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75" r:id="rId9"/>
    <p:sldId id="264" r:id="rId10"/>
    <p:sldId id="266" r:id="rId11"/>
    <p:sldId id="276" r:id="rId12"/>
    <p:sldId id="273" r:id="rId13"/>
    <p:sldId id="270" r:id="rId14"/>
    <p:sldId id="269" r:id="rId15"/>
    <p:sldId id="268" r:id="rId16"/>
    <p:sldId id="274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6" autoAdjust="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28FD-4233-4A39-A6A2-9738D6EE1EF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F99926-E1CA-4764-AA15-52A6841DEAFD}">
      <dgm:prSet phldrT="[Text]"/>
      <dgm:spPr/>
      <dgm:t>
        <a:bodyPr/>
        <a:lstStyle/>
        <a:p>
          <a:r>
            <a:rPr lang="en-US" dirty="0"/>
            <a:t>PTI</a:t>
          </a:r>
        </a:p>
      </dgm:t>
    </dgm:pt>
    <dgm:pt modelId="{3FEB7353-5473-4585-9EA8-14C7174BC877}" type="parTrans" cxnId="{98544B0F-4AFB-4AD3-9073-09261238F688}">
      <dgm:prSet/>
      <dgm:spPr/>
      <dgm:t>
        <a:bodyPr/>
        <a:lstStyle/>
        <a:p>
          <a:endParaRPr lang="en-US"/>
        </a:p>
      </dgm:t>
    </dgm:pt>
    <dgm:pt modelId="{D5EEC801-EE3F-4E86-9C25-6BF5914AC26A}" type="sibTrans" cxnId="{98544B0F-4AFB-4AD3-9073-09261238F688}">
      <dgm:prSet/>
      <dgm:spPr/>
      <dgm:t>
        <a:bodyPr/>
        <a:lstStyle/>
        <a:p>
          <a:endParaRPr lang="en-US"/>
        </a:p>
      </dgm:t>
    </dgm:pt>
    <dgm:pt modelId="{E3601571-F9C5-47AF-8F1A-01BBE34EF097}">
      <dgm:prSet phldrT="[Text]"/>
      <dgm:spPr/>
      <dgm:t>
        <a:bodyPr/>
        <a:lstStyle/>
        <a:p>
          <a:r>
            <a:rPr lang="en-US" dirty="0"/>
            <a:t>F2F</a:t>
          </a:r>
        </a:p>
      </dgm:t>
    </dgm:pt>
    <dgm:pt modelId="{A66ACFCF-C20A-45EB-B2B8-9C8D4A48AD4C}" type="parTrans" cxnId="{8EB771FF-8B18-406A-9F61-A231D2713FE6}">
      <dgm:prSet/>
      <dgm:spPr/>
      <dgm:t>
        <a:bodyPr/>
        <a:lstStyle/>
        <a:p>
          <a:endParaRPr lang="en-US"/>
        </a:p>
      </dgm:t>
    </dgm:pt>
    <dgm:pt modelId="{F0A694EB-0B79-44E4-94CE-DF1B9FA1D868}" type="sibTrans" cxnId="{8EB771FF-8B18-406A-9F61-A231D2713FE6}">
      <dgm:prSet/>
      <dgm:spPr/>
      <dgm:t>
        <a:bodyPr/>
        <a:lstStyle/>
        <a:p>
          <a:endParaRPr lang="en-US"/>
        </a:p>
      </dgm:t>
    </dgm:pt>
    <dgm:pt modelId="{E0EEA35D-6834-453D-BDF3-D301AE96927F}">
      <dgm:prSet phldrT="[Text]"/>
      <dgm:spPr/>
      <dgm:t>
        <a:bodyPr/>
        <a:lstStyle/>
        <a:p>
          <a:r>
            <a:rPr lang="en-US" dirty="0"/>
            <a:t>NEPACT</a:t>
          </a:r>
        </a:p>
      </dgm:t>
    </dgm:pt>
    <dgm:pt modelId="{428D3970-2193-4912-A09D-EF4324130FB6}" type="parTrans" cxnId="{F4FAA4DB-EACF-4351-A276-7DD210EA92E4}">
      <dgm:prSet/>
      <dgm:spPr/>
      <dgm:t>
        <a:bodyPr/>
        <a:lstStyle/>
        <a:p>
          <a:endParaRPr lang="en-US"/>
        </a:p>
      </dgm:t>
    </dgm:pt>
    <dgm:pt modelId="{30DC08B9-49FD-4794-A2B4-E7415AB99F8F}" type="sibTrans" cxnId="{F4FAA4DB-EACF-4351-A276-7DD210EA92E4}">
      <dgm:prSet/>
      <dgm:spPr/>
      <dgm:t>
        <a:bodyPr/>
        <a:lstStyle/>
        <a:p>
          <a:endParaRPr lang="en-US"/>
        </a:p>
      </dgm:t>
    </dgm:pt>
    <dgm:pt modelId="{3046FCD1-1D01-4360-93A9-D62B1525A244}">
      <dgm:prSet phldrT="[Text]"/>
      <dgm:spPr/>
      <dgm:t>
        <a:bodyPr/>
        <a:lstStyle/>
        <a:p>
          <a:r>
            <a:rPr lang="en-US" dirty="0"/>
            <a:t>P2P</a:t>
          </a:r>
        </a:p>
      </dgm:t>
    </dgm:pt>
    <dgm:pt modelId="{13613A74-5377-457C-BF0C-6CC3444160FB}" type="parTrans" cxnId="{71BE57C3-DDB4-4AF9-8E78-A3A6013F8AAE}">
      <dgm:prSet/>
      <dgm:spPr/>
      <dgm:t>
        <a:bodyPr/>
        <a:lstStyle/>
        <a:p>
          <a:endParaRPr lang="en-US"/>
        </a:p>
      </dgm:t>
    </dgm:pt>
    <dgm:pt modelId="{D6F677E6-067D-41BE-9DB6-48001043EE52}" type="sibTrans" cxnId="{71BE57C3-DDB4-4AF9-8E78-A3A6013F8AAE}">
      <dgm:prSet/>
      <dgm:spPr/>
      <dgm:t>
        <a:bodyPr/>
        <a:lstStyle/>
        <a:p>
          <a:endParaRPr lang="en-US"/>
        </a:p>
      </dgm:t>
    </dgm:pt>
    <dgm:pt modelId="{99657BD8-9742-4B2B-BF70-93D235006C4C}">
      <dgm:prSet phldrT="[Text]"/>
      <dgm:spPr/>
      <dgm:t>
        <a:bodyPr/>
        <a:lstStyle/>
        <a:p>
          <a:r>
            <a:rPr lang="en-US" dirty="0"/>
            <a:t>FV</a:t>
          </a:r>
        </a:p>
      </dgm:t>
    </dgm:pt>
    <dgm:pt modelId="{5BEFD5B4-3FBD-4077-9907-ECF79CCB56D7}" type="parTrans" cxnId="{C939A339-6F90-444A-8A3E-5CC562E0D1E7}">
      <dgm:prSet/>
      <dgm:spPr/>
      <dgm:t>
        <a:bodyPr/>
        <a:lstStyle/>
        <a:p>
          <a:endParaRPr lang="en-US"/>
        </a:p>
      </dgm:t>
    </dgm:pt>
    <dgm:pt modelId="{916A8ABA-9D43-4402-91A5-17822028DAB9}" type="sibTrans" cxnId="{C939A339-6F90-444A-8A3E-5CC562E0D1E7}">
      <dgm:prSet/>
      <dgm:spPr/>
      <dgm:t>
        <a:bodyPr/>
        <a:lstStyle/>
        <a:p>
          <a:endParaRPr lang="en-US"/>
        </a:p>
      </dgm:t>
    </dgm:pt>
    <dgm:pt modelId="{41F322F5-4237-4461-BFC7-7F43FA3175D7}" type="pres">
      <dgm:prSet presAssocID="{A48928FD-4233-4A39-A6A2-9738D6EE1EF6}" presName="cycle" presStyleCnt="0">
        <dgm:presLayoutVars>
          <dgm:dir/>
          <dgm:resizeHandles val="exact"/>
        </dgm:presLayoutVars>
      </dgm:prSet>
      <dgm:spPr/>
    </dgm:pt>
    <dgm:pt modelId="{F77B47FB-A63D-4A85-A29D-5377AEF39646}" type="pres">
      <dgm:prSet presAssocID="{20F99926-E1CA-4764-AA15-52A6841DEAFD}" presName="node" presStyleLbl="node1" presStyleIdx="0" presStyleCnt="5">
        <dgm:presLayoutVars>
          <dgm:bulletEnabled val="1"/>
        </dgm:presLayoutVars>
      </dgm:prSet>
      <dgm:spPr/>
    </dgm:pt>
    <dgm:pt modelId="{6047689A-93E8-4D45-BEE3-5FDFB10A1CBC}" type="pres">
      <dgm:prSet presAssocID="{20F99926-E1CA-4764-AA15-52A6841DEAFD}" presName="spNode" presStyleCnt="0"/>
      <dgm:spPr/>
    </dgm:pt>
    <dgm:pt modelId="{B795F290-B272-4D8F-B983-0A6CAD94BC80}" type="pres">
      <dgm:prSet presAssocID="{D5EEC801-EE3F-4E86-9C25-6BF5914AC26A}" presName="sibTrans" presStyleLbl="sibTrans1D1" presStyleIdx="0" presStyleCnt="5"/>
      <dgm:spPr/>
    </dgm:pt>
    <dgm:pt modelId="{F5143A6F-7403-4487-86D4-D60F028CC8E8}" type="pres">
      <dgm:prSet presAssocID="{E3601571-F9C5-47AF-8F1A-01BBE34EF097}" presName="node" presStyleLbl="node1" presStyleIdx="1" presStyleCnt="5">
        <dgm:presLayoutVars>
          <dgm:bulletEnabled val="1"/>
        </dgm:presLayoutVars>
      </dgm:prSet>
      <dgm:spPr/>
    </dgm:pt>
    <dgm:pt modelId="{A5305E92-B493-4E80-B3F7-A347524EFC40}" type="pres">
      <dgm:prSet presAssocID="{E3601571-F9C5-47AF-8F1A-01BBE34EF097}" presName="spNode" presStyleCnt="0"/>
      <dgm:spPr/>
    </dgm:pt>
    <dgm:pt modelId="{A80BD417-8F00-41FA-9AB6-2D3C2C2DF1EC}" type="pres">
      <dgm:prSet presAssocID="{F0A694EB-0B79-44E4-94CE-DF1B9FA1D868}" presName="sibTrans" presStyleLbl="sibTrans1D1" presStyleIdx="1" presStyleCnt="5"/>
      <dgm:spPr/>
    </dgm:pt>
    <dgm:pt modelId="{6BE4DC67-1F0A-40C7-B2B7-A479E6D9232E}" type="pres">
      <dgm:prSet presAssocID="{E0EEA35D-6834-453D-BDF3-D301AE96927F}" presName="node" presStyleLbl="node1" presStyleIdx="2" presStyleCnt="5">
        <dgm:presLayoutVars>
          <dgm:bulletEnabled val="1"/>
        </dgm:presLayoutVars>
      </dgm:prSet>
      <dgm:spPr/>
    </dgm:pt>
    <dgm:pt modelId="{D691DBFE-28A6-4982-B29E-575439013964}" type="pres">
      <dgm:prSet presAssocID="{E0EEA35D-6834-453D-BDF3-D301AE96927F}" presName="spNode" presStyleCnt="0"/>
      <dgm:spPr/>
    </dgm:pt>
    <dgm:pt modelId="{76B99475-A7B7-4FB1-8740-DBEEC9CDC482}" type="pres">
      <dgm:prSet presAssocID="{30DC08B9-49FD-4794-A2B4-E7415AB99F8F}" presName="sibTrans" presStyleLbl="sibTrans1D1" presStyleIdx="2" presStyleCnt="5"/>
      <dgm:spPr/>
    </dgm:pt>
    <dgm:pt modelId="{FCFA50CC-31D9-4ED8-AF50-4FA30938824B}" type="pres">
      <dgm:prSet presAssocID="{3046FCD1-1D01-4360-93A9-D62B1525A244}" presName="node" presStyleLbl="node1" presStyleIdx="3" presStyleCnt="5">
        <dgm:presLayoutVars>
          <dgm:bulletEnabled val="1"/>
        </dgm:presLayoutVars>
      </dgm:prSet>
      <dgm:spPr/>
    </dgm:pt>
    <dgm:pt modelId="{22FDC949-030F-407E-863D-CAAE5B825111}" type="pres">
      <dgm:prSet presAssocID="{3046FCD1-1D01-4360-93A9-D62B1525A244}" presName="spNode" presStyleCnt="0"/>
      <dgm:spPr/>
    </dgm:pt>
    <dgm:pt modelId="{7B07F889-729F-4CD3-9EB3-9E786ED49105}" type="pres">
      <dgm:prSet presAssocID="{D6F677E6-067D-41BE-9DB6-48001043EE52}" presName="sibTrans" presStyleLbl="sibTrans1D1" presStyleIdx="3" presStyleCnt="5"/>
      <dgm:spPr/>
    </dgm:pt>
    <dgm:pt modelId="{ACD4F18A-B19E-4EB6-9C86-EC9F83DFC24A}" type="pres">
      <dgm:prSet presAssocID="{99657BD8-9742-4B2B-BF70-93D235006C4C}" presName="node" presStyleLbl="node1" presStyleIdx="4" presStyleCnt="5">
        <dgm:presLayoutVars>
          <dgm:bulletEnabled val="1"/>
        </dgm:presLayoutVars>
      </dgm:prSet>
      <dgm:spPr/>
    </dgm:pt>
    <dgm:pt modelId="{F89E99B0-267D-4E07-965E-8356CEF70E62}" type="pres">
      <dgm:prSet presAssocID="{99657BD8-9742-4B2B-BF70-93D235006C4C}" presName="spNode" presStyleCnt="0"/>
      <dgm:spPr/>
    </dgm:pt>
    <dgm:pt modelId="{05F14A69-5A11-475A-A6B8-139B6B02A01F}" type="pres">
      <dgm:prSet presAssocID="{916A8ABA-9D43-4402-91A5-17822028DAB9}" presName="sibTrans" presStyleLbl="sibTrans1D1" presStyleIdx="4" presStyleCnt="5"/>
      <dgm:spPr/>
    </dgm:pt>
  </dgm:ptLst>
  <dgm:cxnLst>
    <dgm:cxn modelId="{A799A00D-7D5E-4843-B8B9-D24408CCB4D4}" type="presOf" srcId="{E3601571-F9C5-47AF-8F1A-01BBE34EF097}" destId="{F5143A6F-7403-4487-86D4-D60F028CC8E8}" srcOrd="0" destOrd="0" presId="urn:microsoft.com/office/officeart/2005/8/layout/cycle6"/>
    <dgm:cxn modelId="{B2600AF5-6C48-4DE7-94E8-8A6AD00CEFA1}" type="presOf" srcId="{F0A694EB-0B79-44E4-94CE-DF1B9FA1D868}" destId="{A80BD417-8F00-41FA-9AB6-2D3C2C2DF1EC}" srcOrd="0" destOrd="0" presId="urn:microsoft.com/office/officeart/2005/8/layout/cycle6"/>
    <dgm:cxn modelId="{3310F76F-9F32-4DC8-B525-BE620A9EA7E3}" type="presOf" srcId="{D6F677E6-067D-41BE-9DB6-48001043EE52}" destId="{7B07F889-729F-4CD3-9EB3-9E786ED49105}" srcOrd="0" destOrd="0" presId="urn:microsoft.com/office/officeart/2005/8/layout/cycle6"/>
    <dgm:cxn modelId="{8C174408-9BF1-4536-9CC0-98CE91D316E0}" type="presOf" srcId="{D5EEC801-EE3F-4E86-9C25-6BF5914AC26A}" destId="{B795F290-B272-4D8F-B983-0A6CAD94BC80}" srcOrd="0" destOrd="0" presId="urn:microsoft.com/office/officeart/2005/8/layout/cycle6"/>
    <dgm:cxn modelId="{71BE57C3-DDB4-4AF9-8E78-A3A6013F8AAE}" srcId="{A48928FD-4233-4A39-A6A2-9738D6EE1EF6}" destId="{3046FCD1-1D01-4360-93A9-D62B1525A244}" srcOrd="3" destOrd="0" parTransId="{13613A74-5377-457C-BF0C-6CC3444160FB}" sibTransId="{D6F677E6-067D-41BE-9DB6-48001043EE52}"/>
    <dgm:cxn modelId="{EB6C9171-D65E-4C7C-9782-B6C2219116EA}" type="presOf" srcId="{916A8ABA-9D43-4402-91A5-17822028DAB9}" destId="{05F14A69-5A11-475A-A6B8-139B6B02A01F}" srcOrd="0" destOrd="0" presId="urn:microsoft.com/office/officeart/2005/8/layout/cycle6"/>
    <dgm:cxn modelId="{8EB771FF-8B18-406A-9F61-A231D2713FE6}" srcId="{A48928FD-4233-4A39-A6A2-9738D6EE1EF6}" destId="{E3601571-F9C5-47AF-8F1A-01BBE34EF097}" srcOrd="1" destOrd="0" parTransId="{A66ACFCF-C20A-45EB-B2B8-9C8D4A48AD4C}" sibTransId="{F0A694EB-0B79-44E4-94CE-DF1B9FA1D868}"/>
    <dgm:cxn modelId="{8E593149-5144-461F-B1BC-65BAF790145E}" type="presOf" srcId="{20F99926-E1CA-4764-AA15-52A6841DEAFD}" destId="{F77B47FB-A63D-4A85-A29D-5377AEF39646}" srcOrd="0" destOrd="0" presId="urn:microsoft.com/office/officeart/2005/8/layout/cycle6"/>
    <dgm:cxn modelId="{F4FAA4DB-EACF-4351-A276-7DD210EA92E4}" srcId="{A48928FD-4233-4A39-A6A2-9738D6EE1EF6}" destId="{E0EEA35D-6834-453D-BDF3-D301AE96927F}" srcOrd="2" destOrd="0" parTransId="{428D3970-2193-4912-A09D-EF4324130FB6}" sibTransId="{30DC08B9-49FD-4794-A2B4-E7415AB99F8F}"/>
    <dgm:cxn modelId="{9A9008D5-6BF8-44B3-8A7D-53E2327C0B3D}" type="presOf" srcId="{E0EEA35D-6834-453D-BDF3-D301AE96927F}" destId="{6BE4DC67-1F0A-40C7-B2B7-A479E6D9232E}" srcOrd="0" destOrd="0" presId="urn:microsoft.com/office/officeart/2005/8/layout/cycle6"/>
    <dgm:cxn modelId="{98544B0F-4AFB-4AD3-9073-09261238F688}" srcId="{A48928FD-4233-4A39-A6A2-9738D6EE1EF6}" destId="{20F99926-E1CA-4764-AA15-52A6841DEAFD}" srcOrd="0" destOrd="0" parTransId="{3FEB7353-5473-4585-9EA8-14C7174BC877}" sibTransId="{D5EEC801-EE3F-4E86-9C25-6BF5914AC26A}"/>
    <dgm:cxn modelId="{21A92E32-F1BD-43B6-93D3-CE4D499991EC}" type="presOf" srcId="{3046FCD1-1D01-4360-93A9-D62B1525A244}" destId="{FCFA50CC-31D9-4ED8-AF50-4FA30938824B}" srcOrd="0" destOrd="0" presId="urn:microsoft.com/office/officeart/2005/8/layout/cycle6"/>
    <dgm:cxn modelId="{C939A339-6F90-444A-8A3E-5CC562E0D1E7}" srcId="{A48928FD-4233-4A39-A6A2-9738D6EE1EF6}" destId="{99657BD8-9742-4B2B-BF70-93D235006C4C}" srcOrd="4" destOrd="0" parTransId="{5BEFD5B4-3FBD-4077-9907-ECF79CCB56D7}" sibTransId="{916A8ABA-9D43-4402-91A5-17822028DAB9}"/>
    <dgm:cxn modelId="{BCD12F6B-B2F2-4BE9-90AF-75D169A07434}" type="presOf" srcId="{30DC08B9-49FD-4794-A2B4-E7415AB99F8F}" destId="{76B99475-A7B7-4FB1-8740-DBEEC9CDC482}" srcOrd="0" destOrd="0" presId="urn:microsoft.com/office/officeart/2005/8/layout/cycle6"/>
    <dgm:cxn modelId="{5EE74C38-BE94-4602-952C-79E5DD748850}" type="presOf" srcId="{A48928FD-4233-4A39-A6A2-9738D6EE1EF6}" destId="{41F322F5-4237-4461-BFC7-7F43FA3175D7}" srcOrd="0" destOrd="0" presId="urn:microsoft.com/office/officeart/2005/8/layout/cycle6"/>
    <dgm:cxn modelId="{CC89870C-536E-4C1D-BD7C-5FDCABC9EC8A}" type="presOf" srcId="{99657BD8-9742-4B2B-BF70-93D235006C4C}" destId="{ACD4F18A-B19E-4EB6-9C86-EC9F83DFC24A}" srcOrd="0" destOrd="0" presId="urn:microsoft.com/office/officeart/2005/8/layout/cycle6"/>
    <dgm:cxn modelId="{B9A90BD4-0E0A-4437-8317-E5C447C77614}" type="presParOf" srcId="{41F322F5-4237-4461-BFC7-7F43FA3175D7}" destId="{F77B47FB-A63D-4A85-A29D-5377AEF39646}" srcOrd="0" destOrd="0" presId="urn:microsoft.com/office/officeart/2005/8/layout/cycle6"/>
    <dgm:cxn modelId="{D07EFF12-07D2-4809-A4F6-1FED9239E648}" type="presParOf" srcId="{41F322F5-4237-4461-BFC7-7F43FA3175D7}" destId="{6047689A-93E8-4D45-BEE3-5FDFB10A1CBC}" srcOrd="1" destOrd="0" presId="urn:microsoft.com/office/officeart/2005/8/layout/cycle6"/>
    <dgm:cxn modelId="{2A08802A-22AD-4D0A-9ADE-B20782F6A101}" type="presParOf" srcId="{41F322F5-4237-4461-BFC7-7F43FA3175D7}" destId="{B795F290-B272-4D8F-B983-0A6CAD94BC80}" srcOrd="2" destOrd="0" presId="urn:microsoft.com/office/officeart/2005/8/layout/cycle6"/>
    <dgm:cxn modelId="{30287C9E-0B3B-4B9B-B526-3DF764D82EAA}" type="presParOf" srcId="{41F322F5-4237-4461-BFC7-7F43FA3175D7}" destId="{F5143A6F-7403-4487-86D4-D60F028CC8E8}" srcOrd="3" destOrd="0" presId="urn:microsoft.com/office/officeart/2005/8/layout/cycle6"/>
    <dgm:cxn modelId="{8884DE6C-9574-4E47-8579-9AD1D77EADD6}" type="presParOf" srcId="{41F322F5-4237-4461-BFC7-7F43FA3175D7}" destId="{A5305E92-B493-4E80-B3F7-A347524EFC40}" srcOrd="4" destOrd="0" presId="urn:microsoft.com/office/officeart/2005/8/layout/cycle6"/>
    <dgm:cxn modelId="{DE06686B-3206-4647-AC0F-74402992DEBE}" type="presParOf" srcId="{41F322F5-4237-4461-BFC7-7F43FA3175D7}" destId="{A80BD417-8F00-41FA-9AB6-2D3C2C2DF1EC}" srcOrd="5" destOrd="0" presId="urn:microsoft.com/office/officeart/2005/8/layout/cycle6"/>
    <dgm:cxn modelId="{FA98044D-3944-4259-BD05-5B3AE7AC9A19}" type="presParOf" srcId="{41F322F5-4237-4461-BFC7-7F43FA3175D7}" destId="{6BE4DC67-1F0A-40C7-B2B7-A479E6D9232E}" srcOrd="6" destOrd="0" presId="urn:microsoft.com/office/officeart/2005/8/layout/cycle6"/>
    <dgm:cxn modelId="{B8013CBF-DD59-475A-A323-137FD0B961CB}" type="presParOf" srcId="{41F322F5-4237-4461-BFC7-7F43FA3175D7}" destId="{D691DBFE-28A6-4982-B29E-575439013964}" srcOrd="7" destOrd="0" presId="urn:microsoft.com/office/officeart/2005/8/layout/cycle6"/>
    <dgm:cxn modelId="{7594C908-4D08-4480-B105-FC9526616B5E}" type="presParOf" srcId="{41F322F5-4237-4461-BFC7-7F43FA3175D7}" destId="{76B99475-A7B7-4FB1-8740-DBEEC9CDC482}" srcOrd="8" destOrd="0" presId="urn:microsoft.com/office/officeart/2005/8/layout/cycle6"/>
    <dgm:cxn modelId="{7FA72D1B-3E0C-4815-8EA4-BF274AB0AF27}" type="presParOf" srcId="{41F322F5-4237-4461-BFC7-7F43FA3175D7}" destId="{FCFA50CC-31D9-4ED8-AF50-4FA30938824B}" srcOrd="9" destOrd="0" presId="urn:microsoft.com/office/officeart/2005/8/layout/cycle6"/>
    <dgm:cxn modelId="{557BF192-828C-4564-90A1-F5708BFD75FE}" type="presParOf" srcId="{41F322F5-4237-4461-BFC7-7F43FA3175D7}" destId="{22FDC949-030F-407E-863D-CAAE5B825111}" srcOrd="10" destOrd="0" presId="urn:microsoft.com/office/officeart/2005/8/layout/cycle6"/>
    <dgm:cxn modelId="{1FDB9267-E9CC-4456-ADA8-DA73EFCAF885}" type="presParOf" srcId="{41F322F5-4237-4461-BFC7-7F43FA3175D7}" destId="{7B07F889-729F-4CD3-9EB3-9E786ED49105}" srcOrd="11" destOrd="0" presId="urn:microsoft.com/office/officeart/2005/8/layout/cycle6"/>
    <dgm:cxn modelId="{9A4246B3-5223-4432-B00C-EE15299EF97D}" type="presParOf" srcId="{41F322F5-4237-4461-BFC7-7F43FA3175D7}" destId="{ACD4F18A-B19E-4EB6-9C86-EC9F83DFC24A}" srcOrd="12" destOrd="0" presId="urn:microsoft.com/office/officeart/2005/8/layout/cycle6"/>
    <dgm:cxn modelId="{850370EE-53F4-4335-81D3-854C1BABDC67}" type="presParOf" srcId="{41F322F5-4237-4461-BFC7-7F43FA3175D7}" destId="{F89E99B0-267D-4E07-965E-8356CEF70E62}" srcOrd="13" destOrd="0" presId="urn:microsoft.com/office/officeart/2005/8/layout/cycle6"/>
    <dgm:cxn modelId="{89BCBF65-8CA2-4515-BED7-B6EA7E91D99E}" type="presParOf" srcId="{41F322F5-4237-4461-BFC7-7F43FA3175D7}" destId="{05F14A69-5A11-475A-A6B8-139B6B02A01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1B369-7EC9-44D9-A47E-5C67EF7DCF6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20497-36AB-4894-89C6-5BCDB41692FD}">
      <dgm:prSet phldrT="[Text]"/>
      <dgm:spPr/>
      <dgm:t>
        <a:bodyPr/>
        <a:lstStyle/>
        <a:p>
          <a:r>
            <a:rPr lang="en-US" dirty="0"/>
            <a:t>JBMDL</a:t>
          </a:r>
        </a:p>
      </dgm:t>
    </dgm:pt>
    <dgm:pt modelId="{52514F34-FE3B-49D8-BEFF-1195BDAE58EF}" type="parTrans" cxnId="{D1F4CC00-1FA6-4B17-9ADB-5BDFBADB5B00}">
      <dgm:prSet/>
      <dgm:spPr/>
      <dgm:t>
        <a:bodyPr/>
        <a:lstStyle/>
        <a:p>
          <a:endParaRPr lang="en-US"/>
        </a:p>
      </dgm:t>
    </dgm:pt>
    <dgm:pt modelId="{CA015E12-EE72-4B4A-B5D4-B639009E5719}" type="sibTrans" cxnId="{D1F4CC00-1FA6-4B17-9ADB-5BDFBADB5B00}">
      <dgm:prSet/>
      <dgm:spPr/>
      <dgm:t>
        <a:bodyPr/>
        <a:lstStyle/>
        <a:p>
          <a:endParaRPr lang="en-US"/>
        </a:p>
      </dgm:t>
    </dgm:pt>
    <dgm:pt modelId="{37BCEC7C-6D7B-45A8-90EE-17AEA76A6D17}">
      <dgm:prSet phldrT="[Text]"/>
      <dgm:spPr/>
      <dgm:t>
        <a:bodyPr/>
        <a:lstStyle/>
        <a:p>
          <a:r>
            <a:rPr lang="en-US" dirty="0"/>
            <a:t>DOE</a:t>
          </a:r>
        </a:p>
      </dgm:t>
    </dgm:pt>
    <dgm:pt modelId="{A08F9FAA-6730-463E-8D79-E4576424AAD1}" type="parTrans" cxnId="{768360DA-B967-4737-9159-628B04C4BB3B}">
      <dgm:prSet/>
      <dgm:spPr/>
      <dgm:t>
        <a:bodyPr/>
        <a:lstStyle/>
        <a:p>
          <a:endParaRPr lang="en-US"/>
        </a:p>
      </dgm:t>
    </dgm:pt>
    <dgm:pt modelId="{B82E10F3-10E1-4EA5-A165-77E32B46D23D}" type="sibTrans" cxnId="{768360DA-B967-4737-9159-628B04C4BB3B}">
      <dgm:prSet/>
      <dgm:spPr/>
      <dgm:t>
        <a:bodyPr/>
        <a:lstStyle/>
        <a:p>
          <a:endParaRPr lang="en-US"/>
        </a:p>
      </dgm:t>
    </dgm:pt>
    <dgm:pt modelId="{AC93FAEF-FEDE-4790-A77F-AB90D74D76ED}">
      <dgm:prSet phldrT="[Text]"/>
      <dgm:spPr/>
      <dgm:t>
        <a:bodyPr/>
        <a:lstStyle/>
        <a:p>
          <a:r>
            <a:rPr lang="en-US" dirty="0"/>
            <a:t>DHS</a:t>
          </a:r>
        </a:p>
      </dgm:t>
    </dgm:pt>
    <dgm:pt modelId="{3C43F4FC-9A00-495D-8192-BB78D73C5B83}" type="parTrans" cxnId="{ABDBE949-54B7-43D4-81BD-AAFECD94581A}">
      <dgm:prSet/>
      <dgm:spPr/>
      <dgm:t>
        <a:bodyPr/>
        <a:lstStyle/>
        <a:p>
          <a:endParaRPr lang="en-US"/>
        </a:p>
      </dgm:t>
    </dgm:pt>
    <dgm:pt modelId="{88CB5A62-395C-43A3-BBE1-4C298E9A3E71}" type="sibTrans" cxnId="{ABDBE949-54B7-43D4-81BD-AAFECD94581A}">
      <dgm:prSet/>
      <dgm:spPr/>
      <dgm:t>
        <a:bodyPr/>
        <a:lstStyle/>
        <a:p>
          <a:endParaRPr lang="en-US"/>
        </a:p>
      </dgm:t>
    </dgm:pt>
    <dgm:pt modelId="{2A94AE76-6DBA-4505-B386-178AC314C3AC}">
      <dgm:prSet phldrT="[Text]"/>
      <dgm:spPr/>
      <dgm:t>
        <a:bodyPr/>
        <a:lstStyle/>
        <a:p>
          <a:r>
            <a:rPr lang="en-US" dirty="0"/>
            <a:t>DOL</a:t>
          </a:r>
        </a:p>
      </dgm:t>
    </dgm:pt>
    <dgm:pt modelId="{929208BB-2DBE-4063-ADBB-8B40AA7EF219}" type="parTrans" cxnId="{3DCE4D87-631A-4CE7-9ABE-DDC055BE956C}">
      <dgm:prSet/>
      <dgm:spPr/>
      <dgm:t>
        <a:bodyPr/>
        <a:lstStyle/>
        <a:p>
          <a:endParaRPr lang="en-US"/>
        </a:p>
      </dgm:t>
    </dgm:pt>
    <dgm:pt modelId="{E98D6434-274C-4FCA-80D0-5BDD7B4B4A90}" type="sibTrans" cxnId="{3DCE4D87-631A-4CE7-9ABE-DDC055BE956C}">
      <dgm:prSet/>
      <dgm:spPr/>
      <dgm:t>
        <a:bodyPr/>
        <a:lstStyle/>
        <a:p>
          <a:endParaRPr lang="en-US"/>
        </a:p>
      </dgm:t>
    </dgm:pt>
    <dgm:pt modelId="{63A45507-13A5-45E1-9484-1198C13E8C47}">
      <dgm:prSet phldrT="[Text]"/>
      <dgm:spPr/>
      <dgm:t>
        <a:bodyPr/>
        <a:lstStyle/>
        <a:p>
          <a:r>
            <a:rPr lang="en-US" dirty="0"/>
            <a:t>SCHS</a:t>
          </a:r>
        </a:p>
      </dgm:t>
    </dgm:pt>
    <dgm:pt modelId="{785DFF9E-2996-4D7C-A306-1537B092AE95}" type="parTrans" cxnId="{A0350D37-006A-4667-8B5A-DC9A17AA2ACB}">
      <dgm:prSet/>
      <dgm:spPr/>
      <dgm:t>
        <a:bodyPr/>
        <a:lstStyle/>
        <a:p>
          <a:endParaRPr lang="en-US"/>
        </a:p>
      </dgm:t>
    </dgm:pt>
    <dgm:pt modelId="{77F7DB86-CD4C-4F94-AE63-6477ED70F298}" type="sibTrans" cxnId="{A0350D37-006A-4667-8B5A-DC9A17AA2ACB}">
      <dgm:prSet/>
      <dgm:spPr/>
      <dgm:t>
        <a:bodyPr/>
        <a:lstStyle/>
        <a:p>
          <a:endParaRPr lang="en-US"/>
        </a:p>
      </dgm:t>
    </dgm:pt>
    <dgm:pt modelId="{ECFCEA0D-F341-4687-9E06-68342794BF3E}" type="pres">
      <dgm:prSet presAssocID="{F521B369-7EC9-44D9-A47E-5C67EF7DCF60}" presName="cycle" presStyleCnt="0">
        <dgm:presLayoutVars>
          <dgm:dir/>
          <dgm:resizeHandles val="exact"/>
        </dgm:presLayoutVars>
      </dgm:prSet>
      <dgm:spPr/>
    </dgm:pt>
    <dgm:pt modelId="{988B6919-1C1D-432E-967A-A2A8F1430626}" type="pres">
      <dgm:prSet presAssocID="{15D20497-36AB-4894-89C6-5BCDB41692FD}" presName="node" presStyleLbl="node1" presStyleIdx="0" presStyleCnt="5">
        <dgm:presLayoutVars>
          <dgm:bulletEnabled val="1"/>
        </dgm:presLayoutVars>
      </dgm:prSet>
      <dgm:spPr/>
    </dgm:pt>
    <dgm:pt modelId="{8CF73568-CF31-47FD-86DA-98DC0C3C5D8D}" type="pres">
      <dgm:prSet presAssocID="{15D20497-36AB-4894-89C6-5BCDB41692FD}" presName="spNode" presStyleCnt="0"/>
      <dgm:spPr/>
    </dgm:pt>
    <dgm:pt modelId="{AD0F707D-25AC-40C9-82EB-C3B4CBBD2743}" type="pres">
      <dgm:prSet presAssocID="{CA015E12-EE72-4B4A-B5D4-B639009E5719}" presName="sibTrans" presStyleLbl="sibTrans1D1" presStyleIdx="0" presStyleCnt="5"/>
      <dgm:spPr/>
    </dgm:pt>
    <dgm:pt modelId="{696890F7-0E02-459B-BE45-14EF26442981}" type="pres">
      <dgm:prSet presAssocID="{37BCEC7C-6D7B-45A8-90EE-17AEA76A6D17}" presName="node" presStyleLbl="node1" presStyleIdx="1" presStyleCnt="5">
        <dgm:presLayoutVars>
          <dgm:bulletEnabled val="1"/>
        </dgm:presLayoutVars>
      </dgm:prSet>
      <dgm:spPr/>
    </dgm:pt>
    <dgm:pt modelId="{A9A3A725-1B7E-4ECB-973C-B785574E014A}" type="pres">
      <dgm:prSet presAssocID="{37BCEC7C-6D7B-45A8-90EE-17AEA76A6D17}" presName="spNode" presStyleCnt="0"/>
      <dgm:spPr/>
    </dgm:pt>
    <dgm:pt modelId="{E14E8FAF-F88B-40E8-B40A-85D3391ADA50}" type="pres">
      <dgm:prSet presAssocID="{B82E10F3-10E1-4EA5-A165-77E32B46D23D}" presName="sibTrans" presStyleLbl="sibTrans1D1" presStyleIdx="1" presStyleCnt="5"/>
      <dgm:spPr/>
    </dgm:pt>
    <dgm:pt modelId="{D91A1BB2-013D-4340-A59F-A904EEF3972A}" type="pres">
      <dgm:prSet presAssocID="{AC93FAEF-FEDE-4790-A77F-AB90D74D76ED}" presName="node" presStyleLbl="node1" presStyleIdx="2" presStyleCnt="5">
        <dgm:presLayoutVars>
          <dgm:bulletEnabled val="1"/>
        </dgm:presLayoutVars>
      </dgm:prSet>
      <dgm:spPr/>
    </dgm:pt>
    <dgm:pt modelId="{A2296405-C668-4E19-9C21-DAA3EEB9C299}" type="pres">
      <dgm:prSet presAssocID="{AC93FAEF-FEDE-4790-A77F-AB90D74D76ED}" presName="spNode" presStyleCnt="0"/>
      <dgm:spPr/>
    </dgm:pt>
    <dgm:pt modelId="{63FE2650-43FF-4FB1-8CB0-0770A3921B39}" type="pres">
      <dgm:prSet presAssocID="{88CB5A62-395C-43A3-BBE1-4C298E9A3E71}" presName="sibTrans" presStyleLbl="sibTrans1D1" presStyleIdx="2" presStyleCnt="5"/>
      <dgm:spPr/>
    </dgm:pt>
    <dgm:pt modelId="{04934E6D-6457-4BB1-8424-5F38CB5D6A8E}" type="pres">
      <dgm:prSet presAssocID="{2A94AE76-6DBA-4505-B386-178AC314C3AC}" presName="node" presStyleLbl="node1" presStyleIdx="3" presStyleCnt="5">
        <dgm:presLayoutVars>
          <dgm:bulletEnabled val="1"/>
        </dgm:presLayoutVars>
      </dgm:prSet>
      <dgm:spPr/>
    </dgm:pt>
    <dgm:pt modelId="{B3642CEE-15FB-4A31-A479-8B0CB5CF685F}" type="pres">
      <dgm:prSet presAssocID="{2A94AE76-6DBA-4505-B386-178AC314C3AC}" presName="spNode" presStyleCnt="0"/>
      <dgm:spPr/>
    </dgm:pt>
    <dgm:pt modelId="{2AF64254-CF05-4225-9B14-D18E9F39EA3F}" type="pres">
      <dgm:prSet presAssocID="{E98D6434-274C-4FCA-80D0-5BDD7B4B4A90}" presName="sibTrans" presStyleLbl="sibTrans1D1" presStyleIdx="3" presStyleCnt="5"/>
      <dgm:spPr/>
    </dgm:pt>
    <dgm:pt modelId="{E38EB24A-6D52-49AE-A77C-0D89E32FD7E4}" type="pres">
      <dgm:prSet presAssocID="{63A45507-13A5-45E1-9484-1198C13E8C47}" presName="node" presStyleLbl="node1" presStyleIdx="4" presStyleCnt="5">
        <dgm:presLayoutVars>
          <dgm:bulletEnabled val="1"/>
        </dgm:presLayoutVars>
      </dgm:prSet>
      <dgm:spPr/>
    </dgm:pt>
    <dgm:pt modelId="{00E1351F-CB8C-4A70-B25B-D27253667E6E}" type="pres">
      <dgm:prSet presAssocID="{63A45507-13A5-45E1-9484-1198C13E8C47}" presName="spNode" presStyleCnt="0"/>
      <dgm:spPr/>
    </dgm:pt>
    <dgm:pt modelId="{337D811A-27A8-44C5-9A84-DEEFA6DDE5CB}" type="pres">
      <dgm:prSet presAssocID="{77F7DB86-CD4C-4F94-AE63-6477ED70F298}" presName="sibTrans" presStyleLbl="sibTrans1D1" presStyleIdx="4" presStyleCnt="5"/>
      <dgm:spPr/>
    </dgm:pt>
  </dgm:ptLst>
  <dgm:cxnLst>
    <dgm:cxn modelId="{1E1309B9-55F2-4349-B844-E2ED19F20DA7}" type="presOf" srcId="{2A94AE76-6DBA-4505-B386-178AC314C3AC}" destId="{04934E6D-6457-4BB1-8424-5F38CB5D6A8E}" srcOrd="0" destOrd="0" presId="urn:microsoft.com/office/officeart/2005/8/layout/cycle6"/>
    <dgm:cxn modelId="{D92AD13D-83B5-455F-9C4D-F44E4C79BA12}" type="presOf" srcId="{F521B369-7EC9-44D9-A47E-5C67EF7DCF60}" destId="{ECFCEA0D-F341-4687-9E06-68342794BF3E}" srcOrd="0" destOrd="0" presId="urn:microsoft.com/office/officeart/2005/8/layout/cycle6"/>
    <dgm:cxn modelId="{ED946914-176D-46DD-9CF4-D104165317A7}" type="presOf" srcId="{CA015E12-EE72-4B4A-B5D4-B639009E5719}" destId="{AD0F707D-25AC-40C9-82EB-C3B4CBBD2743}" srcOrd="0" destOrd="0" presId="urn:microsoft.com/office/officeart/2005/8/layout/cycle6"/>
    <dgm:cxn modelId="{D1F4CC00-1FA6-4B17-9ADB-5BDFBADB5B00}" srcId="{F521B369-7EC9-44D9-A47E-5C67EF7DCF60}" destId="{15D20497-36AB-4894-89C6-5BCDB41692FD}" srcOrd="0" destOrd="0" parTransId="{52514F34-FE3B-49D8-BEFF-1195BDAE58EF}" sibTransId="{CA015E12-EE72-4B4A-B5D4-B639009E5719}"/>
    <dgm:cxn modelId="{3DCE4D87-631A-4CE7-9ABE-DDC055BE956C}" srcId="{F521B369-7EC9-44D9-A47E-5C67EF7DCF60}" destId="{2A94AE76-6DBA-4505-B386-178AC314C3AC}" srcOrd="3" destOrd="0" parTransId="{929208BB-2DBE-4063-ADBB-8B40AA7EF219}" sibTransId="{E98D6434-274C-4FCA-80D0-5BDD7B4B4A90}"/>
    <dgm:cxn modelId="{ABDBE949-54B7-43D4-81BD-AAFECD94581A}" srcId="{F521B369-7EC9-44D9-A47E-5C67EF7DCF60}" destId="{AC93FAEF-FEDE-4790-A77F-AB90D74D76ED}" srcOrd="2" destOrd="0" parTransId="{3C43F4FC-9A00-495D-8192-BB78D73C5B83}" sibTransId="{88CB5A62-395C-43A3-BBE1-4C298E9A3E71}"/>
    <dgm:cxn modelId="{7D30CA46-C586-4CE4-9CF4-61CD4737AED1}" type="presOf" srcId="{E98D6434-274C-4FCA-80D0-5BDD7B4B4A90}" destId="{2AF64254-CF05-4225-9B14-D18E9F39EA3F}" srcOrd="0" destOrd="0" presId="urn:microsoft.com/office/officeart/2005/8/layout/cycle6"/>
    <dgm:cxn modelId="{626ED30E-2157-41A0-ACEB-50B5AAB494EF}" type="presOf" srcId="{15D20497-36AB-4894-89C6-5BCDB41692FD}" destId="{988B6919-1C1D-432E-967A-A2A8F1430626}" srcOrd="0" destOrd="0" presId="urn:microsoft.com/office/officeart/2005/8/layout/cycle6"/>
    <dgm:cxn modelId="{D22D4A7B-E2FA-47E3-9C83-79B8BE7B7203}" type="presOf" srcId="{37BCEC7C-6D7B-45A8-90EE-17AEA76A6D17}" destId="{696890F7-0E02-459B-BE45-14EF26442981}" srcOrd="0" destOrd="0" presId="urn:microsoft.com/office/officeart/2005/8/layout/cycle6"/>
    <dgm:cxn modelId="{B0DF0679-568E-41F6-87CF-990E96997859}" type="presOf" srcId="{AC93FAEF-FEDE-4790-A77F-AB90D74D76ED}" destId="{D91A1BB2-013D-4340-A59F-A904EEF3972A}" srcOrd="0" destOrd="0" presId="urn:microsoft.com/office/officeart/2005/8/layout/cycle6"/>
    <dgm:cxn modelId="{2BE88864-3EEA-4DF9-9C40-957734E4EE4F}" type="presOf" srcId="{88CB5A62-395C-43A3-BBE1-4C298E9A3E71}" destId="{63FE2650-43FF-4FB1-8CB0-0770A3921B39}" srcOrd="0" destOrd="0" presId="urn:microsoft.com/office/officeart/2005/8/layout/cycle6"/>
    <dgm:cxn modelId="{45F23594-316C-46AB-8A6B-439200E8C8D1}" type="presOf" srcId="{63A45507-13A5-45E1-9484-1198C13E8C47}" destId="{E38EB24A-6D52-49AE-A77C-0D89E32FD7E4}" srcOrd="0" destOrd="0" presId="urn:microsoft.com/office/officeart/2005/8/layout/cycle6"/>
    <dgm:cxn modelId="{793DC84E-7EEB-4962-993D-1B7F974EB6D3}" type="presOf" srcId="{77F7DB86-CD4C-4F94-AE63-6477ED70F298}" destId="{337D811A-27A8-44C5-9A84-DEEFA6DDE5CB}" srcOrd="0" destOrd="0" presId="urn:microsoft.com/office/officeart/2005/8/layout/cycle6"/>
    <dgm:cxn modelId="{BCDEB0E2-B5F7-442D-965C-975648743579}" type="presOf" srcId="{B82E10F3-10E1-4EA5-A165-77E32B46D23D}" destId="{E14E8FAF-F88B-40E8-B40A-85D3391ADA50}" srcOrd="0" destOrd="0" presId="urn:microsoft.com/office/officeart/2005/8/layout/cycle6"/>
    <dgm:cxn modelId="{768360DA-B967-4737-9159-628B04C4BB3B}" srcId="{F521B369-7EC9-44D9-A47E-5C67EF7DCF60}" destId="{37BCEC7C-6D7B-45A8-90EE-17AEA76A6D17}" srcOrd="1" destOrd="0" parTransId="{A08F9FAA-6730-463E-8D79-E4576424AAD1}" sibTransId="{B82E10F3-10E1-4EA5-A165-77E32B46D23D}"/>
    <dgm:cxn modelId="{A0350D37-006A-4667-8B5A-DC9A17AA2ACB}" srcId="{F521B369-7EC9-44D9-A47E-5C67EF7DCF60}" destId="{63A45507-13A5-45E1-9484-1198C13E8C47}" srcOrd="4" destOrd="0" parTransId="{785DFF9E-2996-4D7C-A306-1537B092AE95}" sibTransId="{77F7DB86-CD4C-4F94-AE63-6477ED70F298}"/>
    <dgm:cxn modelId="{07FEDBA5-88A8-4C6D-ACD9-1F9C73C4B660}" type="presParOf" srcId="{ECFCEA0D-F341-4687-9E06-68342794BF3E}" destId="{988B6919-1C1D-432E-967A-A2A8F1430626}" srcOrd="0" destOrd="0" presId="urn:microsoft.com/office/officeart/2005/8/layout/cycle6"/>
    <dgm:cxn modelId="{2A9F8982-B503-445F-8043-49BD014F5ACF}" type="presParOf" srcId="{ECFCEA0D-F341-4687-9E06-68342794BF3E}" destId="{8CF73568-CF31-47FD-86DA-98DC0C3C5D8D}" srcOrd="1" destOrd="0" presId="urn:microsoft.com/office/officeart/2005/8/layout/cycle6"/>
    <dgm:cxn modelId="{52F7FCC8-4E43-44AA-9B73-13BC5CE0D878}" type="presParOf" srcId="{ECFCEA0D-F341-4687-9E06-68342794BF3E}" destId="{AD0F707D-25AC-40C9-82EB-C3B4CBBD2743}" srcOrd="2" destOrd="0" presId="urn:microsoft.com/office/officeart/2005/8/layout/cycle6"/>
    <dgm:cxn modelId="{40AE143D-8D7B-4257-BFB5-8F419C890C41}" type="presParOf" srcId="{ECFCEA0D-F341-4687-9E06-68342794BF3E}" destId="{696890F7-0E02-459B-BE45-14EF26442981}" srcOrd="3" destOrd="0" presId="urn:microsoft.com/office/officeart/2005/8/layout/cycle6"/>
    <dgm:cxn modelId="{1C5DF2D7-F900-4A55-8CE4-2B738F4611D3}" type="presParOf" srcId="{ECFCEA0D-F341-4687-9E06-68342794BF3E}" destId="{A9A3A725-1B7E-4ECB-973C-B785574E014A}" srcOrd="4" destOrd="0" presId="urn:microsoft.com/office/officeart/2005/8/layout/cycle6"/>
    <dgm:cxn modelId="{3EA1493B-5283-40D8-8837-A7A7FDE76449}" type="presParOf" srcId="{ECFCEA0D-F341-4687-9E06-68342794BF3E}" destId="{E14E8FAF-F88B-40E8-B40A-85D3391ADA50}" srcOrd="5" destOrd="0" presId="urn:microsoft.com/office/officeart/2005/8/layout/cycle6"/>
    <dgm:cxn modelId="{82C43AF0-CF77-478F-B4CB-AA531E47026A}" type="presParOf" srcId="{ECFCEA0D-F341-4687-9E06-68342794BF3E}" destId="{D91A1BB2-013D-4340-A59F-A904EEF3972A}" srcOrd="6" destOrd="0" presId="urn:microsoft.com/office/officeart/2005/8/layout/cycle6"/>
    <dgm:cxn modelId="{5D1755B2-3571-4EAF-954A-0FDFBA473BBA}" type="presParOf" srcId="{ECFCEA0D-F341-4687-9E06-68342794BF3E}" destId="{A2296405-C668-4E19-9C21-DAA3EEB9C299}" srcOrd="7" destOrd="0" presId="urn:microsoft.com/office/officeart/2005/8/layout/cycle6"/>
    <dgm:cxn modelId="{03C1D5E5-9C58-427B-995D-9385B053ECD2}" type="presParOf" srcId="{ECFCEA0D-F341-4687-9E06-68342794BF3E}" destId="{63FE2650-43FF-4FB1-8CB0-0770A3921B39}" srcOrd="8" destOrd="0" presId="urn:microsoft.com/office/officeart/2005/8/layout/cycle6"/>
    <dgm:cxn modelId="{1B9DCE01-D360-486A-A782-F1F1296C1AC6}" type="presParOf" srcId="{ECFCEA0D-F341-4687-9E06-68342794BF3E}" destId="{04934E6D-6457-4BB1-8424-5F38CB5D6A8E}" srcOrd="9" destOrd="0" presId="urn:microsoft.com/office/officeart/2005/8/layout/cycle6"/>
    <dgm:cxn modelId="{9231C61D-F322-4E14-AFBB-F02D03A1B938}" type="presParOf" srcId="{ECFCEA0D-F341-4687-9E06-68342794BF3E}" destId="{B3642CEE-15FB-4A31-A479-8B0CB5CF685F}" srcOrd="10" destOrd="0" presId="urn:microsoft.com/office/officeart/2005/8/layout/cycle6"/>
    <dgm:cxn modelId="{83585ED2-ADEA-42BE-A347-6EC8491FF99A}" type="presParOf" srcId="{ECFCEA0D-F341-4687-9E06-68342794BF3E}" destId="{2AF64254-CF05-4225-9B14-D18E9F39EA3F}" srcOrd="11" destOrd="0" presId="urn:microsoft.com/office/officeart/2005/8/layout/cycle6"/>
    <dgm:cxn modelId="{05749312-D12D-4C13-BBF4-560B715350CB}" type="presParOf" srcId="{ECFCEA0D-F341-4687-9E06-68342794BF3E}" destId="{E38EB24A-6D52-49AE-A77C-0D89E32FD7E4}" srcOrd="12" destOrd="0" presId="urn:microsoft.com/office/officeart/2005/8/layout/cycle6"/>
    <dgm:cxn modelId="{7BC0B539-A7A0-4C2F-93A3-410A0F02A283}" type="presParOf" srcId="{ECFCEA0D-F341-4687-9E06-68342794BF3E}" destId="{00E1351F-CB8C-4A70-B25B-D27253667E6E}" srcOrd="13" destOrd="0" presId="urn:microsoft.com/office/officeart/2005/8/layout/cycle6"/>
    <dgm:cxn modelId="{CBE18D51-90D1-4472-AE9E-8F8451C5042C}" type="presParOf" srcId="{ECFCEA0D-F341-4687-9E06-68342794BF3E}" destId="{337D811A-27A8-44C5-9A84-DEEFA6DDE5C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CD0CD-40B5-4363-80F7-8D2109995A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B3573-CD95-4339-BF27-2F687BE76C2A}">
      <dgm:prSet phldrT="[Text]"/>
      <dgm:spPr/>
      <dgm:t>
        <a:bodyPr/>
        <a:lstStyle/>
        <a:p>
          <a:r>
            <a:rPr lang="en-US" dirty="0"/>
            <a:t>EFMP M</a:t>
          </a:r>
        </a:p>
      </dgm:t>
    </dgm:pt>
    <dgm:pt modelId="{226EB3E2-7376-4DD6-9869-7A9B5436DBBA}" type="parTrans" cxnId="{504D02EB-A76F-4187-B0E4-3FF8A8809F15}">
      <dgm:prSet/>
      <dgm:spPr/>
      <dgm:t>
        <a:bodyPr/>
        <a:lstStyle/>
        <a:p>
          <a:endParaRPr lang="en-US"/>
        </a:p>
      </dgm:t>
    </dgm:pt>
    <dgm:pt modelId="{EBEE4925-DCBC-4927-8EBA-172004018B6F}" type="sibTrans" cxnId="{504D02EB-A76F-4187-B0E4-3FF8A8809F15}">
      <dgm:prSet/>
      <dgm:spPr/>
      <dgm:t>
        <a:bodyPr/>
        <a:lstStyle/>
        <a:p>
          <a:endParaRPr lang="en-US"/>
        </a:p>
      </dgm:t>
    </dgm:pt>
    <dgm:pt modelId="{5467B996-D3EB-46D0-8450-A734106D1BA7}">
      <dgm:prSet phldrT="[Text]"/>
      <dgm:spPr/>
      <dgm:t>
        <a:bodyPr/>
        <a:lstStyle/>
        <a:p>
          <a:r>
            <a:rPr lang="en-US" dirty="0"/>
            <a:t>SLO</a:t>
          </a:r>
        </a:p>
      </dgm:t>
    </dgm:pt>
    <dgm:pt modelId="{1455DBE5-D377-47C3-864B-6A952719D30D}" type="parTrans" cxnId="{4D4CBCCC-FC43-4A6B-B6A5-F93402F66EC1}">
      <dgm:prSet/>
      <dgm:spPr/>
      <dgm:t>
        <a:bodyPr/>
        <a:lstStyle/>
        <a:p>
          <a:endParaRPr lang="en-US"/>
        </a:p>
      </dgm:t>
    </dgm:pt>
    <dgm:pt modelId="{F5405138-8D10-451B-929B-692527F26CE6}" type="sibTrans" cxnId="{4D4CBCCC-FC43-4A6B-B6A5-F93402F66EC1}">
      <dgm:prSet/>
      <dgm:spPr/>
      <dgm:t>
        <a:bodyPr/>
        <a:lstStyle/>
        <a:p>
          <a:endParaRPr lang="en-US"/>
        </a:p>
      </dgm:t>
    </dgm:pt>
    <dgm:pt modelId="{B573AC51-6CC4-4B9D-8C20-246E4FEFF08B}">
      <dgm:prSet phldrT="[Text]"/>
      <dgm:spPr/>
      <dgm:t>
        <a:bodyPr/>
        <a:lstStyle/>
        <a:p>
          <a:r>
            <a:rPr lang="en-US" dirty="0"/>
            <a:t>EFMP CM</a:t>
          </a:r>
        </a:p>
        <a:p>
          <a:endParaRPr lang="en-US" dirty="0"/>
        </a:p>
        <a:p>
          <a:endParaRPr lang="en-US" dirty="0"/>
        </a:p>
      </dgm:t>
    </dgm:pt>
    <dgm:pt modelId="{A7822C4E-A3B9-4A92-8D18-4C028AE12159}" type="parTrans" cxnId="{A25C10A7-4FB2-44B4-9940-DC2EFC9603E8}">
      <dgm:prSet/>
      <dgm:spPr/>
      <dgm:t>
        <a:bodyPr/>
        <a:lstStyle/>
        <a:p>
          <a:endParaRPr lang="en-US"/>
        </a:p>
      </dgm:t>
    </dgm:pt>
    <dgm:pt modelId="{8CFC9857-544A-4F45-9D9B-3A28846CE0DC}" type="sibTrans" cxnId="{A25C10A7-4FB2-44B4-9940-DC2EFC9603E8}">
      <dgm:prSet/>
      <dgm:spPr/>
      <dgm:t>
        <a:bodyPr/>
        <a:lstStyle/>
        <a:p>
          <a:endParaRPr lang="en-US"/>
        </a:p>
      </dgm:t>
    </dgm:pt>
    <dgm:pt modelId="{25DDE65A-9A9F-47FA-9339-2C59A8B0D608}">
      <dgm:prSet phldrT="[Text]"/>
      <dgm:spPr/>
      <dgm:t>
        <a:bodyPr/>
        <a:lstStyle/>
        <a:p>
          <a:r>
            <a:rPr lang="en-US" dirty="0"/>
            <a:t>IDS</a:t>
          </a:r>
        </a:p>
      </dgm:t>
    </dgm:pt>
    <dgm:pt modelId="{10383012-A723-42B6-BADC-FCDC55BD2E52}" type="parTrans" cxnId="{40915A29-9963-4C75-8546-5209B11C5E68}">
      <dgm:prSet/>
      <dgm:spPr/>
      <dgm:t>
        <a:bodyPr/>
        <a:lstStyle/>
        <a:p>
          <a:endParaRPr lang="en-US"/>
        </a:p>
      </dgm:t>
    </dgm:pt>
    <dgm:pt modelId="{80382317-CAE6-4B05-B947-3D79E1AF4FCB}" type="sibTrans" cxnId="{40915A29-9963-4C75-8546-5209B11C5E68}">
      <dgm:prSet/>
      <dgm:spPr/>
      <dgm:t>
        <a:bodyPr/>
        <a:lstStyle/>
        <a:p>
          <a:endParaRPr lang="en-US"/>
        </a:p>
      </dgm:t>
    </dgm:pt>
    <dgm:pt modelId="{E35C82F2-3A67-4313-91D3-75E94D497B9D}">
      <dgm:prSet phldrT="[Text]" custT="1"/>
      <dgm:spPr/>
      <dgm:t>
        <a:bodyPr/>
        <a:lstStyle/>
        <a:p>
          <a:r>
            <a:rPr lang="en-US" sz="1600" dirty="0"/>
            <a:t>EFMP FS</a:t>
          </a:r>
        </a:p>
      </dgm:t>
    </dgm:pt>
    <dgm:pt modelId="{1A96ED96-64AD-48BE-9F68-8ABF2FBCB1F3}" type="parTrans" cxnId="{29AB6A23-39A1-4C7A-9A3C-E139200CCFBF}">
      <dgm:prSet/>
      <dgm:spPr/>
      <dgm:t>
        <a:bodyPr/>
        <a:lstStyle/>
        <a:p>
          <a:endParaRPr lang="en-US"/>
        </a:p>
      </dgm:t>
    </dgm:pt>
    <dgm:pt modelId="{47835FAF-070B-48C0-9E56-9FF97A9F991B}" type="sibTrans" cxnId="{29AB6A23-39A1-4C7A-9A3C-E139200CCFBF}">
      <dgm:prSet/>
      <dgm:spPr/>
      <dgm:t>
        <a:bodyPr/>
        <a:lstStyle/>
        <a:p>
          <a:endParaRPr lang="en-US"/>
        </a:p>
      </dgm:t>
    </dgm:pt>
    <dgm:pt modelId="{06339B9A-E557-418C-9B2E-20342B27040C}" type="pres">
      <dgm:prSet presAssocID="{A76CD0CD-40B5-4363-80F7-8D2109995ADC}" presName="cycle" presStyleCnt="0">
        <dgm:presLayoutVars>
          <dgm:dir/>
          <dgm:resizeHandles val="exact"/>
        </dgm:presLayoutVars>
      </dgm:prSet>
      <dgm:spPr/>
    </dgm:pt>
    <dgm:pt modelId="{0BF80E17-131D-4079-B602-8F0464CCF558}" type="pres">
      <dgm:prSet presAssocID="{28EB3573-CD95-4339-BF27-2F687BE76C2A}" presName="node" presStyleLbl="node1" presStyleIdx="0" presStyleCnt="5">
        <dgm:presLayoutVars>
          <dgm:bulletEnabled val="1"/>
        </dgm:presLayoutVars>
      </dgm:prSet>
      <dgm:spPr/>
    </dgm:pt>
    <dgm:pt modelId="{A3C26DB8-DA18-4D73-922F-6BE7BA4881BC}" type="pres">
      <dgm:prSet presAssocID="{28EB3573-CD95-4339-BF27-2F687BE76C2A}" presName="spNode" presStyleCnt="0"/>
      <dgm:spPr/>
    </dgm:pt>
    <dgm:pt modelId="{8A82D364-0E8E-415C-9872-E0D08CCDC928}" type="pres">
      <dgm:prSet presAssocID="{EBEE4925-DCBC-4927-8EBA-172004018B6F}" presName="sibTrans" presStyleLbl="sibTrans1D1" presStyleIdx="0" presStyleCnt="5"/>
      <dgm:spPr/>
    </dgm:pt>
    <dgm:pt modelId="{88E0FE4E-154A-409F-9D20-BA03DA062CB3}" type="pres">
      <dgm:prSet presAssocID="{5467B996-D3EB-46D0-8450-A734106D1BA7}" presName="node" presStyleLbl="node1" presStyleIdx="1" presStyleCnt="5">
        <dgm:presLayoutVars>
          <dgm:bulletEnabled val="1"/>
        </dgm:presLayoutVars>
      </dgm:prSet>
      <dgm:spPr/>
    </dgm:pt>
    <dgm:pt modelId="{1662600C-ED28-4E0D-9FF7-01DE6FAC7A7C}" type="pres">
      <dgm:prSet presAssocID="{5467B996-D3EB-46D0-8450-A734106D1BA7}" presName="spNode" presStyleCnt="0"/>
      <dgm:spPr/>
    </dgm:pt>
    <dgm:pt modelId="{08C207D5-9C5E-491A-8D88-31ECED8FFEF0}" type="pres">
      <dgm:prSet presAssocID="{F5405138-8D10-451B-929B-692527F26CE6}" presName="sibTrans" presStyleLbl="sibTrans1D1" presStyleIdx="1" presStyleCnt="5"/>
      <dgm:spPr/>
    </dgm:pt>
    <dgm:pt modelId="{A49C3664-C80D-419D-A891-25B996A170E2}" type="pres">
      <dgm:prSet presAssocID="{B573AC51-6CC4-4B9D-8C20-246E4FEFF08B}" presName="node" presStyleLbl="node1" presStyleIdx="2" presStyleCnt="5" custRadScaleRad="101088" custRadScaleInc="-8108">
        <dgm:presLayoutVars>
          <dgm:bulletEnabled val="1"/>
        </dgm:presLayoutVars>
      </dgm:prSet>
      <dgm:spPr/>
    </dgm:pt>
    <dgm:pt modelId="{3B75BFD2-5BF1-4D07-B27F-3D0F88C54B5C}" type="pres">
      <dgm:prSet presAssocID="{B573AC51-6CC4-4B9D-8C20-246E4FEFF08B}" presName="spNode" presStyleCnt="0"/>
      <dgm:spPr/>
    </dgm:pt>
    <dgm:pt modelId="{42BDD3E7-D482-47EC-90A6-3B35232E9D2A}" type="pres">
      <dgm:prSet presAssocID="{8CFC9857-544A-4F45-9D9B-3A28846CE0DC}" presName="sibTrans" presStyleLbl="sibTrans1D1" presStyleIdx="2" presStyleCnt="5"/>
      <dgm:spPr/>
    </dgm:pt>
    <dgm:pt modelId="{FC88796D-E158-43B0-8062-B639F6B7537C}" type="pres">
      <dgm:prSet presAssocID="{25DDE65A-9A9F-47FA-9339-2C59A8B0D608}" presName="node" presStyleLbl="node1" presStyleIdx="3" presStyleCnt="5">
        <dgm:presLayoutVars>
          <dgm:bulletEnabled val="1"/>
        </dgm:presLayoutVars>
      </dgm:prSet>
      <dgm:spPr/>
    </dgm:pt>
    <dgm:pt modelId="{DC7C28B0-092E-4D90-BA08-2B7EE1C4BF87}" type="pres">
      <dgm:prSet presAssocID="{25DDE65A-9A9F-47FA-9339-2C59A8B0D608}" presName="spNode" presStyleCnt="0"/>
      <dgm:spPr/>
    </dgm:pt>
    <dgm:pt modelId="{40C4F624-4CD1-4B37-8352-162984F28CE6}" type="pres">
      <dgm:prSet presAssocID="{80382317-CAE6-4B05-B947-3D79E1AF4FCB}" presName="sibTrans" presStyleLbl="sibTrans1D1" presStyleIdx="3" presStyleCnt="5"/>
      <dgm:spPr/>
    </dgm:pt>
    <dgm:pt modelId="{653A0E71-21EF-49DF-968F-63C4099A7F11}" type="pres">
      <dgm:prSet presAssocID="{E35C82F2-3A67-4313-91D3-75E94D497B9D}" presName="node" presStyleLbl="node1" presStyleIdx="4" presStyleCnt="5">
        <dgm:presLayoutVars>
          <dgm:bulletEnabled val="1"/>
        </dgm:presLayoutVars>
      </dgm:prSet>
      <dgm:spPr/>
    </dgm:pt>
    <dgm:pt modelId="{8C20D7A4-83EE-43C0-8C33-0CEC0F236CFB}" type="pres">
      <dgm:prSet presAssocID="{E35C82F2-3A67-4313-91D3-75E94D497B9D}" presName="spNode" presStyleCnt="0"/>
      <dgm:spPr/>
    </dgm:pt>
    <dgm:pt modelId="{BA26A660-3654-433B-BCE9-944936900455}" type="pres">
      <dgm:prSet presAssocID="{47835FAF-070B-48C0-9E56-9FF97A9F991B}" presName="sibTrans" presStyleLbl="sibTrans1D1" presStyleIdx="4" presStyleCnt="5"/>
      <dgm:spPr/>
    </dgm:pt>
  </dgm:ptLst>
  <dgm:cxnLst>
    <dgm:cxn modelId="{C9D2EDD2-3079-425A-9608-0377F036F98A}" type="presOf" srcId="{F5405138-8D10-451B-929B-692527F26CE6}" destId="{08C207D5-9C5E-491A-8D88-31ECED8FFEF0}" srcOrd="0" destOrd="0" presId="urn:microsoft.com/office/officeart/2005/8/layout/cycle6"/>
    <dgm:cxn modelId="{AE3933EE-12B6-461F-AEA8-F827175C80AD}" type="presOf" srcId="{B573AC51-6CC4-4B9D-8C20-246E4FEFF08B}" destId="{A49C3664-C80D-419D-A891-25B996A170E2}" srcOrd="0" destOrd="0" presId="urn:microsoft.com/office/officeart/2005/8/layout/cycle6"/>
    <dgm:cxn modelId="{51DFDFFA-0B53-405B-A149-633576860DB8}" type="presOf" srcId="{8CFC9857-544A-4F45-9D9B-3A28846CE0DC}" destId="{42BDD3E7-D482-47EC-90A6-3B35232E9D2A}" srcOrd="0" destOrd="0" presId="urn:microsoft.com/office/officeart/2005/8/layout/cycle6"/>
    <dgm:cxn modelId="{29AB6A23-39A1-4C7A-9A3C-E139200CCFBF}" srcId="{A76CD0CD-40B5-4363-80F7-8D2109995ADC}" destId="{E35C82F2-3A67-4313-91D3-75E94D497B9D}" srcOrd="4" destOrd="0" parTransId="{1A96ED96-64AD-48BE-9F68-8ABF2FBCB1F3}" sibTransId="{47835FAF-070B-48C0-9E56-9FF97A9F991B}"/>
    <dgm:cxn modelId="{C1AC98DF-6D72-427C-A459-9BF21EC184C9}" type="presOf" srcId="{80382317-CAE6-4B05-B947-3D79E1AF4FCB}" destId="{40C4F624-4CD1-4B37-8352-162984F28CE6}" srcOrd="0" destOrd="0" presId="urn:microsoft.com/office/officeart/2005/8/layout/cycle6"/>
    <dgm:cxn modelId="{920F4C18-8C09-431C-AD44-6A97CCE9C4C4}" type="presOf" srcId="{28EB3573-CD95-4339-BF27-2F687BE76C2A}" destId="{0BF80E17-131D-4079-B602-8F0464CCF558}" srcOrd="0" destOrd="0" presId="urn:microsoft.com/office/officeart/2005/8/layout/cycle6"/>
    <dgm:cxn modelId="{44E1ACAC-7731-4DD5-A074-13AC8C74E54C}" type="presOf" srcId="{E35C82F2-3A67-4313-91D3-75E94D497B9D}" destId="{653A0E71-21EF-49DF-968F-63C4099A7F11}" srcOrd="0" destOrd="0" presId="urn:microsoft.com/office/officeart/2005/8/layout/cycle6"/>
    <dgm:cxn modelId="{40915A29-9963-4C75-8546-5209B11C5E68}" srcId="{A76CD0CD-40B5-4363-80F7-8D2109995ADC}" destId="{25DDE65A-9A9F-47FA-9339-2C59A8B0D608}" srcOrd="3" destOrd="0" parTransId="{10383012-A723-42B6-BADC-FCDC55BD2E52}" sibTransId="{80382317-CAE6-4B05-B947-3D79E1AF4FCB}"/>
    <dgm:cxn modelId="{86F562AE-91F4-4D05-AFB0-AD15938F3D0C}" type="presOf" srcId="{25DDE65A-9A9F-47FA-9339-2C59A8B0D608}" destId="{FC88796D-E158-43B0-8062-B639F6B7537C}" srcOrd="0" destOrd="0" presId="urn:microsoft.com/office/officeart/2005/8/layout/cycle6"/>
    <dgm:cxn modelId="{A25C10A7-4FB2-44B4-9940-DC2EFC9603E8}" srcId="{A76CD0CD-40B5-4363-80F7-8D2109995ADC}" destId="{B573AC51-6CC4-4B9D-8C20-246E4FEFF08B}" srcOrd="2" destOrd="0" parTransId="{A7822C4E-A3B9-4A92-8D18-4C028AE12159}" sibTransId="{8CFC9857-544A-4F45-9D9B-3A28846CE0DC}"/>
    <dgm:cxn modelId="{4A42099E-6D7C-4654-ACCF-ECFED5CBF0F8}" type="presOf" srcId="{47835FAF-070B-48C0-9E56-9FF97A9F991B}" destId="{BA26A660-3654-433B-BCE9-944936900455}" srcOrd="0" destOrd="0" presId="urn:microsoft.com/office/officeart/2005/8/layout/cycle6"/>
    <dgm:cxn modelId="{504D02EB-A76F-4187-B0E4-3FF8A8809F15}" srcId="{A76CD0CD-40B5-4363-80F7-8D2109995ADC}" destId="{28EB3573-CD95-4339-BF27-2F687BE76C2A}" srcOrd="0" destOrd="0" parTransId="{226EB3E2-7376-4DD6-9869-7A9B5436DBBA}" sibTransId="{EBEE4925-DCBC-4927-8EBA-172004018B6F}"/>
    <dgm:cxn modelId="{7FBAA39A-7A90-4A4C-A583-BE1EEAF4FD41}" type="presOf" srcId="{A76CD0CD-40B5-4363-80F7-8D2109995ADC}" destId="{06339B9A-E557-418C-9B2E-20342B27040C}" srcOrd="0" destOrd="0" presId="urn:microsoft.com/office/officeart/2005/8/layout/cycle6"/>
    <dgm:cxn modelId="{4D4CBCCC-FC43-4A6B-B6A5-F93402F66EC1}" srcId="{A76CD0CD-40B5-4363-80F7-8D2109995ADC}" destId="{5467B996-D3EB-46D0-8450-A734106D1BA7}" srcOrd="1" destOrd="0" parTransId="{1455DBE5-D377-47C3-864B-6A952719D30D}" sibTransId="{F5405138-8D10-451B-929B-692527F26CE6}"/>
    <dgm:cxn modelId="{8CC5D390-D40C-458C-8100-35D1434D4FB6}" type="presOf" srcId="{EBEE4925-DCBC-4927-8EBA-172004018B6F}" destId="{8A82D364-0E8E-415C-9872-E0D08CCDC928}" srcOrd="0" destOrd="0" presId="urn:microsoft.com/office/officeart/2005/8/layout/cycle6"/>
    <dgm:cxn modelId="{A8D4D841-838F-490D-8875-DD7ED2B04B93}" type="presOf" srcId="{5467B996-D3EB-46D0-8450-A734106D1BA7}" destId="{88E0FE4E-154A-409F-9D20-BA03DA062CB3}" srcOrd="0" destOrd="0" presId="urn:microsoft.com/office/officeart/2005/8/layout/cycle6"/>
    <dgm:cxn modelId="{A40BF34A-6AF9-4CB8-99F9-EABA03F24F49}" type="presParOf" srcId="{06339B9A-E557-418C-9B2E-20342B27040C}" destId="{0BF80E17-131D-4079-B602-8F0464CCF558}" srcOrd="0" destOrd="0" presId="urn:microsoft.com/office/officeart/2005/8/layout/cycle6"/>
    <dgm:cxn modelId="{178677C6-3B5F-43F7-B571-551A3975CE91}" type="presParOf" srcId="{06339B9A-E557-418C-9B2E-20342B27040C}" destId="{A3C26DB8-DA18-4D73-922F-6BE7BA4881BC}" srcOrd="1" destOrd="0" presId="urn:microsoft.com/office/officeart/2005/8/layout/cycle6"/>
    <dgm:cxn modelId="{673DC5DB-344A-4A33-9764-4E91CF8D087F}" type="presParOf" srcId="{06339B9A-E557-418C-9B2E-20342B27040C}" destId="{8A82D364-0E8E-415C-9872-E0D08CCDC928}" srcOrd="2" destOrd="0" presId="urn:microsoft.com/office/officeart/2005/8/layout/cycle6"/>
    <dgm:cxn modelId="{CA85BC3E-3D70-4A4C-9AC5-26DF2A7AF27F}" type="presParOf" srcId="{06339B9A-E557-418C-9B2E-20342B27040C}" destId="{88E0FE4E-154A-409F-9D20-BA03DA062CB3}" srcOrd="3" destOrd="0" presId="urn:microsoft.com/office/officeart/2005/8/layout/cycle6"/>
    <dgm:cxn modelId="{66C873AF-4982-489E-96A0-61C2CEB4CAAD}" type="presParOf" srcId="{06339B9A-E557-418C-9B2E-20342B27040C}" destId="{1662600C-ED28-4E0D-9FF7-01DE6FAC7A7C}" srcOrd="4" destOrd="0" presId="urn:microsoft.com/office/officeart/2005/8/layout/cycle6"/>
    <dgm:cxn modelId="{DA0646FD-98EE-42F9-9014-DDACF5CFCB9F}" type="presParOf" srcId="{06339B9A-E557-418C-9B2E-20342B27040C}" destId="{08C207D5-9C5E-491A-8D88-31ECED8FFEF0}" srcOrd="5" destOrd="0" presId="urn:microsoft.com/office/officeart/2005/8/layout/cycle6"/>
    <dgm:cxn modelId="{BB10E37C-CFF5-4ABD-9A2D-1AA0EAFA5194}" type="presParOf" srcId="{06339B9A-E557-418C-9B2E-20342B27040C}" destId="{A49C3664-C80D-419D-A891-25B996A170E2}" srcOrd="6" destOrd="0" presId="urn:microsoft.com/office/officeart/2005/8/layout/cycle6"/>
    <dgm:cxn modelId="{48EDF20A-4519-4038-858E-A4468E41F136}" type="presParOf" srcId="{06339B9A-E557-418C-9B2E-20342B27040C}" destId="{3B75BFD2-5BF1-4D07-B27F-3D0F88C54B5C}" srcOrd="7" destOrd="0" presId="urn:microsoft.com/office/officeart/2005/8/layout/cycle6"/>
    <dgm:cxn modelId="{FC4CACE0-5056-454D-87A0-343CD5B42DC2}" type="presParOf" srcId="{06339B9A-E557-418C-9B2E-20342B27040C}" destId="{42BDD3E7-D482-47EC-90A6-3B35232E9D2A}" srcOrd="8" destOrd="0" presId="urn:microsoft.com/office/officeart/2005/8/layout/cycle6"/>
    <dgm:cxn modelId="{A4F94FD9-2AD7-44FA-9812-0217D79DEA55}" type="presParOf" srcId="{06339B9A-E557-418C-9B2E-20342B27040C}" destId="{FC88796D-E158-43B0-8062-B639F6B7537C}" srcOrd="9" destOrd="0" presId="urn:microsoft.com/office/officeart/2005/8/layout/cycle6"/>
    <dgm:cxn modelId="{3132A638-0BFD-43C0-BF81-18A5AE3220E8}" type="presParOf" srcId="{06339B9A-E557-418C-9B2E-20342B27040C}" destId="{DC7C28B0-092E-4D90-BA08-2B7EE1C4BF87}" srcOrd="10" destOrd="0" presId="urn:microsoft.com/office/officeart/2005/8/layout/cycle6"/>
    <dgm:cxn modelId="{D55E4047-F6F6-4DF4-AC6A-816BCDBF6B02}" type="presParOf" srcId="{06339B9A-E557-418C-9B2E-20342B27040C}" destId="{40C4F624-4CD1-4B37-8352-162984F28CE6}" srcOrd="11" destOrd="0" presId="urn:microsoft.com/office/officeart/2005/8/layout/cycle6"/>
    <dgm:cxn modelId="{2E69AEED-E698-4708-8BF3-D1975A1D34C2}" type="presParOf" srcId="{06339B9A-E557-418C-9B2E-20342B27040C}" destId="{653A0E71-21EF-49DF-968F-63C4099A7F11}" srcOrd="12" destOrd="0" presId="urn:microsoft.com/office/officeart/2005/8/layout/cycle6"/>
    <dgm:cxn modelId="{2F166F8D-9DAD-4D41-959A-097B45E7E350}" type="presParOf" srcId="{06339B9A-E557-418C-9B2E-20342B27040C}" destId="{8C20D7A4-83EE-43C0-8C33-0CEC0F236CFB}" srcOrd="13" destOrd="0" presId="urn:microsoft.com/office/officeart/2005/8/layout/cycle6"/>
    <dgm:cxn modelId="{1510217F-A418-4A1B-8C91-68060AD66719}" type="presParOf" srcId="{06339B9A-E557-418C-9B2E-20342B27040C}" destId="{BA26A660-3654-433B-BCE9-94493690045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B47FB-A63D-4A85-A29D-5377AEF39646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PTI</a:t>
          </a:r>
        </a:p>
      </dsp:txBody>
      <dsp:txXfrm>
        <a:off x="3418579" y="47911"/>
        <a:ext cx="1392440" cy="872063"/>
      </dsp:txXfrm>
    </dsp:sp>
    <dsp:sp modelId="{B795F290-B272-4D8F-B983-0A6CAD94BC80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43A6F-7403-4487-86D4-D60F028CC8E8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F2F</a:t>
          </a:r>
        </a:p>
      </dsp:txBody>
      <dsp:txXfrm>
        <a:off x="5255482" y="1382499"/>
        <a:ext cx="1392440" cy="872063"/>
      </dsp:txXfrm>
    </dsp:sp>
    <dsp:sp modelId="{A80BD417-8F00-41FA-9AB6-2D3C2C2DF1EC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4DC67-1F0A-40C7-B2B7-A479E6D9232E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NEPACT</a:t>
          </a:r>
        </a:p>
      </dsp:txBody>
      <dsp:txXfrm>
        <a:off x="4553847" y="3541908"/>
        <a:ext cx="1392440" cy="872063"/>
      </dsp:txXfrm>
    </dsp:sp>
    <dsp:sp modelId="{76B99475-A7B7-4FB1-8740-DBEEC9CDC482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A50CC-31D9-4ED8-AF50-4FA30938824B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P2P</a:t>
          </a:r>
        </a:p>
      </dsp:txBody>
      <dsp:txXfrm>
        <a:off x="2283311" y="3541908"/>
        <a:ext cx="1392440" cy="872063"/>
      </dsp:txXfrm>
    </dsp:sp>
    <dsp:sp modelId="{7B07F889-729F-4CD3-9EB3-9E786ED49105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4F18A-B19E-4EB6-9C86-EC9F83DFC24A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FV</a:t>
          </a:r>
        </a:p>
      </dsp:txBody>
      <dsp:txXfrm>
        <a:off x="1581676" y="1382499"/>
        <a:ext cx="1392440" cy="872063"/>
      </dsp:txXfrm>
    </dsp:sp>
    <dsp:sp modelId="{05F14A69-5A11-475A-A6B8-139B6B02A01F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B6919-1C1D-432E-967A-A2A8F1430626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JBMDL</a:t>
          </a:r>
        </a:p>
      </dsp:txBody>
      <dsp:txXfrm>
        <a:off x="3418579" y="47911"/>
        <a:ext cx="1392440" cy="872063"/>
      </dsp:txXfrm>
    </dsp:sp>
    <dsp:sp modelId="{AD0F707D-25AC-40C9-82EB-C3B4CBBD274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890F7-0E02-459B-BE45-14EF26442981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DOE</a:t>
          </a:r>
        </a:p>
      </dsp:txBody>
      <dsp:txXfrm>
        <a:off x="5255482" y="1382499"/>
        <a:ext cx="1392440" cy="872063"/>
      </dsp:txXfrm>
    </dsp:sp>
    <dsp:sp modelId="{E14E8FAF-F88B-40E8-B40A-85D3391ADA50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A1BB2-013D-4340-A59F-A904EEF3972A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DHS</a:t>
          </a:r>
        </a:p>
      </dsp:txBody>
      <dsp:txXfrm>
        <a:off x="4553847" y="3541908"/>
        <a:ext cx="1392440" cy="872063"/>
      </dsp:txXfrm>
    </dsp:sp>
    <dsp:sp modelId="{63FE2650-43FF-4FB1-8CB0-0770A3921B39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34E6D-6457-4BB1-8424-5F38CB5D6A8E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DOL</a:t>
          </a:r>
        </a:p>
      </dsp:txBody>
      <dsp:txXfrm>
        <a:off x="2283311" y="3541908"/>
        <a:ext cx="1392440" cy="872063"/>
      </dsp:txXfrm>
    </dsp:sp>
    <dsp:sp modelId="{2AF64254-CF05-4225-9B14-D18E9F39EA3F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B24A-6D52-49AE-A77C-0D89E32FD7E4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SCHS</a:t>
          </a:r>
        </a:p>
      </dsp:txBody>
      <dsp:txXfrm>
        <a:off x="1581676" y="1382499"/>
        <a:ext cx="1392440" cy="872063"/>
      </dsp:txXfrm>
    </dsp:sp>
    <dsp:sp modelId="{337D811A-27A8-44C5-9A84-DEEFA6DDE5CB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0E17-131D-4079-B602-8F0464CCF558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EFMP M</a:t>
          </a:r>
        </a:p>
      </dsp:txBody>
      <dsp:txXfrm>
        <a:off x="3418579" y="47911"/>
        <a:ext cx="1392440" cy="872063"/>
      </dsp:txXfrm>
    </dsp:sp>
    <dsp:sp modelId="{8A82D364-0E8E-415C-9872-E0D08CCDC928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0FE4E-154A-409F-9D20-BA03DA062CB3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SLO</a:t>
          </a:r>
        </a:p>
      </dsp:txBody>
      <dsp:txXfrm>
        <a:off x="5255482" y="1382499"/>
        <a:ext cx="1392440" cy="872063"/>
      </dsp:txXfrm>
    </dsp:sp>
    <dsp:sp modelId="{08C207D5-9C5E-491A-8D88-31ECED8FFEF0}">
      <dsp:nvSpPr>
        <dsp:cNvPr id="0" name=""/>
        <dsp:cNvSpPr/>
      </dsp:nvSpPr>
      <dsp:spPr>
        <a:xfrm>
          <a:off x="2185784" y="519410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57995" y="1794341"/>
              </a:moveTo>
              <a:arcTo wR="1931433" hR="1931433" stAng="21355786" swAng="2137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C3664-C80D-419D-A891-25B996A170E2}">
      <dsp:nvSpPr>
        <dsp:cNvPr id="0" name=""/>
        <dsp:cNvSpPr/>
      </dsp:nvSpPr>
      <dsp:spPr>
        <a:xfrm>
          <a:off x="4571997" y="347185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EFMP CM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619173" y="3519029"/>
        <a:ext cx="1392440" cy="872063"/>
      </dsp:txXfrm>
    </dsp:sp>
    <dsp:sp modelId="{42BDD3E7-D482-47EC-90A6-3B35232E9D2A}">
      <dsp:nvSpPr>
        <dsp:cNvPr id="0" name=""/>
        <dsp:cNvSpPr/>
      </dsp:nvSpPr>
      <dsp:spPr>
        <a:xfrm>
          <a:off x="2231342" y="494522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32353" y="3820798"/>
              </a:moveTo>
              <a:arcTo wR="1931433" hR="1931433" stAng="4681179" swAng="14935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8796D-E158-43B0-8062-B639F6B7537C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IDS</a:t>
          </a:r>
        </a:p>
      </dsp:txBody>
      <dsp:txXfrm>
        <a:off x="2283311" y="3541908"/>
        <a:ext cx="1392440" cy="872063"/>
      </dsp:txXfrm>
    </dsp:sp>
    <dsp:sp modelId="{40C4F624-4CD1-4B37-8352-162984F28CE6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A0E71-21EF-49DF-968F-63C4099A7F11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EFMP FS</a:t>
          </a:r>
        </a:p>
      </dsp:txBody>
      <dsp:txXfrm>
        <a:off x="1581676" y="1382499"/>
        <a:ext cx="1392440" cy="872063"/>
      </dsp:txXfrm>
    </dsp:sp>
    <dsp:sp modelId="{BA26A660-3654-433B-BCE9-944936900455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33975-696A-463A-A27B-D7E27B35D16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D4E5-9B50-4A17-9A17-11DCC97E5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817D7-4D57-461A-AF8A-63067EE042B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E723-3CFF-4412-8C54-A84FBF047C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C2E0-8D59-4742-A623-98ACD36E79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z="2800" b="1" dirty="0">
              <a:solidFill>
                <a:schemeClr val="accent3">
                  <a:lumMod val="75000"/>
                </a:schemeClr>
              </a:solidFill>
              <a:latin typeface="Stencil" pitchFamily="82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Autism  38</a:t>
            </a:r>
          </a:p>
          <a:p>
            <a:r>
              <a:rPr lang="en-US" dirty="0"/>
              <a:t>Deaf/Hearing Impairment  3</a:t>
            </a:r>
          </a:p>
          <a:p>
            <a:r>
              <a:rPr lang="en-US" dirty="0"/>
              <a:t>Early Childhood – DD  13</a:t>
            </a:r>
          </a:p>
          <a:p>
            <a:r>
              <a:rPr lang="en-US" dirty="0"/>
              <a:t>ED  10   /  ID  8   / MD  10</a:t>
            </a:r>
          </a:p>
          <a:p>
            <a:r>
              <a:rPr lang="en-US" dirty="0"/>
              <a:t>Specific Learning Disabilities  16</a:t>
            </a:r>
          </a:p>
          <a:p>
            <a:r>
              <a:rPr lang="en-US" dirty="0"/>
              <a:t>Some of the  Military CYSHCN</a:t>
            </a:r>
          </a:p>
          <a:p>
            <a:r>
              <a:rPr lang="en-US" dirty="0"/>
              <a:t>Asthma-Food Allergies-ADD/ADHD</a:t>
            </a:r>
          </a:p>
          <a:p>
            <a:r>
              <a:rPr lang="en-US" dirty="0"/>
              <a:t>Cancer-Fragile X-Liver transplants</a:t>
            </a:r>
          </a:p>
          <a:p>
            <a:r>
              <a:rPr lang="en-US" dirty="0" err="1"/>
              <a:t>Prader-willi</a:t>
            </a:r>
            <a:r>
              <a:rPr lang="en-US" dirty="0"/>
              <a:t> syndrome-Cerebral Palsy</a:t>
            </a:r>
          </a:p>
          <a:p>
            <a:r>
              <a:rPr lang="en-US" dirty="0"/>
              <a:t>Down Syndrome-Heart and Neurological Disease</a:t>
            </a:r>
          </a:p>
          <a:p>
            <a:r>
              <a:rPr lang="en-US" dirty="0"/>
              <a:t>Not to mention </a:t>
            </a:r>
            <a:r>
              <a:rPr lang="en-US" dirty="0" err="1"/>
              <a:t>comorbidity</a:t>
            </a:r>
            <a:r>
              <a:rPr lang="en-US" dirty="0"/>
              <a:t> with anxiety and trauma.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BE723-3CFF-4412-8C54-A84FBF047C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Individual, direct advocacy</a:t>
            </a:r>
          </a:p>
          <a:p>
            <a:r>
              <a:rPr lang="en-US" dirty="0"/>
              <a:t>Parent</a:t>
            </a:r>
            <a:r>
              <a:rPr lang="en-US" baseline="0" dirty="0"/>
              <a:t> training and profession development/collaboration</a:t>
            </a:r>
          </a:p>
          <a:p>
            <a:r>
              <a:rPr lang="en-US" baseline="0" dirty="0"/>
              <a:t>Parent leadership training and avenues for development</a:t>
            </a:r>
          </a:p>
          <a:p>
            <a:r>
              <a:rPr lang="en-US" baseline="0" dirty="0"/>
              <a:t>Policy development and advocacy</a:t>
            </a:r>
          </a:p>
          <a:p>
            <a:r>
              <a:rPr lang="en-US" baseline="0" dirty="0"/>
              <a:t>Also include building relations and access to community collaborations/agencies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BE723-3CFF-4412-8C54-A84FBF047C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C2E0-8D59-4742-A623-98ACD36E791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7348D1-8945-467D-86C0-4DA086D4669E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FA9F17-8105-4DDD-AF75-11067F3912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nnj.org/familywrap/" TargetMode="External"/><Relationship Id="rId13" Type="http://schemas.openxmlformats.org/officeDocument/2006/relationships/hyperlink" Target="http://www.spanadvocacy.org/content/military-family-support-360-center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annj.org/advocacy/children_and_family_initiative.htm" TargetMode="External"/><Relationship Id="rId11" Type="http://schemas.openxmlformats.org/officeDocument/2006/relationships/hyperlink" Target="https://www.facebook.com/nichcy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7854696" cy="2105464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>
                <a:latin typeface="Berlin Sans FB" pitchFamily="34" charset="0"/>
              </a:rPr>
              <a:t>Military Family Support 360 </a:t>
            </a:r>
          </a:p>
          <a:p>
            <a:pPr algn="ctr"/>
            <a:r>
              <a:rPr lang="en-US" sz="2400" i="1" dirty="0">
                <a:latin typeface="Berlin Sans FB" pitchFamily="34" charset="0"/>
              </a:rPr>
              <a:t>Funded by the USDOE OSEP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562600"/>
            <a:ext cx="7696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atin typeface="Berlin Sans FB" pitchFamily="34" charset="0"/>
              </a:rPr>
              <a:t>A project of the Statewide Parent Advocacy Network (SPAN)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Leadership Council</a:t>
            </a:r>
          </a:p>
          <a:p>
            <a:r>
              <a:rPr lang="en-US" dirty="0"/>
              <a:t>Training Workshops on Rights and Responsibilities</a:t>
            </a:r>
          </a:p>
          <a:p>
            <a:r>
              <a:rPr lang="en-US" dirty="0"/>
              <a:t>Resource Fair and Information Forum</a:t>
            </a:r>
          </a:p>
          <a:p>
            <a:r>
              <a:rPr lang="en-US" dirty="0"/>
              <a:t>1-Day Autism Conference</a:t>
            </a:r>
          </a:p>
          <a:p>
            <a:r>
              <a:rPr lang="en-US" dirty="0"/>
              <a:t>STOMP EFMP Event</a:t>
            </a:r>
          </a:p>
          <a:p>
            <a:r>
              <a:rPr lang="en-US" dirty="0"/>
              <a:t>Camp Expo</a:t>
            </a:r>
          </a:p>
          <a:p>
            <a:r>
              <a:rPr lang="en-US" dirty="0"/>
              <a:t>SPAN Parent Resource Training</a:t>
            </a:r>
          </a:p>
          <a:p>
            <a:r>
              <a:rPr lang="en-US" dirty="0"/>
              <a:t>Back to School Boot Camp</a:t>
            </a:r>
          </a:p>
          <a:p>
            <a:r>
              <a:rPr lang="en-US" dirty="0"/>
              <a:t>Dare to Dream Conference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 Stop Partnership </a:t>
            </a:r>
          </a:p>
          <a:p>
            <a:r>
              <a:rPr lang="en-US" dirty="0"/>
              <a:t>Military both Medical and Family Support</a:t>
            </a:r>
          </a:p>
          <a:p>
            <a:r>
              <a:rPr lang="en-US" dirty="0"/>
              <a:t>Community 360 Project</a:t>
            </a:r>
          </a:p>
          <a:p>
            <a:r>
              <a:rPr lang="en-US" dirty="0"/>
              <a:t>Under one roof – team process</a:t>
            </a:r>
          </a:p>
          <a:p>
            <a:r>
              <a:rPr lang="en-US" dirty="0"/>
              <a:t>Family plan, Individual/System Advocacy</a:t>
            </a:r>
          </a:p>
          <a:p>
            <a:r>
              <a:rPr lang="en-US" dirty="0"/>
              <a:t>Best Practice moving forward</a:t>
            </a:r>
          </a:p>
          <a:p>
            <a:pPr marL="109728" indent="0">
              <a:buNone/>
            </a:pPr>
            <a:r>
              <a:rPr lang="en-US" dirty="0"/>
              <a:t>Thoughts on braided blended resources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JBMDL EFMP One-Stop Center</a:t>
            </a:r>
          </a:p>
        </p:txBody>
      </p:sp>
    </p:spTree>
    <p:extLst>
      <p:ext uri="{BB962C8B-B14F-4D97-AF65-F5344CB8AC3E}">
        <p14:creationId xmlns:p14="http://schemas.microsoft.com/office/powerpoint/2010/main" val="173965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NJ Council on Developmental Disabilities –Community Building Award</a:t>
            </a:r>
          </a:p>
        </p:txBody>
      </p:sp>
      <p:pic>
        <p:nvPicPr>
          <p:cNvPr id="4" name="Content Placeholder 3" descr="april 13 107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526280" cy="3296412"/>
          </a:xfrm>
        </p:spPr>
      </p:pic>
      <p:pic>
        <p:nvPicPr>
          <p:cNvPr id="5" name="Content Placeholder 3" descr="mfs360aw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98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Advocacy</a:t>
            </a:r>
          </a:p>
        </p:txBody>
      </p:sp>
      <p:pic>
        <p:nvPicPr>
          <p:cNvPr id="4" name="Content Placeholder 3" descr="phonepics 3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026" name="Picture 2" descr="C:\Documents and Settings\SPAN Staff\My Documents\My Pictures\phonepics 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6164"/>
            <a:ext cx="4038600" cy="302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Training</a:t>
            </a:r>
          </a:p>
        </p:txBody>
      </p:sp>
      <p:pic>
        <p:nvPicPr>
          <p:cNvPr id="5" name="Content Placeholder 4" descr="phonepics 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phonepics 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Outreach</a:t>
            </a:r>
          </a:p>
        </p:txBody>
      </p:sp>
      <p:pic>
        <p:nvPicPr>
          <p:cNvPr id="5" name="Content Placeholder 4" descr="phonepics 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phonepics 4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nepics 4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Families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 descr="MFS 360 INFO 0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886200"/>
            <a:ext cx="3060192" cy="2194560"/>
          </a:xfr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Granted to the Statewide Parent Advocacy Network (SPAN) October 2009</a:t>
            </a:r>
          </a:p>
          <a:p>
            <a:r>
              <a:rPr lang="en-US" dirty="0"/>
              <a:t>Partnership with Exceptional Family Member Program (EFMP)</a:t>
            </a:r>
          </a:p>
          <a:p>
            <a:r>
              <a:rPr lang="en-US" dirty="0"/>
              <a:t>School Liaison Offices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Initiative</a:t>
            </a:r>
          </a:p>
        </p:txBody>
      </p:sp>
      <p:pic>
        <p:nvPicPr>
          <p:cNvPr id="5" name="Picture 4" descr="mfs logo F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800600"/>
            <a:ext cx="1547812" cy="1547812"/>
          </a:xfrm>
          <a:prstGeom prst="rect">
            <a:avLst/>
          </a:prstGeom>
        </p:spPr>
      </p:pic>
      <p:pic>
        <p:nvPicPr>
          <p:cNvPr id="6" name="Picture 5" descr="EFMP_logo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953000"/>
            <a:ext cx="1676400" cy="1219200"/>
          </a:xfrm>
          <a:prstGeom prst="rect">
            <a:avLst/>
          </a:prstGeom>
        </p:spPr>
      </p:pic>
      <p:pic>
        <p:nvPicPr>
          <p:cNvPr id="7" name="Picture 6" descr="SPAN20th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724400"/>
            <a:ext cx="1295400" cy="1295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724400"/>
            <a:ext cx="152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381000" y="762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84" charset="0"/>
                <a:ea typeface="ＭＳ Ｐゴシック" pitchFamily="-84" charset="-128"/>
              </a:rPr>
              <a:t>STOMP</a:t>
            </a: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6323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en-US" sz="2000" dirty="0">
              <a:latin typeface="Calisto MT" pitchFamily="-84" charset="0"/>
            </a:endParaRPr>
          </a:p>
        </p:txBody>
      </p:sp>
      <p:pic>
        <p:nvPicPr>
          <p:cNvPr id="2052" name="Picture 7" descr="SPAN logo-n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20589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dautin\Dropbox\DA Files\SPAN\Materials\Logos\Family Voices\Family Voice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486400"/>
            <a:ext cx="23939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C:\Users\dautin\Dropbox\DA Files\SPAN\Materials\Logos\Parent to Parent\Parent To Parent Ful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152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www.spannj.org/advocacy/national_federation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096000"/>
            <a:ext cx="3473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ttp://www.spannj.org/familywrap/famwrap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514600"/>
            <a:ext cx="1471613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NEPACT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3733800"/>
            <a:ext cx="14351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https://fbcdn-profile-a.akamaihd.net/hprofile-ak-ash3/t1/c0.0.160.160/p160x160/1524942_10152155313989587_1330526752_n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419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AutoShape 10" descr="data:image/jpeg;base64,/9j/4AAQSkZJRgABAQAAAQABAAD/2wCEAAkGBxQSEBUUEhQVFRUXFxQVFxYXFBUaHBwWFRcWGhcWFRcYHCggGB0lHBgVIjEiJSkrLy4uFx8zODMsNygtLisBCgoKDg0OGxAQGywkHyQsLCwsLCwsLCwsLCwsLCwsLCwsLCwsLCwsLCwsLCwsLCwsLCwsLCwsLCwsLCwsLCwsLP/AABEIATgAogMBEQACEQEDEQH/xAAcAAABBQEBAQAAAAAAAAAAAAAAAQIEBQYDBwj/xABNEAACAQMCBAMFAgkJBAkFAAABAgMABBESIQUGEzEiQVEHFCNhcTKBFTNCUlORk7GyFyQ0cnOhwdPwFmJjkiV0gqKjs8PS4UNkg8LR/8QAGgEAAwEBAQEAAAAAAAAAAAAAAAECAwQFBv/EADsRAAICAQIEAgkEAQMEAQUAAAABAhEDITEEEkFRE2EUIjJxgZGh0fAFscHhFSNC8TNSYsKiJDRTgpL/2gAMAwEAAhEDEQA/APMuLf0ib+1l/javp8fsL3I4J+0yLVkBQA+GFnbSilm3OACTsCTgD5An7qTaWrGlY1Rntvtnb0Hc/SgKEpiCgAoAKACgAoAKACgAoAKACgAoAKAHRRlmCqCzMQqgdyxOAB8yaTdasaVuiXxnhr21xJBJjXGQrY7Z0gkA+eM4qcc1OKkuo5R5XRCqySVxb+kTf2sv8bVGP2I+5fsXP2mRasgKANt7L+HRe+wTy3lvDokBWJm+I7HKhcbBQc98+fauPi5y5HFRb8+h0Yo9T0H2l8BjjtJk4elvHK7dS5RSomaLBYqg74JwSoxkZwN64eFytzTyN107Wa5FpoeEV7RxBQAUAFABQAUAFABQAUAFABQBJ4dbrJKqPIsQY46jAlVPkXxuFzjJ3xnNTJtK0rKirdGo4r7MeIwDPREy99UDa9vUKQGP3CuaHG4Zda95o8Mkav2Mckv1mvLqNkERKxJIhU9TbMhVhnCg4HzJ9K5uO4lcvJF77mmHHWrMZ7UY9PGLv5up/XGldfCP/RiZZfaMtXSZEriv9Im/tZf42rPH7Efcv2Ln7TItaEBQA+3l0OrDurKw+qkEfupNWqGnTsk8a4i91cSTy7vIxY/L0UfIDAH0qccFCKiuhUpNuyHVkBQAUAFABQAUAFABQAUAFABQAUAe2+xPnN5R7jNqZkQtC+5+GuMo5+WRg+m3kM+Rx/DqP+pH4nXhnejPW68w3MhzR7O7G9dppVZJSPFIkhXsMAsDldgB5eVdWHi8uNcsdiJY4vc87k9nfCgxH4WQYJGC8GRjyO9dq4vP/wDj/cy8OHc804t/SJv7WX+Nq9DH7Efcv2MJ+0yLVkBQAUAaDl+0tmib3h4wzMNAMmkgIGzqbB0AkrvjcA4ry+Ny8RHIvBTpLXS96ql1rX3XqdeCEHF81alitnw4soMgIyoB16fDrQnXhckkSMM7YEZ9K5Xl/UUnUe/S9ae2u1padeY25MHf8/Gc+FwWLRTCUxoXlZU8epkTVGFKnzG7nVjHh32q+InxsckPDTaUbelJund/RVvroEI4aldbnUcM4fkZlA3GQLhWH4vJUMQNte2o48sVHpP6hWkb/wD1a61dW+mtK/MPCwd/qReEQWJRuswX+cF1y3iMKFFWJiNhq1kk+kZIrXip8apLwlfqU9NOZ23JX2qku7REI4XaffT4V+9/QnW9tYdUnVCAdLAvJqUK5JcCLYApsoUsSRk9xWE8nHciVS0taKm2tvW10lu2kknpsaKOHmtV+fb6ke2srELqeRDqQHSH3HhiZlAIJRtXVUbkjA75rSebjm+WMXo92t9ZJPzVcre16kqGHdvf8/PcR2s7HXb4kK6ijSZZWXSShdGOQU0gsuSN8dq0WbjeXJcbq0tGnetNbp3o9Hp3I5MPq+f59Cc9vYOvjaFGxlxExC61GVVCwPhIbSSNspmsFk46D9VSa6cyt0926rVVaW9OjVxwvevh+e6yDZcPtHWLMyYzOX1MI3J8IjRhltCjSx1b5z6mujLn4uLnUHfq1S5l1tra3qlXT3IzjjxNLXv5dNETprLhpxiQEKj7CRVLHVlclgATpcb53K4xsc80M36iruO7XRtLTy818nd66W4YPlf58v2OVxZWEjErIqBVAI6gAbR1F1KNPd+nGcf8XNXDNx8IpSjd+W18rp67K2r/APGhOGB9dv4+9fUa1rw8I7AhiBOFVrjdtHhRtl21bsAfkBmqWXj3JRei9W2o7Xq1v02tfQFDB+/XfT7nqHs+4Zb8GseteyJFPMAz6yMqo+xGqjckZyQPM48hRxM5cRk5YK0iIRUFqablXni04g8iW7Nqj3w66SybeNQd8ZOPXt6isM3DZMSTkVGalseS+3Hic34QMBlfoiOJhHqIXJ1ZJA77jzr0v0+EfD5q1sxztpnm1egc5K4t/SJv7WX+NqjH7C9yKn7TItWQFABQAUAT+ABPeoerp6ZcBteNODt4idgK5eNc1w83jvmrSt/ga4a51exqHs7AhEVo2LRtH+MjU6rYyMzl22RpmESqT+Tqrx1m45OUpJqmns2vXrSlq1BW2l/uo7nDDorXbftrfxeiHwcOsopHeMdYRrK+ozRtGpBWOMN4CCWdmYE+QBwaU+I4zLBRm+W3FVytSe8pVreiVOuuloUceKLbWtW9/L7kiTg1orC4Yr0+opDCSII2lpCY+mFA3SHOrPiaUYBrKPGcXKLwRvm5XpUrV8uvNfRy26KOpbw475n3Wvx+ybIsXCrB9tSjU5YkXMWRiFG6QzgEF2cZ2+x64FbS4rjoa09FXsSr2mubq7SS0137akeHhl8X3Xa6/gq57CzM8ESOwDszSSNNEQqapNMeR4Q5CruWx4h612Rz8WsU8k0rSSSUZaulb7tW3pV6GUseHmUU9/NaE2ThFhgjqhWK7YuYnVWEcZO4X4g1yafLIR/SuePF8do+S1f/AGNNq356aK+urXct4cNPX6rer+PT6iTxWcdxAg6bRRpcTSfEil1nxCNCwwrMdCHR5F8UQnxeTDkk7UpOMVpKNbW61aSt+t1objihKKW2reqf5tt5joOHWMkfVkkC6vFhZYI8AGTMYgGdLaI13zgtKMZpT4jjcc/DhG601UpdtefS1bfuUdQ8PDNczf7L6e46W3DrBZARInfSQ88LqdXQywyoxp6kmD/w2O2KmfEcfKFOL76Rkn/v0360rXmkEceFPf6p719/37FTzPZwIsckeRJPibRthI2B204GMsTp/wB1fnXbwGbNOUoT9mHq33a8/Jb+b8jLiYQS5lu/z/gooJmRldThlIZTtsRuDvXptJqmcidDrq5eVy8js7nuzsWY/UnehJRVIbk3uSODcUltZ0ngbTIhyD5EeasPNSNiKmcIzi4y2CMnF2i/9pPHo7+5huY9i1vGsieaSK8gZT/cQfMEVhwuJ4ouD7/Y0yy5qZk66jElcW/pE39rL/G1Rj9he5Fz9pkWrICgAoAKAA0DN4vLltJHFGMBwPiMmdWpYUdk3LBizSLghfCEfvXzT/UOJxznN7PZPanJpPpVJa29W0eksGOUUuv9X8RkfKkXTOmWcqx1KoaMCTT1SECH/wCoBGBk7AvVS/VMvP60I2tG9Xy3yq7/AO1t7LVpB6NCnTf5en0JN9wSBgkTSOER1jUK6k6vBHk5OnGUuHJAHb51lh4zPG8kYpyabdp11l016wStlSxwa5Xt/wAfy38iCnKEGEzJIxMRlJGkJ9lWGHKnSNyM7jbuM10P9WzW/VSXNXVvdra9enb3MzXC49NWRhy9El0kfik+A03TZgpeQKdMWBgplgdsnIGx3rb0/JPh3k0j6yjaVpK/a63p177ojwIKcV5EgctwuiyTEwMzEMkWCiCPVrGWLYYqjtjV3IGPOsv8jmjN48frpJU5bu6ratLaW3d30K9HjKnLRt9PztZ2h5TtmCgNLklmLakJwIom6WFB8WZDuAdlas5fqvERbbUeiqn1lJc2r2pbX1Q1w+NrT80uipu+B24kjjSZg74b4g2KvIyxqNKnD6QpOogDVXbj43O4SyTgqXbukm27e12lSvQynhgqSev9tF5PwG3YvqRISGdMK/aAyLonfWxCsEWZvmB23FedDjs8UuWTlonqt5U7iqWqbcV5PrudEsMLeiX201/cx3G4BHcPGGd9B0anIJOgAZGCcLtsMnAxXvcJNzwxm0letLpevz7+Zw51yzq7r8+RBrpMQoAKACgAoAlcW/pE39rL/G1Rj9le5Fz9oi1ZAUAFABQAUAJigdhiiwthigLDFFhYYoCwxRYWGKAsXFACYosLYtAClTgHBwc4Prjvj1pBQlMQUAFABQBL4t/SJv7WX+NqiHsr3IuftESrIJPDLUSzRxs6xh2Cl2ICrnzOSP31GSTjFySuuhUVbNPd8jER6kkfX1REEkh0EsXiTTnWfF8XVsCCqMc4wa4YcfcqaVVdp30b7eXzdGzwpLf80/e9BW5EI6/xciB3DYj3MQgEqyqpbsdSKR5axS/yC9X1fa8+t1QPBXU4cM5OLwo8ryQu0whKND9lmaIDIZw24lBHhxsd+2bycbyzcYpNVd37/Ly7iWLTX82+5YRezouyBJjp6hjlLRgGP4QkUkByGySEG/dl9axf6kkm3Hpa131rt8fcmV4GtWUfMHLwtoYZBLq6oUhWUK2GiSTUviOpRr0k7eIGurBxLyTlGtvvXz6+4iWNKCle5Q11mIUAFABQAUAFAHaymCSIzIJFVlLIezKD4lP1GRnyqZK00ioumewQ+yO2umhuLW4cWsoWRozu2hhnSj+Xp4skb715b4+cLjJesjp8GL1Rjva7CsfEujHH04oYYool0kDSAWJXP2t3OT611cE7xczdtttmebcxVdhgFABQAUAe/wBz7GrF3ZzLdZZmY4kixliScfC+deIv1DIlVL6/c7Xgi3Yz+RWw/S3f7SL/ACqf+Ry9l9fuL0eJ0tfY9ZRurpNdBlOQS8BH3hoSD9CKmfHzlFqSVfH7jWBJ2mWE/s6hLpIbm61R6umf5r4dahCAOhjGlVAz2wMYrnfFcsGuVa7769e/ctY7e5zfkCIqF96u8BTHs1sCUMfSKsRBlvBtvnsD33rD053fJHv17337l+BpVsSz9nkMSqqXFz4TqBPurMCWRj4nty3dI/P8geQpz4+UnbjH/wCXn2l5v5gsFdWJZ+z2GLAjubtQGZwA1vjUxBOodDDDKqQDkDAwBSlx0pe1CO1dfuHgV1f0IV57JrOVgzy3RIVEyGgXwooVRhYR2AA+4VtD9UyxVJLv16/ET4dOk29Dh/I1Y/pbr9pF/lVX+Xz9o/J/cn0WPdi/yNWP6W6/aRf5VNfq2btH5P7i9Fj3Yv8AIzYfpbr9pF/lVX+Vzdl9fuL0aPcX+Riw/S3f7SL/ACqf+Uzdl9fuHo0e4fyL2H6W7/aRf5VP/KZuy+v3F6NHuL/IvYfpbv8AaRf5VP8AymXsvr9x+jR7ir7F7DO8t1+0i/VtFR/k8vZfX7h6PE9D4bZxwRJFCoSNFCqoGwA/13rjlNzlb3NOWiPxnhMF0nTuIklXy1KDg+qnup+YpQzTg7i6G4J7mEb2MWGT8S6HyEkW3y3izXZ/k83ZfX7mXo0e4n8i1h+lu/2kX+VT/wAnl7L6/cXo8e4v8i1h+lu/2kX+VT/yeXsvr9w9Hj3D+RWw/S3f7SL/ACqP8nm7L6/cPR49z0SOX1NeTjy9GzplHsOL7ZrRz05hVrRyMtc8slmigDPmlKbegKNDakoR9wQDg77jG3zGdqNhUY/lrmaV7SYz6WuIioAACh+uFNtt2GouF+oNd3EcPFTjybP6Vv8ALcxx5HT5iNDx26/BEVyZR1mmSNiI49OGueiQFx6eIH1+W1aPDj9J8NLSu/8A42KLk4NvfX6Mvbu7lXiNvAJD03hmkcaEyWhMYG+NgdZzj0GMVhCEXilKtU19b+xbtVqP5qvJYvdulJo6lxHC3gRvC+ckagcEY2+tPh4Rk3zLo38hZG0tCJzDc3cLxss6qk11DAqCJDpicYJLEZLZBPoM43rXBHHLRrZN/FEZG1qvITmHjU9lboWImcSl5GCquLONwZHKjzCMq7ebZqsOOGWdbKvq9F9RybSJ3Nd/LGlu0EmnqXEMROhWykpxkahsR3H+NRggnJqS6P6CnL1bRUjiV9Kt/FC6Ga1dBFKIhpl1R6zC6kkB1yASp7kbdxW3JiioTktJXa7a1aC5OTj7ifwPjbXrQvbuRCsYM+VXPVOMQnbKsMMWx28O3iyIyYlitSWvT3d/d2/oUZOVfU04Nc5qJSAXFAhxFV0EFAxc0E0VevevIU2mdtaHVZTit1lk40yHBWJmlYx4q0yRadgNlYhSQMkA4AIGT5DJ2/XT3EZSw5dkE9rORp0W4jniDKdcsH4gg9iAWkOcjsufl2y4iLjOC6u0+17/AMfUx5Hp5fn7kVOAXI4RHbdIdVZkcjqJjStz1shs/m7fX5b1r42N8R4l6V/60Sk1Bqu/1ZccUtp/whBcRwl0jgmRh1I1OqVoyAAW3xoOfrtmssbj4UoN7td+llSvTQ58WtrqdLdjCNSXSzFBJH4Yo8gDVnDMc5223xnarxPHBvXo18WTLmaJfNljLL7t0k19O5imfxquFjJyBqO5Odvp5UuHlGLbk+jXzDIm46eQl5wP3qac3COEMXu8YWUqGjcEy5CMPtNgYbyRfnTjk5Irl3u9u2355hy3K3+Xv/BStwa6fh9pbywiR4JoS+ZIiGhhPh7ndiuBj1B38638SHjOadWn82iOV8nKW/K/CprKSW3ChrTJkt21LqTWSzwsp3I1EkN896zzZI5IqT9rZ+fZlpU/J/Q7cn2MsMcyyx6C9xPMviRsrKxYfZOxHn/jU5pRly07pJfIcd2X1YFC0AFAhaoQtAwxQIqT3rxOp2jga0TFRAn49AkjRsza0AZlEUrYU5w3hQ7HB3+Rrpjgm4qSWj819zNySdEscSj+F4x8b8V/veAvt/2QTRyT10238ta/cOZUn3G3XFIopI45H0vKdMYIbDN+aGxjPyzVY8cppyS23FKSW4674tDFLHE74kl1dNAGJbT9ogKDsPMmrhinOLklotxOSW4R8XiMkkYLF4gGkURyEqDnSfs75wcY74OM1XhSUVLo9hcyuhbfjML2/vCOTDgtrCPgqO7AackfMDGxqninGfK1qSpJq0IOOQdGOfWTFIVVGCSHUXOFwAudzsNt9qrwZ8zhWqFzqrJd7epDGZJWCqMDJz3YgKoA3JJIAA3JNEIuTpA2crTi0UgkKlvhbSKY5AykjIBQrqzjfYVUsbjV9Rc1jY+OwNbi4VyYTjDiOQg5OAQNOSM7Zxir8KSlyNaiUlVjb3j9vC+iRyrBOqR05DiPsXJC4ABIBPl50RxSkrQcyHXPHYEERMmRN+KKK7h9tWFKA5OMnHoD6ULFNtqttw5lVj4uMwNAZ1lQxLnU+cAFTghs9iDtg70njkpctahzKrEtONQySCNWIkK61R0eNmTzZBIo1Dcdu2abxSSsOZEefmi1RnV5dHTYJIWSRVRmxpDuV0rnIxk75FNYckqpb7A5JbnS+5it4XKySEFdAPw5GAMmNALKpGWyMDO+aUcU5bIHJImWHEI5gxjJIVijZVlIYAEgq4BGxH66JQcasSaZKqRhQBUHua8NvU7lsKDVRYjI3CTtxO793dEf3S2wXQtvrnxghhpPzIP0r1YSxrhoeIm1zy2flHy+xzzT8TTt/JE5w6jM8sELMLExNEymMKGUh7hSpYEjpaU2B/KFa8E4pKM5e3d77bR+uvyJyJt0lt++/wCe8sebLf3yKJocFxDLdQH/AIkZgeMg/M4H/aNRwsnhm1Pa0n7naY5LxIquv2IMN171e8NvNJAlklVAQQRGlrISPvkaT6gLXWoeFjy4r2Wv/wDS/ijHmcnFv801/PIveDD/AKV4l/ZWP8E9Y5P/ALbH75f+pcf+o/gL7P5VThFmXOAY0UZ82dyqj7yQKfFxbzyr80FBpLXu/wByJyxwvp31xDqzBbss1vGR+La5UlsHzC+ML6CRu+2Ly5ObFGX+56N96/FfuFXr18S75ssUntxE8jQlpIunIndZg2qM/wDMMY+dZYJOM7SvfTyrX6FTprUh8s3s/Uube7EbTwrExmjGBLHIJNBZfyWGlhj9VaZ4w5FOGzvR9HoRG1Kn8yr5ZkH+z1vuN44kH9cyqoX652xXRnX/ANU/eTD/AKb+P8k7jCyHi6CHRqNjMMyFsAGaPfCjxfTb61jj5fBlfdfyVL2o/H+CFxThRs4+EW8REhiuQgL5UMRBPknAOnz9a2hk8SeSb0uL/dEOPKkvMj8e4ebKK3knZWSTiaXNyVXCL1AwTYknQriI5PmM7dqMU1kk4x6QaXf8qxyTSb7tWXfOIBm4do/Ge+Iy479MRydY7fk6cZ+6seH05725Xf0r6lzrl+VfP7WZbmW4ZW4qpUdCSa1iuJd2aKJ4Iw0gjx48Z752znBxXRhimsffVrzd7WTNtSbXZfyaXniFFsE0Ywbjh/iGPEBPCFJI7+ELv8qw4dt5tf8Ay/ZhJJY3XY1ixgEkADJyfmcAZP3AD7q57LHgU0IMUAUx714L3PQQtCYiPHw+JZTMEAlYAM++SB2B33HyrbxZuHJenYnkV2Pg4fGqOgQBHLFhvuX+0Tv5+da+JJtNvb+BUkFpwaCMoUjVTGpWPGfCrd1UZ2B22+Q9BW7y5JXb338zPlSOzcIhJjYxrmL8Udxo9dOO22302rSOSavXffzIcUxycJhDySCMB5RiRgWBYeQY53x5emdqrxJUo3og5dbONpy5axFDHBGpjOY8A4UnIyozgHc9vWrefJK7e5HIkSoOFxJK8qIBI/233y3pq33x5enlSc5OPK3oOtbHcQ4dFcJ05o1kQkHSwyMjscfKnCTg7i6YOmqYvDuGxQBhEgTUdTYzlmwBlmO7HAA3PYVUpyluyUkim4hZcOsT7zJHDEdZcNp3MhByyIO74zuBneqlxE+WnJ1t8Oxth4aeefLCNv8ANxvBbyO7uROLKVMIQlzKApIyMIq5zpPf02qY5Jcrj0NeI4WOJazTl2WtfHYvL3hkUzI0qBzGdSE58LfnLg7H504zcdjkaTO1xbrIjI6hkYEMrAEEHuCD3qU2naGVP4OtrCGWaGBV6cTHw99CAtoUnOlduw2qsmabXrOy8OFTyRgurr5mAivJvwdPxNTGrSSaZIOkhjeMsI8SEjWx8XfV2GKzeWfLG3/XuPa9C4ZcX6Ny9Pat3dX7q+Bu+D2Ftc2Fv8BREVSRIjnSp7jH0Pb08q28WfNz3qeLmw+FOWPs2i/UYFQZjxVIQUwKVu9fPS3Z6C2CgBwFWhM6oK6IozZ2WtkiGPFWkIWqQhRVEmPt+Zpr26lgsTEiQ7PNKrMSckfDRSNsg7k0lb1R6c+Ex8PijPPbctktPmyNcc2XNjeJBfiJ4pMaJolKkAnGWUnGxxkeQOcmqi3dMuPA4uIwvJgtNbxevyNzPKEVmY4VQWJ9AoyapulZ5MYuTSXU8r4BxGG7upOIcQkRYo26dvG52BGG2TfUVBU7ebZ8hUJpetLc+h4rFkwYo8Lw6bbVya+/n+x6LwnmK1uiVgmR2G5UHBx66TuR860TT2PDy8Lmw65ItE+6uVijaRyFRAWYnyAGSaG61MoQc5KMd2Y7gnH7ziLO9sIre2VtIeRDJI7D0UMFAwd/T5+Uq3qenxHC8PwlRy3KfZOkvpY245mltblbXiSRPFMCqTxqQpDeEiRGJx33wdsjvQnb5ZDjwcMuJ5uGbTjvF7/B/sSv9gouibcTzC2MnUMPg75zpD6dWnOD67d6OTozP/Jz8TxeVc9Vevzq6s1NvAsaKiAKqgKqjsABgAVoedKTk3J7s7ChEscDTTEFUBSnufvr557s9DoFAD0FawRLO6iumJDOqitUjNjhVCFqkIUVSEZuHhtlwrq3BYxiVgGZizDJJYKoA2Gc/qoTUEdssvEcby49+Ve4yXGIxxu+iEBHu8IIeRiFLZILBEJ1HYAA49aI6ys9LDJ/p2CXP7ctl27W9jdc7E/g66I79F/3b/3Zpz9k8ngK9Jx33RlvZFweA2ZmaNGlMjrqZQxCrjAXPbv5VS2O/wDWc+Tx/DTdJLQqfajw9bK5t7u1Aics2QowNSYOrA9QSD61m3yu0dX6TlfE4p4Muq+/26Gq9p85/BEhXbV0c4/NZ1JH7h99VlXTzPO/SIr0uN9L/YkezKMLwuDHmHJ+pkaqWyM/1Rt8XO/L9kZ/23IPdoD+V1WA+hQ5/cKznuvid/6C34k15fybvgkha1gZu5iiJ+pQZrV7ni5klkkl3f7k2gzFpiFoAKAKYjevBe7O/oKKpITHLWkRMkJXTEzZ0WtIkMdVoQ4VRIkjhVLMcBQSSfIAZJNUtASbdIreDcZtr6NmhYSKraSGQjDYyPC49D3pppq0b5+Hy8NKpqm/P7GG9rvD44FguYAIphIV1J4SRpLA7eYI7/Oono7R6/6Nkllc8OTWNdTf2X85tE6o/GwrrH9dPF9O5rWSvQ8WX+llfL0enwZiuVhNwiSW3nilktmbXHPEjOAcAeJVBIyAPvHnnNZp0qkerxnh8co5cbSmlTi3X7hxnh8vGLuL4UkVnDklpVKNISRq0KfFuABn6n5UJW7YYc0OBwyqSeSXbVL3vY2/HeFLdW0kD7K66c47EYKsB8iAfuqpK0eVw+Z4csci6GN5Ou5uGo1reQy6FZjFNHG8qENuV+GCRvkjbzPalzUtT0+Nhj4uXjYZK3um0n9SPx+wm4xdRKsckVnFktJKpQuSRq0IcNuAAPvJ9KSXM7expw+XHwOGTtPJLota972PSEUAADYAAAfIdq0PCFBpgLQIWgAp2KynPevBe56C2CqQh61pElmZteNXd67+4CGO3RinvMwZ+o6nDdGNSAVByNRO9euuHxYEvGtyetLSve/4OVzlN+rsSveuI2zoZliu4WZUYwRukqaiBr6ZZg6DO+CCBv5VShw+RPluL83afx0JbnHfU1Xauei7GxTK32WVvoQf3VVNbisWeNWUq26sCpHqGGCP1U6scZOLTW6MTwHgtzw55IrQ21xE7a9MkjRyqcAAHAIIwPT9VJRnFbHp8RxeDi6llbjJKtKa/gj8w8v3FzqueINEI4Ed47aJmIYqNRDyMB3wAcDt2xVY8fPJKQLj8XC4nHh0+Z7yf8L8+Js+Xb7r2kEpCgvFG5VewLKDgDyArTLDkm15nkxdqydJOq41Mq57ZIH6s1CTewaDs0hjXlUAkkADuSQAPqTTphY5W8xQAtIApgFAC0wCgQtAFQ3evEe7O5bBTQhtwhKMF+0VYD6kHH99bY/aVky2ZQ+yhlPCLcDYqJEceYcSPqB+ed/vr1/1CL9Jk31r5UcuF+oayaZUUs7BVAyWYgAD1JPauaKb0RTZiefblnvbS1MU08LJLPJDCygyFMKquWdQYxqyVzvtXocJFLHKdpPRJvp/ZlPV0VvEbN0McnDuE3FrOjodSi2RHjyOpHKEl8QK57jvWsJJ2suRST97+WhMu6Rde0u3MhsIw7JrvY1LISGAKPnSR2OM7+VZcFJLne/qhl1o5c6cq2kHDp5oIEimhjMscyDEgdNwTJ9ps43yTnNVw/EZJ5VGTtPSunyHKCS0LXmiwiuuGl541kZbdpVLD7LmLOofOssM5Qy1F1rX1HJJxtjOQuFQQWEMsUSq8lvC0jKN3ITO/wB5P66fE5JTyOLeibFCKStGQ5YKXVuLm64XPeyzFnMzC3dQCxwkIklBRFAAAwOxrrzJwlyQyKKXTX66ER1VtGp5Dhnje5jaCeG21I9uk7IzKGB6ka6XbCAgEDO2quXiXFqLtN9aNIFPy5y7Hd33EmuR1YUuiEhYnR1DGmuR17MdPTAz28XrW2XM8ePGoaOt/iTGNt2eh2tusaLHGoVEUKqjsFUYAHyArz5ScnbNTrSAKYBQAtMQUAFAFURua8VrU7egoFUoiOqCtoqiWZ655TdZnnsblrR5DqlTprLE7fnGNiNLepUjNenDik4KGWPMlt0a+JzSx63F0B5VlnZTxC7NyisriBIlhiLKcqZApLSYONicfKtFxMYL/Sjyvvdv+ieR/wC5llx/gC3PTdZGhnhJaKZACV1DDAq3hdSO6ms8OZ47TVp7oqULIUfLtxJJG13emZI2V1iihWAM67qZWVizYO+kECtHxGNJrHCm+rd/InkfVllxvgwuXtmLlehOs4AUHUVDDSd9u/es8WXkUlW6oco3R34/wwXVrNbltHVjaPUBnGoYzjIzRiyeHNS7BJWqOj8PVrfoMSVMfSJ7HGnST8jRztS5l3sdaUV3K3B57WMRS3KzxoiJEOgI2ULt4mDHWcYHYdq0zZIZHcY0+utkxi1uyFFyrPblxY3nQidmfoyQLMqMxyxiJZWUE76SSK09IhJf6kbfe6+ZPI1sy24Bwb3ZH1SyTySNrklkIyzYA8KDwooAACiscuXneipLZFRjQcE4KLZ7lw5b3iYzkEY0kqq6Rvv9nv8AOjJl51FdlQRjRa1kUKBVJCbAim0CY2pGLTAWgQUAVZ7mvI6nYhRVIDoprREM6q1a8xLQoanzCocKtEsdVCCqQDqZIUDFqgCkAtMQEU+UVi4ppA2FMQtMBtQNCgUAFAC0CsqmryXudooNCAcKtEjxVoQ5TVpiZ0FXGyWPFaJECgVQmed868fuIeKLFHMyRe6dTSAuDIZJgCSVJ7Kvn5Vx8bPLGC8N07XyOrhscJayR15N5hnubRZpJDqJcbaQPCxAP2flXn5uKzYs0oc2lLsa48UJxuiz/Ccur8a+NvzPX+rXFk/U+IWWKUtOuxrLhsaWxyu+NJG5Hvx1Zx02MQI+mBXqZ82dYnLG237kc0YwumkVPEuOzrI4FzIoGMAGPG/1iP76MHFZnBOT1On0XG+hwTmK414Ny4OoDTriP/pitlnycy9YJcNip6dDWXk11rIj1EZABLqPLv8Aizilny8QsjULo44Qx8lsrIuOTnib2odiqwLJtp2csNs47YI/XVylnXV7mPqWXLtPqOHfG/5n/trLxOJ8SrdGnLCiHwDiUr8SnieRmjWCJ1U6dmaRwTkAHsBXq63Rjpypo1lMkdiqEJQBWyLgmvKyRaep1xkmhuKlFDwKtRbJbHhKtRJcjoBWiRNjxWiJHCrRItMDyj2iLnjAPpYf+rPivL/VJVCPvR38EtH8f2OXLUCLaw6UZhgnwE9yct5+ua8LicjlxElLc6saqGhciNcE6ZB2BBJ//tZSniT1Wo1zHm1/7P5rm4nkjkCjqNgsCM5AOABuNIwCd819Zw3EQeGLo8+eCbm6ZdcMuOmiwsxfTGuol3BJBI2OcYyD+oVKjGUm3sdEZSikluWr3AQBy4EWVYuWfYbfa3IrOeFQyJRNFm5oNyNDDx6O6uALeZXQMp8BIO5wdQI3H+vKubjcmaGdU2lZzYYwlifcy/C5utxy5mXCC3R106iS2k6C2D3Hc48sCuvJKUVocMUnI2K8TcltgQCR2IGB+/7q48fGT8XkbO14FyWhnK5/6Yuh6W0H/mPXu/7mcb9hfE3SimkSxaoQlICPdJ51z8RFVZpjfQjiuRJG4/NWmSAaneoqHirQh4q0SxRVCCqA8t9oG3Fwf/sFH/jTV5H6v7EV5o7+BvUsuCKqqoQBVAOABjz8hXyk5yeXmk7Z2SikqJ7wtLJpUZOV+4AdzWuDh8nFZ+WH/BnzrHG2U17dMZRGYwGcsqgjVhj4SWO2kY719Ri4eUZeDdl8q5eYwvNDx29266VCKqqX05w+CdIJ7ZzXcsHJ6qZxvKmyks5TdyQRyL8N2k8KDSWCDw+gwDk5q5+pBtbmUfXlyvZlhe2TcKmt7mHVoEuh1YqfMEjK+TLn9QrOElnXLPoVmxeF60SXy/x7Xxl5wMB2lG58myBqwD8v7qzyrlWr6nCnqaH8JSNNpE0OnqFdIL52kxgeHvjauFcJBZ+ZvWzrXES8Oq6Gs5SOeNXn/V7f+Jq97/czlu8cfib6qJCgApWBGujXPxD2RpjI1cZuAoActUhM6qK1iiGPrREiiqEKKYjyv2iN/wBLD/qK/wDnTV5X6svVj7z0OB6kqzuQgGxPftivk5RcpWd09SbFxRlJeM6e2QwG6j/XlXpfpGWWHM0uqMMmOM0kzRWRWRRKVXVuCQP9GvtMU+eKkcORuFwvQwqWwaR1lijfquzeMBlIPYEHz37/ACpONnC8jUtGLNySLl/hIIjFpCMFVQrE74CfaGM+nejw00Eck1K72O/+z7gGSfpOjHEcZUBcRt4XbIPjONsdgD61yOLxKz1PEWV10RC43wGE5uljaIW3xJOkF+JEDuRggbEZ9cA1CcsyqloYcRjjEr+W+WxMDd20hkR5NWGwrL8Ql8g/Q7Vxzlk9IjFx2ZnSUNDV8kyZ43ffKC3/AMT/AI17n+5mS/6cfiei0yRKQC0gIVyfFXJnbcqNsa0OOK5zUeFqlEVj1WrUSGzqBWqRItWkIXFOhC4pgeO+1m76XFA2CSbJAvoT1pzgny7Vx8bgeblR18Nk5ItmcXnNu/R/8Re/6q8xfo8V/v8AoaviW/8Aaajl3mSNo+pPGwUalKgqcgjGdvriu/heBx4pczdmc8k5LRUSoefLe2tuoRI8TSGMFV3VhkYcHGNhXp8PBxk8ZGaUXFTK/lziq3aMwOFWVz6bEnSMdwcY/VW0oyizzMji2elcqXSvbjTjwlgSBtnJ7ev1pKVmig0k+5PvuHrMgBJBByCPI4I7dj3qJwUlTNMc3B2jC8U4Q1vMiFzIkquHHYZJIYlR2BBH6jXLLF4dcp3Y8iyqVmR5a52t7GD3WOKX4eqNmwpBYM2pu+2SW/V8qtrGpczWpyPHkeiZe+yXiAuOKX0yghXigwDjOF28j6g1rGXM2xODhCKZ61VsgDUgJigCAwrz2tTpT0AChRCzqq1rGJLY/FaUSKKYhaqhDsUwAUCPNPaVYJLeDUrE9CMZXOd5ZvP7zWWSai0mjXHiclaZi/8AZyH0nHn3Ppn/AAqfFXY08CX/AHFgnK7LBI0evGD9tgNx+b9a6MMedqSMMk/DuLdmH4ZcqDJHMCIZciRdhpkH2HX0IYD7q9zPgU4xyw3VHn8PxDi3CWzGcr3bwyOEOFcDJyAdvNcjc71lxcNVRMZJrU9U5L460bIAV6RYiUM2SA26uMDuD5eh+VeQoyhkp7M9GDjkwqt0bbjPNMcMbdP4r6SVCgsM42zj/CnkyqOnUePDKWr2MpFxsTPiVW6mVEmolGC+ekMO48q4ZZJKXro9CONcnqM4cPS1i94VImGl8yk6t8qTrYE4OoA/KuiXKzg9eLpkj2VG3N3cNbBgpiQHJJ8wQd+2Q1XiSV0GTm0s9OrYyClQBRQEfRXPyI0sXRQoBYoWrURWKFp0Fi4ooQuKdAGKACgDzf2iXJS9XxMAYYdgrHbqT6uw8/D+qscqbeh04JRS1M811JkjWe2Oz99Ax5fnb1z3I6VGLJfHLxoolBJACt5nxbeeO31r0ItxikeLkfNNs8hu586l/OJOT/ca9uE7wpeRyeGlk5uxwEmnZSSe3esudbdR8rlcnoidwm/e2k16skgqVztg+vzFY58HOrb1NeH4hwl6q0PZeJcXsuE9MaGuLlkRsahpXYeI+S5IOMAmubDwfiSs6M3GuMaKviPtXgkXE9jqztkOpIz5gldjXRl/T++pjh41vbQq+Dc3ylCismDgYlCklc9ifPC52+dcWbgsmBWtUdmPi8Wd1LRms9ksgM8wwgIiGdAHfXjG3yC1jiq3ReXZWen1sYhQAUCOANc6ZrQ6tBC0CFpiHYp0AlIAoABQgPOPaLYSy3qaFfHQUFlK7Fnl8iQdu9TKEnsaY5xW5nU4TMCfhy+YG6HbVnP2qweOZ1eNDuJzOHHw0yS+FAABO4GR++ui7Xmeby1I8u5hi6U0ij8nSo/UDXrQbXD2+xhJLxKRUvNpfI/1muWOSnaLeO40aDkRLWa9Vb5jo/IXyeTI0o59Pl59qnLmkVDGlsejc6cvQTM8sZkWZjkhtRBOOwH5PbsNqnDxyx6SM8vDc+qPNwgZWB7jP91e5jnGeM8yVwnoQve+m2M7bY/+awlmUHys6VieSPMj2n2K3nVlmbb8WAfDj8pfMd//AJrzeIxRhkuOzO3BllOCjPdHrNYGwUkAUxEYVyrc2Z0FaokWmIcBVpCYtMQEUmgEqRiimkIoONAe8b/o0/ikq0SyGQtJ0SilRl9+TfdFZx9cAfuY1x42vEbOicWooxXMHJEV1JPMJ1jMkp6Y2Cg5A0lftEnfAA9K9B8ZzxUY7GMcHLbe5lfaZygth0DGWZHTSzHzlTuflkEbfKiO1C6lFyRfRwcRtpZvxayDUfTII1fcSD91TIaPp2a2U42GPLb19KxcUxWfPnN0PRv7lB2EjkfRzqH9xr2sErgqPOyQ9Yy18wMnyAAPz8/urmytvIdeHSB9J+yrhPu1tChGHMJd/wCu7Ixz9MgfdXLOVs2gqN9UFhQAUCOAFc6Rq2OFWSOFUA6rJFpgFADcVFDsdVCM/wAaHx//AMafxSUyGZ/iCXJYhEjK+RLkH7xg1zZYZJPRmuOUEtVqU1rwy9R3dugxYAfafK49DprL0aVaM08dXqhicLmSTqmOIsDlcM2x9dxuavFg5NScuZz06FdznYzXlq0bx+IYaMg9nHrkeYyPvrdSkmY6UYrlXkhmvreOZUcFsyRksBpUE41Y32B2+Q9auWRN0kVGNq2fRDRDGMbDYD5ClRnR89+0uZTxSfRkgFVb0DqoDAfTFenw/MoJHJkSsvuReQYyEu7nLlsPHEMYA/JL57nzx2rmyy9d0b436iPX+BsTMdiPA3f+slc0jaJoRQUFIAzSA5AVFFi0xCgUxMfViCgAosBKVgKKaAgXnDtb69ZXwhcYB2BY/wD7UCas4/gj/iH/AJRRYcoh4P8A8Q/8opcwcon4G/3/APuihMXKNPAx+f8A9wUw5Rp4AO+vf10L++k6GkKOCEdpnH3f4ZpWHKYviXsghmlkka6mBkZnbCR92JJ7j511Q42cVSSMvRo3bNbY8tLEioshwqqo8I7KMVzvI22y1iSVFlY8O6batRbYr2A7kE/uFK7KqifRYxKQBmgBlSUOAp0IUVSExaYBQAVIBQAVQCGk0CEqRhQAmaBhRYhDSZQUgCgQUAPWrjsSwoAKADNADKmtRseK0ER+JXqwQySv9mNGdsd8KM7fOk3SsvFjeSahHduist+KTLNAlwsYFwH0dMt4HRdfTct9rK6vEAN17bilbOiWDG4Sljb9Xe+qbq1216akBOaJC8sRRFlSdETOrS8LTLEZF3zlWO4z6etLmNnwUajO3yuLb7p1dfHod+KcdljvDApgHw4pEEhYM5kkZOmuD38Oc48xn1pOWtEYuGhLD4jvdp10pJ39TSVRwmf4BxyS4lkBEYVDKrR5IljZH0oHBO4dctkAAdt+9KMrO3iOGhiinrrVPo7Wte56DOH8Uu3uTE6QjQIWk0l8gSh9gScEqVA+eaLY8mDBHFzxb1utulfvYy55hkWOS5CIbeKRo2Hi6hWN9EkinsMNqwuDkL3GcVN9So8LFyjibfO1flqrS/sTmLmGS2lIVY2RYllIJYM2ZRGVQjbVvkbb9qG6DhuFhlhbbTbry2vX+S+vLlYo3kfZUVnb+qoJP9wps44Qc5KK3boruFXlw7RmSNBHLGZBp1ZQ+Aqjk7MSGO4xup796Eb5ceKKai3ade/e2iHy5xyS4fDdDAM4dULa16UhjViCTs2CfXt3qYuzXieHhijavpV7O1b+Rx4fzJJJlCqJKs6xsDqw0TOyCWPfPdSN+xFFlZOEjD1k20437nSdP5nfiHFLpLkRJHCQ4maPUXyREE+0QcAsWI+WBQTjw4Xj55N6Ve3W/wBqGcU49LHdtAvQHw4nQSFgztI7J01we+VznHnv607YYuGhLEsjvdp10pXYvHuYZbeV1VY2RIklwSwZg0mgop7avMbb9vnT5mg4fhYZYJttNtryWl2/LuaYGrZ54UgCpEJiqSHYtNAR+J2SzwyRPnTIjIcd8MMbU2rVGmLI8c1Nbp2VPD+ETl4GuXjf3cMEMYYF2ZSnUk1fZITIwM7sTnsKmn1OjJnx8sliTXNvfTrS+Jxn5ZMoRnKrJHdG4RlLfi2lDtG2QDuB9MqppcpceMUG1HZx5Xfeqv8APMdxPg0z3TzR9DxRRRL1NRKtG7uJAAMZBbYf7opOPrWLFxGOOJY5Xo29OtpKvoXXuS9Xq5fVp0fbfTjOfxedOfnjNVRyeI+Tk0q72V/PcpuF8FlW5WedoiyRyRakDapFdlK9Un80Lgd8kk7dqSXc68vEQeJ44J02nT2VLp7yXacPkW8nmJTRIkSqAW1Ax6tzkY31H9Qo6mU8sXhjBXab92v/AAVsnLkpWa3Eie6zSNIww3UUSNqkjXHhIZs4PkGOxqa6HQuLhcclPniq8nWiffT6k+bhJa+W4ZYmRYumuRl1bVq1LlcD02NOtbMY5+XA8abtu32LG9tllieN/surI39VwQf7jQYQm4SUlunfyK7gdncRKiTSRuka6FKqwZwNlaTOwIUfk9zv8qStG+eeKbcoJpvXyXev7InL/B5oGXUYdIadmZNRduq7OEyyjCgt9TpHbelFUacTnx5E6votdtFV/ESPlwn3d3KiWGWR8oWw0ckjOYzkAncg/VfnToHxVc8Y+zJJa90qsnXfD3a8gmUpojSVWB1aj1NP2cDG2kd/WijKGWKwyg7ttfT/AJIPE+DTPcyTR9DxRRRr1A5KtG7OJMAYJDNsM/kiijbFxGOOJQlejb0rW1VfIZxzll7i4MoZFKxoIX3LpKj61btjSTsQDuKfLY8HGRxY+R27btdGmq+fY0lvq0Lr068DVpzjV56c74qzz5Vb5djoaQgoATNFjoWmIWmBQc38da1jXpAPISX07Z6MOGnYDI/J8OfIuDW2HGpvXb+XsRKVGduecJM3PTmiKqydJvDo0GVUKs5/FyEagOoNBJDA4yBsuHXq2n+L6r3akue5xvOcZhGWWaPZbVtLIiv8S3lkcKpbSHygIVmwQCoOSDTjw8bqu/7oXOSuL8wXMTXZ94jAgggnVTCoP84aYBTlsjTpj799R7ZGJhihJR03bW/av7KcmrFuOZrlDJgCRV97aORU1Kywto0uF3Dp9rA+0vbsaSwQdfD6/nwDmZIl5icWV3Kkyv0pEWOYpGFYMsRIGGIfdm327gd1NT4K8SMWt918x82jZGuubpYW0TFVAjmVpTo8N1oaWKNtJKkiJRnGxLD6VS4eMlce608tm/mLna3Ix5wuC2GaOLT7khBCks8l0IZ2GT9jGrT/AFc7iq9Hh019r6K1/Yc7JR5rf3VZUnhaRJSkqeEZSSZ4YjkZ0EEK3zCt9RHgLnpp01p8rYc+m5I5j49cWsiohSU+7MWyoGJjnRKwB8MfgfI+lTixQmremv06r3lSk1sVJ5vn+MBPFlYVZMiLHUa2ikGoA6sanffsAuO5Faejx00e/wDLRPO9QvOc7jEhDRwlTbqsbdPOXWYSFi5wPHHt8gD50R4aGnXf+PuHOxrc6T4nPVRdESyKpWMEMYYJNBRzrG7vu2wwAd6r0aOmnX+Whc71JvDOa5nnto3dMszpJGEAkB6kgTqIT+Yo1GMkKTndSDUz4eKjJr4dvztf7jU3aN7muLY0FWhALVAJilQDKkoUGgBwpkmeuuagmpukxjDTxq+pfFLArs66e6j4bgH1XsAQa6FhvS9dPqRzCHm1BbJcNGdDSrEcMpwG7yfRd8jv4T38zwG5ct9LDn0shyc9LokdYXZEF0wOtRqW10ZZR6NrBX5VXortK96+oc63LDi/MJgZx0WfRB7wxDqMKC2ob+mn78isoYuZb9aKcqOc3NaI3TdGWXoS3GjUp8MZOF1DzZQzD5A5prh29U9LSFzoiWvOokRHSB2V2aKNldSrzAKwjVhsQQW8fYGNwcYqnw1Om/P4fn8C5zrxjnFbeaSJoXYpF1TpZTt05JNx+SPhsuo7ZKjzpY+Hc4qV9a+q+43OuhzPOyhoFMRPXYqmmRWJxKsTFV2LYLZPoFY+W79GdN3t9rDnO1pzX1cKkLdUyNEsZkVSNKF2MuRmPAHbBzqGMjcS8Fat6UPm8jknOaF1TpOGfo6NRUAtI+ho9QyNaEEkeYBIzg03wzq77/nxDxEcW55Tpl+k2V0a0LqCpeaOJD81PUVw3mM+YxT9Fd1f5Vi8RFtwfjfvDMoQqBHDKG1ggibXpxj+oT94+gxyYuRXfVr5FqVlZb85hpmh6JEqkro6i5JWVkfy2AC9T5qwNavhmlzXp/X4veR4i2HWXPCS6RHExZ0gZV1r9qdnCoxPbARiTv8ALJrSXDOO77/QlTsv+F33XQtpKMrvG6kg4dCQcEbEeYPofKufJDlLi7JYNZoocKpCDVRYDKko4Xt6kKa5W0rlRnBO7EBRsPMkD76cYuTpCbo5R8XhY4Egz1GhxuCZUUsyAEbkKpO3pVeHJdPP4C5kUFw/DG+IzZE4Zhp6+CZNUTOirsjsA66gAx39a6F4y07e73mb5dy3ube1lhgjcho2wIgXb4nwn8J38YMevIOc1kpTi21v18tfuU0miqn4bw4SvAxIdtashkmA/nAUsg30+JUXCjyXArVTy0pL+OhNR2GWv4OfUFkdutG8Z1SXJLx4Mj7sc/Zyc+gwO1J+Mum3uGuU5ztwyUNqcnBVmOq4DD4aQgau4Gh0BUbHXkjfNNeNHp+3vD1GTHs7GCSOMtodZIpVXqSY6uDHGz74DPuvi+2c9zWfNlkm/evhv9PoOop0NFzYXDygShmutNu665Bq0q+EAONOwk7Yzhu+9FZoJaezqP1X8SJo4a5XMjOSGVWMlw/aULlXJPiEiKoYHOVABqrzrp+3b7CqAjHhaRKeoAhCTRyCSclVAdEMcoOpAFEo0gjA1bd6f+u5ba7Vp+3yD1Eieq2CoXymhUjn3L+BLdiFkCnddLasnGc5z51n/qt112+fQfqjeIcOskgTqghCIo1fM2shX6sS6l8ZwwBGfOiOTK5Ot9e3uYNRrU4Qvw+NxIspLaY2B607hgXZIyRkiRi7OADk6ifPNN+NJVX0Xx+g/UTsmS+5KXnJQExm4aQEhunIixmXbcDSgGfLFQvFdQ86+O9A+XcgFeFhBl/CIo0B1T+FIZtMeD3R1lbGdmBbHnXRF5n06+XVfYzfIXDcUs7MGEyCPThmBEjHMmptbNgli2HJJJ7Gs+SeTWirUTtZcwW0rBY5QzFumBpfOrSXxuNvCCal4ZR1aHzJlrioGJppco7K+O7J1bDbH+NeZj4uc+bRaG7xpURONWZuoGi1BATGSdJOyuGxgMO+nGc12cPxLUuZoznjTVFOvJpJJWfSVmaeDEbHpu8isxbMnxPCuny2Y+tdsOLvddKeu/00MXirqSrrk9WSRUk0h5xNhlYgKCzdJdLqQut5Gzn8s01xGqbXSv7DkO3EeW3m6JM+GgWPpkIQBIrqzOyh/EGChdPkCdzk1Mcyjem+4OFjrvl5pJ3dpR03e3kKCLfVb4KDXr7agCds+WRQsyUUq1169w5dSDackhYBE8ucPG4ZEKnwgpIDl2/GRlkOMAA7DNW+J9bmS/P6eolj0odc8oMZJ3WZV6zh8dFjjS0JC/jQCB0h2AO/3UlxCpJrbz9/l5hyPU7Scuys7l7gESmJplEIGWhbUnTOvwDAVTnVsucgkmp8aKWkdrrXv3/EVyPuQ35JUwonVw4d5GlVGDlvH0yhLnRoLnA3HfYZNP0pqTdadv36dRPHoJacnGJoikyARdTSOi2wknaXA+LjbVp3B2371M+KUrtb118q7AsdDoOTVS3miWUgzW6QMdHhDAENKqavCWzkjOMjPmcp8W3NSa2d/wBfAaxUqHcW5Tad3k6+l3R4WPTJHQePSY9OvuHy+r1NPHxSikq0Wu/W99vgEsd9SfdcKmeKNTOmuOVJQ3ROnEYwqaOpnvuTq8z28oWWCbdaNVv/AEPldblY/JxwwEykOo1B4dQL9aSZm2cafFIcacFcAg+trivL6+SXbyF4Yyfkt2U/zpjI0L2zSMhYmBolQKR1N2DAvq8ye1VHi1fs6Xfxv3fChPF5+R0HI7BCqzqAQduiSATcJOcAy5xlAMEnuTnyrRcQruvr5V2JcCwuOXJZBcdS4UtPHHGWEJAXpvIwIHU32cjv5Dc71KyxVUtvP+h8rLFOE4vTdalyYVhK6N8hy2rXq+eMY8hvU8/qcnnY61ss6yKCgD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2921000" y="-2193925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2060" name="AutoShape 12" descr="data:image/jpeg;base64,/9j/4AAQSkZJRgABAQAAAQABAAD/2wCEAAkGBxQSEBUUEhQVFRUXFxQVFxYXFBUaHBwWFRcWGhcWFRcYHCggGB0lHBgVIjEiJSkrLy4uFx8zODMsNygtLisBCgoKDg0OGxAQGywkHyQsLCwsLCwsLCwsLCwsLCwsLCwsLCwsLCwsLCwsLCwsLCwsLCwsLCwsLCwsLCwsLCwsLP/AABEIATgAogMBEQACEQEDEQH/xAAcAAABBQEBAQAAAAAAAAAAAAAAAQIEBQYDBwj/xABNEAACAQMCBAMFAgkJBAkFAAABAgMABBESIQUGEzEiQVEHFCNhcTKBFTNCUlORk7GyFyQ0cnOhwdPwFmJjkiV0gqKjs8PS4UNkg8LR/8QAGgEAAwEBAQEAAAAAAAAAAAAAAAECAwQFBv/EADsRAAICAQIEAgkEAQMEAQUAAAABAhEDITEEEkFRE2EUIjJxgZGh0fAFscHhFSNC8TNSYsKiJDRTgpL/2gAMAwEAAhEDEQA/APMuLf0ib+1l/javp8fsL3I4J+0yLVkBQA+GFnbSilm3OACTsCTgD5An7qTaWrGlY1Rntvtnb0Hc/SgKEpiCgAoAKACgAoAKACgAoAKACgAoAKAHRRlmCqCzMQqgdyxOAB8yaTdasaVuiXxnhr21xJBJjXGQrY7Z0gkA+eM4qcc1OKkuo5R5XRCqySVxb+kTf2sv8bVGP2I+5fsXP2mRasgKANt7L+HRe+wTy3lvDokBWJm+I7HKhcbBQc98+fauPi5y5HFRb8+h0Yo9T0H2l8BjjtJk4elvHK7dS5RSomaLBYqg74JwSoxkZwN64eFytzTyN107Wa5FpoeEV7RxBQAUAFABQAUAFABQAUAFABQBJ4dbrJKqPIsQY46jAlVPkXxuFzjJ3xnNTJtK0rKirdGo4r7MeIwDPREy99UDa9vUKQGP3CuaHG4Zda95o8Mkav2Mckv1mvLqNkERKxJIhU9TbMhVhnCg4HzJ9K5uO4lcvJF77mmHHWrMZ7UY9PGLv5up/XGldfCP/RiZZfaMtXSZEriv9Im/tZf42rPH7Efcv2Ln7TItaEBQA+3l0OrDurKw+qkEfupNWqGnTsk8a4i91cSTy7vIxY/L0UfIDAH0qccFCKiuhUpNuyHVkBQAUAFABQAUAFABQAUAFABQAUAe2+xPnN5R7jNqZkQtC+5+GuMo5+WRg+m3kM+Rx/DqP+pH4nXhnejPW68w3MhzR7O7G9dppVZJSPFIkhXsMAsDldgB5eVdWHi8uNcsdiJY4vc87k9nfCgxH4WQYJGC8GRjyO9dq4vP/wDj/cy8OHc804t/SJv7WX+Nq9DH7Efcv2MJ+0yLVkBQAUAaDl+0tmib3h4wzMNAMmkgIGzqbB0AkrvjcA4ry+Ny8RHIvBTpLXS96ql1rX3XqdeCEHF81alitnw4soMgIyoB16fDrQnXhckkSMM7YEZ9K5Xl/UUnUe/S9ae2u1padeY25MHf8/Gc+FwWLRTCUxoXlZU8epkTVGFKnzG7nVjHh32q+InxsckPDTaUbelJund/RVvroEI4aldbnUcM4fkZlA3GQLhWH4vJUMQNte2o48sVHpP6hWkb/wD1a61dW+mtK/MPCwd/qReEQWJRuswX+cF1y3iMKFFWJiNhq1kk+kZIrXip8apLwlfqU9NOZ23JX2qku7REI4XaffT4V+9/QnW9tYdUnVCAdLAvJqUK5JcCLYApsoUsSRk9xWE8nHciVS0taKm2tvW10lu2kknpsaKOHmtV+fb6ke2srELqeRDqQHSH3HhiZlAIJRtXVUbkjA75rSebjm+WMXo92t9ZJPzVcre16kqGHdvf8/PcR2s7HXb4kK6ijSZZWXSShdGOQU0gsuSN8dq0WbjeXJcbq0tGnetNbp3o9Hp3I5MPq+f59Cc9vYOvjaFGxlxExC61GVVCwPhIbSSNspmsFk46D9VSa6cyt0926rVVaW9OjVxwvevh+e6yDZcPtHWLMyYzOX1MI3J8IjRhltCjSx1b5z6mujLn4uLnUHfq1S5l1tra3qlXT3IzjjxNLXv5dNETprLhpxiQEKj7CRVLHVlclgATpcb53K4xsc80M36iruO7XRtLTy818nd66W4YPlf58v2OVxZWEjErIqBVAI6gAbR1F1KNPd+nGcf8XNXDNx8IpSjd+W18rp67K2r/APGhOGB9dv4+9fUa1rw8I7AhiBOFVrjdtHhRtl21bsAfkBmqWXj3JRei9W2o7Xq1v02tfQFDB+/XfT7nqHs+4Zb8GseteyJFPMAz6yMqo+xGqjckZyQPM48hRxM5cRk5YK0iIRUFqablXni04g8iW7Nqj3w66SybeNQd8ZOPXt6isM3DZMSTkVGalseS+3Hic34QMBlfoiOJhHqIXJ1ZJA77jzr0v0+EfD5q1sxztpnm1egc5K4t/SJv7WX+NqjH7C9yKn7TItWQFABQAUAT+ABPeoerp6ZcBteNODt4idgK5eNc1w83jvmrSt/ga4a51exqHs7AhEVo2LRtH+MjU6rYyMzl22RpmESqT+Tqrx1m45OUpJqmns2vXrSlq1BW2l/uo7nDDorXbftrfxeiHwcOsopHeMdYRrK+ozRtGpBWOMN4CCWdmYE+QBwaU+I4zLBRm+W3FVytSe8pVreiVOuuloUceKLbWtW9/L7kiTg1orC4Yr0+opDCSII2lpCY+mFA3SHOrPiaUYBrKPGcXKLwRvm5XpUrV8uvNfRy26KOpbw475n3Wvx+ybIsXCrB9tSjU5YkXMWRiFG6QzgEF2cZ2+x64FbS4rjoa09FXsSr2mubq7SS0137akeHhl8X3Xa6/gq57CzM8ESOwDszSSNNEQqapNMeR4Q5CruWx4h612Rz8WsU8k0rSSSUZaulb7tW3pV6GUseHmUU9/NaE2ThFhgjqhWK7YuYnVWEcZO4X4g1yafLIR/SuePF8do+S1f/AGNNq356aK+urXct4cNPX6rer+PT6iTxWcdxAg6bRRpcTSfEil1nxCNCwwrMdCHR5F8UQnxeTDkk7UpOMVpKNbW61aSt+t1objihKKW2reqf5tt5joOHWMkfVkkC6vFhZYI8AGTMYgGdLaI13zgtKMZpT4jjcc/DhG601UpdtefS1bfuUdQ8PDNczf7L6e46W3DrBZARInfSQ88LqdXQywyoxp6kmD/w2O2KmfEcfKFOL76Rkn/v0360rXmkEceFPf6p719/37FTzPZwIsckeRJPibRthI2B204GMsTp/wB1fnXbwGbNOUoT9mHq33a8/Jb+b8jLiYQS5lu/z/gooJmRldThlIZTtsRuDvXptJqmcidDrq5eVy8js7nuzsWY/UnehJRVIbk3uSODcUltZ0ngbTIhyD5EeasPNSNiKmcIzi4y2CMnF2i/9pPHo7+5huY9i1vGsieaSK8gZT/cQfMEVhwuJ4ouD7/Y0yy5qZk66jElcW/pE39rL/G1Rj9he5Fz9pkWrICgAoAKAA0DN4vLltJHFGMBwPiMmdWpYUdk3LBizSLghfCEfvXzT/UOJxznN7PZPanJpPpVJa29W0eksGOUUuv9X8RkfKkXTOmWcqx1KoaMCTT1SECH/wCoBGBk7AvVS/VMvP60I2tG9Xy3yq7/AO1t7LVpB6NCnTf5en0JN9wSBgkTSOER1jUK6k6vBHk5OnGUuHJAHb51lh4zPG8kYpyabdp11l016wStlSxwa5Xt/wAfy38iCnKEGEzJIxMRlJGkJ9lWGHKnSNyM7jbuM10P9WzW/VSXNXVvdra9enb3MzXC49NWRhy9El0kfik+A03TZgpeQKdMWBgplgdsnIGx3rb0/JPh3k0j6yjaVpK/a63p177ojwIKcV5EgctwuiyTEwMzEMkWCiCPVrGWLYYqjtjV3IGPOsv8jmjN48frpJU5bu6ratLaW3d30K9HjKnLRt9PztZ2h5TtmCgNLklmLakJwIom6WFB8WZDuAdlas5fqvERbbUeiqn1lJc2r2pbX1Q1w+NrT80uipu+B24kjjSZg74b4g2KvIyxqNKnD6QpOogDVXbj43O4SyTgqXbukm27e12lSvQynhgqSev9tF5PwG3YvqRISGdMK/aAyLonfWxCsEWZvmB23FedDjs8UuWTlonqt5U7iqWqbcV5PrudEsMLeiX201/cx3G4BHcPGGd9B0anIJOgAZGCcLtsMnAxXvcJNzwxm0letLpevz7+Zw51yzq7r8+RBrpMQoAKACgAoAlcW/pE39rL/G1Rj9le5Fz9oi1ZAUAFABQAUAJigdhiiwthigLDFFhYYoCwxRYWGKAsXFACYosLYtAClTgHBwc4Prjvj1pBQlMQUAFABQBL4t/SJv7WX+NqiHsr3IuftESrIJPDLUSzRxs6xh2Cl2ICrnzOSP31GSTjFySuuhUVbNPd8jER6kkfX1REEkh0EsXiTTnWfF8XVsCCqMc4wa4YcfcqaVVdp30b7eXzdGzwpLf80/e9BW5EI6/xciB3DYj3MQgEqyqpbsdSKR5axS/yC9X1fa8+t1QPBXU4cM5OLwo8ryQu0whKND9lmaIDIZw24lBHhxsd+2bycbyzcYpNVd37/Ly7iWLTX82+5YRezouyBJjp6hjlLRgGP4QkUkByGySEG/dl9axf6kkm3Hpa131rt8fcmV4GtWUfMHLwtoYZBLq6oUhWUK2GiSTUviOpRr0k7eIGurBxLyTlGtvvXz6+4iWNKCle5Q11mIUAFABQAUAFAHaymCSIzIJFVlLIezKD4lP1GRnyqZK00ioumewQ+yO2umhuLW4cWsoWRozu2hhnSj+Xp4skb715b4+cLjJesjp8GL1Rjva7CsfEujHH04oYYool0kDSAWJXP2t3OT611cE7xczdtttmebcxVdhgFABQAUAe/wBz7GrF3ZzLdZZmY4kixliScfC+deIv1DIlVL6/c7Xgi3Yz+RWw/S3f7SL/ACqf+Ry9l9fuL0eJ0tfY9ZRurpNdBlOQS8BH3hoSD9CKmfHzlFqSVfH7jWBJ2mWE/s6hLpIbm61R6umf5r4dahCAOhjGlVAz2wMYrnfFcsGuVa7769e/ctY7e5zfkCIqF96u8BTHs1sCUMfSKsRBlvBtvnsD33rD053fJHv17337l+BpVsSz9nkMSqqXFz4TqBPurMCWRj4nty3dI/P8geQpz4+UnbjH/wCXn2l5v5gsFdWJZ+z2GLAjubtQGZwA1vjUxBOodDDDKqQDkDAwBSlx0pe1CO1dfuHgV1f0IV57JrOVgzy3RIVEyGgXwooVRhYR2AA+4VtD9UyxVJLv16/ET4dOk29Dh/I1Y/pbr9pF/lVX+Xz9o/J/cn0WPdi/yNWP6W6/aRf5VNfq2btH5P7i9Fj3Yv8AIzYfpbr9pF/lVX+Vzdl9fuL0aPcX+Riw/S3f7SL/ACqf+Uzdl9fuHo0e4fyL2H6W7/aRf5VP/KZuy+v3F6NHuL/IvYfpbv8AaRf5VP8AymXsvr9x+jR7ir7F7DO8t1+0i/VtFR/k8vZfX7h6PE9D4bZxwRJFCoSNFCqoGwA/13rjlNzlb3NOWiPxnhMF0nTuIklXy1KDg+qnup+YpQzTg7i6G4J7mEb2MWGT8S6HyEkW3y3izXZ/k83ZfX7mXo0e4n8i1h+lu/2kX+VT/wAnl7L6/cXo8e4v8i1h+lu/2kX+VT/yeXsvr9w9Hj3D+RWw/S3f7SL/ACqP8nm7L6/cPR49z0SOX1NeTjy9GzplHsOL7ZrRz05hVrRyMtc8slmigDPmlKbegKNDakoR9wQDg77jG3zGdqNhUY/lrmaV7SYz6WuIioAACh+uFNtt2GouF+oNd3EcPFTjybP6Vv8ALcxx5HT5iNDx26/BEVyZR1mmSNiI49OGueiQFx6eIH1+W1aPDj9J8NLSu/8A42KLk4NvfX6Mvbu7lXiNvAJD03hmkcaEyWhMYG+NgdZzj0GMVhCEXilKtU19b+xbtVqP5qvJYvdulJo6lxHC3gRvC+ckagcEY2+tPh4Rk3zLo38hZG0tCJzDc3cLxss6qk11DAqCJDpicYJLEZLZBPoM43rXBHHLRrZN/FEZG1qvITmHjU9lboWImcSl5GCquLONwZHKjzCMq7ebZqsOOGWdbKvq9F9RybSJ3Nd/LGlu0EmnqXEMROhWykpxkahsR3H+NRggnJqS6P6CnL1bRUjiV9Kt/FC6Ga1dBFKIhpl1R6zC6kkB1yASp7kbdxW3JiioTktJXa7a1aC5OTj7ifwPjbXrQvbuRCsYM+VXPVOMQnbKsMMWx28O3iyIyYlitSWvT3d/d2/oUZOVfU04Nc5qJSAXFAhxFV0EFAxc0E0VevevIU2mdtaHVZTit1lk40yHBWJmlYx4q0yRadgNlYhSQMkA4AIGT5DJ2/XT3EZSw5dkE9rORp0W4jniDKdcsH4gg9iAWkOcjsufl2y4iLjOC6u0+17/AMfUx5Hp5fn7kVOAXI4RHbdIdVZkcjqJjStz1shs/m7fX5b1r42N8R4l6V/60Sk1Bqu/1ZccUtp/whBcRwl0jgmRh1I1OqVoyAAW3xoOfrtmssbj4UoN7td+llSvTQ58WtrqdLdjCNSXSzFBJH4Yo8gDVnDMc5223xnarxPHBvXo18WTLmaJfNljLL7t0k19O5imfxquFjJyBqO5Odvp5UuHlGLbk+jXzDIm46eQl5wP3qac3COEMXu8YWUqGjcEy5CMPtNgYbyRfnTjk5Irl3u9u2355hy3K3+Xv/BStwa6fh9pbywiR4JoS+ZIiGhhPh7ndiuBj1B38638SHjOadWn82iOV8nKW/K/CprKSW3ChrTJkt21LqTWSzwsp3I1EkN896zzZI5IqT9rZ+fZlpU/J/Q7cn2MsMcyyx6C9xPMviRsrKxYfZOxHn/jU5pRly07pJfIcd2X1YFC0AFAhaoQtAwxQIqT3rxOp2jga0TFRAn49AkjRsza0AZlEUrYU5w3hQ7HB3+Rrpjgm4qSWj819zNySdEscSj+F4x8b8V/veAvt/2QTRyT10238ta/cOZUn3G3XFIopI45H0vKdMYIbDN+aGxjPyzVY8cppyS23FKSW4674tDFLHE74kl1dNAGJbT9ogKDsPMmrhinOLklotxOSW4R8XiMkkYLF4gGkURyEqDnSfs75wcY74OM1XhSUVLo9hcyuhbfjML2/vCOTDgtrCPgqO7AackfMDGxqninGfK1qSpJq0IOOQdGOfWTFIVVGCSHUXOFwAudzsNt9qrwZ8zhWqFzqrJd7epDGZJWCqMDJz3YgKoA3JJIAA3JNEIuTpA2crTi0UgkKlvhbSKY5AykjIBQrqzjfYVUsbjV9Rc1jY+OwNbi4VyYTjDiOQg5OAQNOSM7Zxir8KSlyNaiUlVjb3j9vC+iRyrBOqR05DiPsXJC4ABIBPl50RxSkrQcyHXPHYEERMmRN+KKK7h9tWFKA5OMnHoD6ULFNtqttw5lVj4uMwNAZ1lQxLnU+cAFTghs9iDtg70njkpctahzKrEtONQySCNWIkK61R0eNmTzZBIo1Dcdu2abxSSsOZEefmi1RnV5dHTYJIWSRVRmxpDuV0rnIxk75FNYckqpb7A5JbnS+5it4XKySEFdAPw5GAMmNALKpGWyMDO+aUcU5bIHJImWHEI5gxjJIVijZVlIYAEgq4BGxH66JQcasSaZKqRhQBUHua8NvU7lsKDVRYjI3CTtxO793dEf3S2wXQtvrnxghhpPzIP0r1YSxrhoeIm1zy2flHy+xzzT8TTt/JE5w6jM8sELMLExNEymMKGUh7hSpYEjpaU2B/KFa8E4pKM5e3d77bR+uvyJyJt0lt++/wCe8sebLf3yKJocFxDLdQH/AIkZgeMg/M4H/aNRwsnhm1Pa0n7naY5LxIquv2IMN171e8NvNJAlklVAQQRGlrISPvkaT6gLXWoeFjy4r2Wv/wDS/ijHmcnFv801/PIveDD/AKV4l/ZWP8E9Y5P/ALbH75f+pcf+o/gL7P5VThFmXOAY0UZ82dyqj7yQKfFxbzyr80FBpLXu/wByJyxwvp31xDqzBbss1vGR+La5UlsHzC+ML6CRu+2Ly5ObFGX+56N96/FfuFXr18S75ssUntxE8jQlpIunIndZg2qM/wDMMY+dZYJOM7SvfTyrX6FTprUh8s3s/Uube7EbTwrExmjGBLHIJNBZfyWGlhj9VaZ4w5FOGzvR9HoRG1Kn8yr5ZkH+z1vuN44kH9cyqoX652xXRnX/ANU/eTD/AKb+P8k7jCyHi6CHRqNjMMyFsAGaPfCjxfTb61jj5fBlfdfyVL2o/H+CFxThRs4+EW8REhiuQgL5UMRBPknAOnz9a2hk8SeSb0uL/dEOPKkvMj8e4ebKK3knZWSTiaXNyVXCL1AwTYknQriI5PmM7dqMU1kk4x6QaXf8qxyTSb7tWXfOIBm4do/Ge+Iy479MRydY7fk6cZ+6seH05725Xf0r6lzrl+VfP7WZbmW4ZW4qpUdCSa1iuJd2aKJ4Iw0gjx48Z752znBxXRhimsffVrzd7WTNtSbXZfyaXniFFsE0Ywbjh/iGPEBPCFJI7+ELv8qw4dt5tf8Ay/ZhJJY3XY1ixgEkADJyfmcAZP3AD7q57LHgU0IMUAUx714L3PQQtCYiPHw+JZTMEAlYAM++SB2B33HyrbxZuHJenYnkV2Pg4fGqOgQBHLFhvuX+0Tv5+da+JJtNvb+BUkFpwaCMoUjVTGpWPGfCrd1UZ2B22+Q9BW7y5JXb338zPlSOzcIhJjYxrmL8Udxo9dOO22302rSOSavXffzIcUxycJhDySCMB5RiRgWBYeQY53x5emdqrxJUo3og5dbONpy5axFDHBGpjOY8A4UnIyozgHc9vWrefJK7e5HIkSoOFxJK8qIBI/233y3pq33x5enlSc5OPK3oOtbHcQ4dFcJ05o1kQkHSwyMjscfKnCTg7i6YOmqYvDuGxQBhEgTUdTYzlmwBlmO7HAA3PYVUpyluyUkim4hZcOsT7zJHDEdZcNp3MhByyIO74zuBneqlxE+WnJ1t8Oxth4aeefLCNv8ANxvBbyO7uROLKVMIQlzKApIyMIq5zpPf02qY5Jcrj0NeI4WOJazTl2WtfHYvL3hkUzI0qBzGdSE58LfnLg7H504zcdjkaTO1xbrIjI6hkYEMrAEEHuCD3qU2naGVP4OtrCGWaGBV6cTHw99CAtoUnOlduw2qsmabXrOy8OFTyRgurr5mAivJvwdPxNTGrSSaZIOkhjeMsI8SEjWx8XfV2GKzeWfLG3/XuPa9C4ZcX6Ny9Pat3dX7q+Bu+D2Ftc2Fv8BREVSRIjnSp7jH0Pb08q28WfNz3qeLmw+FOWPs2i/UYFQZjxVIQUwKVu9fPS3Z6C2CgBwFWhM6oK6IozZ2WtkiGPFWkIWqQhRVEmPt+Zpr26lgsTEiQ7PNKrMSckfDRSNsg7k0lb1R6c+Ex8PijPPbctktPmyNcc2XNjeJBfiJ4pMaJolKkAnGWUnGxxkeQOcmqi3dMuPA4uIwvJgtNbxevyNzPKEVmY4VQWJ9AoyapulZ5MYuTSXU8r4BxGG7upOIcQkRYo26dvG52BGG2TfUVBU7ebZ8hUJpetLc+h4rFkwYo8Lw6bbVya+/n+x6LwnmK1uiVgmR2G5UHBx66TuR860TT2PDy8Lmw65ItE+6uVijaRyFRAWYnyAGSaG61MoQc5KMd2Y7gnH7ziLO9sIre2VtIeRDJI7D0UMFAwd/T5+Uq3qenxHC8PwlRy3KfZOkvpY245mltblbXiSRPFMCqTxqQpDeEiRGJx33wdsjvQnb5ZDjwcMuJ5uGbTjvF7/B/sSv9gouibcTzC2MnUMPg75zpD6dWnOD67d6OTozP/Jz8TxeVc9Vevzq6s1NvAsaKiAKqgKqjsABgAVoedKTk3J7s7ChEscDTTEFUBSnufvr557s9DoFAD0FawRLO6iumJDOqitUjNjhVCFqkIUVSEZuHhtlwrq3BYxiVgGZizDJJYKoA2Gc/qoTUEdssvEcby49+Ve4yXGIxxu+iEBHu8IIeRiFLZILBEJ1HYAA49aI6ys9LDJ/p2CXP7ctl27W9jdc7E/g66I79F/3b/3Zpz9k8ngK9Jx33RlvZFweA2ZmaNGlMjrqZQxCrjAXPbv5VS2O/wDWc+Tx/DTdJLQqfajw9bK5t7u1Aics2QowNSYOrA9QSD61m3yu0dX6TlfE4p4Muq+/26Gq9p85/BEhXbV0c4/NZ1JH7h99VlXTzPO/SIr0uN9L/YkezKMLwuDHmHJ+pkaqWyM/1Rt8XO/L9kZ/23IPdoD+V1WA+hQ5/cKznuvid/6C34k15fybvgkha1gZu5iiJ+pQZrV7ni5klkkl3f7k2gzFpiFoAKAKYjevBe7O/oKKpITHLWkRMkJXTEzZ0WtIkMdVoQ4VRIkjhVLMcBQSSfIAZJNUtASbdIreDcZtr6NmhYSKraSGQjDYyPC49D3pppq0b5+Hy8NKpqm/P7GG9rvD44FguYAIphIV1J4SRpLA7eYI7/Oono7R6/6Nkllc8OTWNdTf2X85tE6o/GwrrH9dPF9O5rWSvQ8WX+llfL0enwZiuVhNwiSW3nilktmbXHPEjOAcAeJVBIyAPvHnnNZp0qkerxnh8co5cbSmlTi3X7hxnh8vGLuL4UkVnDklpVKNISRq0KfFuABn6n5UJW7YYc0OBwyqSeSXbVL3vY2/HeFLdW0kD7K66c47EYKsB8iAfuqpK0eVw+Z4csci6GN5Ou5uGo1reQy6FZjFNHG8qENuV+GCRvkjbzPalzUtT0+Nhj4uXjYZK3um0n9SPx+wm4xdRKsckVnFktJKpQuSRq0IcNuAAPvJ9KSXM7expw+XHwOGTtPJLota972PSEUAADYAAAfIdq0PCFBpgLQIWgAp2KynPevBe56C2CqQh61pElmZteNXd67+4CGO3RinvMwZ+o6nDdGNSAVByNRO9euuHxYEvGtyetLSve/4OVzlN+rsSveuI2zoZliu4WZUYwRukqaiBr6ZZg6DO+CCBv5VShw+RPluL83afx0JbnHfU1Xauei7GxTK32WVvoQf3VVNbisWeNWUq26sCpHqGGCP1U6scZOLTW6MTwHgtzw55IrQ21xE7a9MkjRyqcAAHAIIwPT9VJRnFbHp8RxeDi6llbjJKtKa/gj8w8v3FzqueINEI4Ed47aJmIYqNRDyMB3wAcDt2xVY8fPJKQLj8XC4nHh0+Z7yf8L8+Js+Xb7r2kEpCgvFG5VewLKDgDyArTLDkm15nkxdqydJOq41Mq57ZIH6s1CTewaDs0hjXlUAkkADuSQAPqTTphY5W8xQAtIApgFAC0wCgQtAFQ3evEe7O5bBTQhtwhKMF+0VYD6kHH99bY/aVky2ZQ+yhlPCLcDYqJEceYcSPqB+ed/vr1/1CL9Jk31r5UcuF+oayaZUUs7BVAyWYgAD1JPauaKb0RTZiefblnvbS1MU08LJLPJDCygyFMKquWdQYxqyVzvtXocJFLHKdpPRJvp/ZlPV0VvEbN0McnDuE3FrOjodSi2RHjyOpHKEl8QK57jvWsJJ2suRST97+WhMu6Rde0u3MhsIw7JrvY1LISGAKPnSR2OM7+VZcFJLne/qhl1o5c6cq2kHDp5oIEimhjMscyDEgdNwTJ9ps43yTnNVw/EZJ5VGTtPSunyHKCS0LXmiwiuuGl541kZbdpVLD7LmLOofOssM5Qy1F1rX1HJJxtjOQuFQQWEMsUSq8lvC0jKN3ITO/wB5P66fE5JTyOLeibFCKStGQ5YKXVuLm64XPeyzFnMzC3dQCxwkIklBRFAAAwOxrrzJwlyQyKKXTX66ER1VtGp5Dhnje5jaCeG21I9uk7IzKGB6ka6XbCAgEDO2quXiXFqLtN9aNIFPy5y7Hd33EmuR1YUuiEhYnR1DGmuR17MdPTAz28XrW2XM8ePGoaOt/iTGNt2eh2tusaLHGoVEUKqjsFUYAHyArz5ScnbNTrSAKYBQAtMQUAFAFURua8VrU7egoFUoiOqCtoqiWZ655TdZnnsblrR5DqlTprLE7fnGNiNLepUjNenDik4KGWPMlt0a+JzSx63F0B5VlnZTxC7NyisriBIlhiLKcqZApLSYONicfKtFxMYL/Sjyvvdv+ieR/wC5llx/gC3PTdZGhnhJaKZACV1DDAq3hdSO6ms8OZ47TVp7oqULIUfLtxJJG13emZI2V1iihWAM67qZWVizYO+kECtHxGNJrHCm+rd/InkfVllxvgwuXtmLlehOs4AUHUVDDSd9u/es8WXkUlW6oco3R34/wwXVrNbltHVjaPUBnGoYzjIzRiyeHNS7BJWqOj8PVrfoMSVMfSJ7HGnST8jRztS5l3sdaUV3K3B57WMRS3KzxoiJEOgI2ULt4mDHWcYHYdq0zZIZHcY0+utkxi1uyFFyrPblxY3nQidmfoyQLMqMxyxiJZWUE76SSK09IhJf6kbfe6+ZPI1sy24Bwb3ZH1SyTySNrklkIyzYA8KDwooAACiscuXneipLZFRjQcE4KLZ7lw5b3iYzkEY0kqq6Rvv9nv8AOjJl51FdlQRjRa1kUKBVJCbAim0CY2pGLTAWgQUAVZ7mvI6nYhRVIDoprREM6q1a8xLQoanzCocKtEsdVCCqQDqZIUDFqgCkAtMQEU+UVi4ppA2FMQtMBtQNCgUAFAC0CsqmryXudooNCAcKtEjxVoQ5TVpiZ0FXGyWPFaJECgVQmed868fuIeKLFHMyRe6dTSAuDIZJgCSVJ7Kvn5Vx8bPLGC8N07XyOrhscJayR15N5hnubRZpJDqJcbaQPCxAP2flXn5uKzYs0oc2lLsa48UJxuiz/Ccur8a+NvzPX+rXFk/U+IWWKUtOuxrLhsaWxyu+NJG5Hvx1Zx02MQI+mBXqZ82dYnLG237kc0YwumkVPEuOzrI4FzIoGMAGPG/1iP76MHFZnBOT1On0XG+hwTmK414Ny4OoDTriP/pitlnycy9YJcNip6dDWXk11rIj1EZABLqPLv8Aizilny8QsjULo44Qx8lsrIuOTnib2odiqwLJtp2csNs47YI/XVylnXV7mPqWXLtPqOHfG/5n/trLxOJ8SrdGnLCiHwDiUr8SnieRmjWCJ1U6dmaRwTkAHsBXq63Rjpypo1lMkdiqEJQBWyLgmvKyRaep1xkmhuKlFDwKtRbJbHhKtRJcjoBWiRNjxWiJHCrRItMDyj2iLnjAPpYf+rPivL/VJVCPvR38EtH8f2OXLUCLaw6UZhgnwE9yct5+ua8LicjlxElLc6saqGhciNcE6ZB2BBJ//tZSniT1Wo1zHm1/7P5rm4nkjkCjqNgsCM5AOABuNIwCd819Zw3EQeGLo8+eCbm6ZdcMuOmiwsxfTGuol3BJBI2OcYyD+oVKjGUm3sdEZSikluWr3AQBy4EWVYuWfYbfa3IrOeFQyJRNFm5oNyNDDx6O6uALeZXQMp8BIO5wdQI3H+vKubjcmaGdU2lZzYYwlifcy/C5utxy5mXCC3R106iS2k6C2D3Hc48sCuvJKUVocMUnI2K8TcltgQCR2IGB+/7q48fGT8XkbO14FyWhnK5/6Yuh6W0H/mPXu/7mcb9hfE3SimkSxaoQlICPdJ51z8RFVZpjfQjiuRJG4/NWmSAaneoqHirQh4q0SxRVCCqA8t9oG3Fwf/sFH/jTV5H6v7EV5o7+BvUsuCKqqoQBVAOABjz8hXyk5yeXmk7Z2SikqJ7wtLJpUZOV+4AdzWuDh8nFZ+WH/BnzrHG2U17dMZRGYwGcsqgjVhj4SWO2kY719Ri4eUZeDdl8q5eYwvNDx29266VCKqqX05w+CdIJ7ZzXcsHJ6qZxvKmyks5TdyQRyL8N2k8KDSWCDw+gwDk5q5+pBtbmUfXlyvZlhe2TcKmt7mHVoEuh1YqfMEjK+TLn9QrOElnXLPoVmxeF60SXy/x7Xxl5wMB2lG58myBqwD8v7qzyrlWr6nCnqaH8JSNNpE0OnqFdIL52kxgeHvjauFcJBZ+ZvWzrXES8Oq6Gs5SOeNXn/V7f+Jq97/czlu8cfib6qJCgApWBGujXPxD2RpjI1cZuAoActUhM6qK1iiGPrREiiqEKKYjyv2iN/wBLD/qK/wDnTV5X6svVj7z0OB6kqzuQgGxPftivk5RcpWd09SbFxRlJeM6e2QwG6j/XlXpfpGWWHM0uqMMmOM0kzRWRWRRKVXVuCQP9GvtMU+eKkcORuFwvQwqWwaR1lijfquzeMBlIPYEHz37/ACpONnC8jUtGLNySLl/hIIjFpCMFVQrE74CfaGM+nejw00Eck1K72O/+z7gGSfpOjHEcZUBcRt4XbIPjONsdgD61yOLxKz1PEWV10RC43wGE5uljaIW3xJOkF+JEDuRggbEZ9cA1CcsyqloYcRjjEr+W+WxMDd20hkR5NWGwrL8Ql8g/Q7Vxzlk9IjFx2ZnSUNDV8kyZ43ffKC3/AMT/AI17n+5mS/6cfiei0yRKQC0gIVyfFXJnbcqNsa0OOK5zUeFqlEVj1WrUSGzqBWqRItWkIXFOhC4pgeO+1m76XFA2CSbJAvoT1pzgny7Vx8bgeblR18Nk5ItmcXnNu/R/8Re/6q8xfo8V/v8AoaviW/8Aaajl3mSNo+pPGwUalKgqcgjGdvriu/heBx4pczdmc8k5LRUSoefLe2tuoRI8TSGMFV3VhkYcHGNhXp8PBxk8ZGaUXFTK/lziq3aMwOFWVz6bEnSMdwcY/VW0oyizzMji2elcqXSvbjTjwlgSBtnJ7ev1pKVmig0k+5PvuHrMgBJBByCPI4I7dj3qJwUlTNMc3B2jC8U4Q1vMiFzIkquHHYZJIYlR2BBH6jXLLF4dcp3Y8iyqVmR5a52t7GD3WOKX4eqNmwpBYM2pu+2SW/V8qtrGpczWpyPHkeiZe+yXiAuOKX0yghXigwDjOF28j6g1rGXM2xODhCKZ61VsgDUgJigCAwrz2tTpT0AChRCzqq1rGJLY/FaUSKKYhaqhDsUwAUCPNPaVYJLeDUrE9CMZXOd5ZvP7zWWSai0mjXHiclaZi/8AZyH0nHn3Ppn/AAqfFXY08CX/AHFgnK7LBI0evGD9tgNx+b9a6MMedqSMMk/DuLdmH4ZcqDJHMCIZciRdhpkH2HX0IYD7q9zPgU4xyw3VHn8PxDi3CWzGcr3bwyOEOFcDJyAdvNcjc71lxcNVRMZJrU9U5L460bIAV6RYiUM2SA26uMDuD5eh+VeQoyhkp7M9GDjkwqt0bbjPNMcMbdP4r6SVCgsM42zj/CnkyqOnUePDKWr2MpFxsTPiVW6mVEmolGC+ekMO48q4ZZJKXro9CONcnqM4cPS1i94VImGl8yk6t8qTrYE4OoA/KuiXKzg9eLpkj2VG3N3cNbBgpiQHJJ8wQd+2Q1XiSV0GTm0s9OrYyClQBRQEfRXPyI0sXRQoBYoWrURWKFp0Fi4ooQuKdAGKACgDzf2iXJS9XxMAYYdgrHbqT6uw8/D+qscqbeh04JRS1M811JkjWe2Oz99Ax5fnb1z3I6VGLJfHLxoolBJACt5nxbeeO31r0ItxikeLkfNNs8hu586l/OJOT/ca9uE7wpeRyeGlk5uxwEmnZSSe3esudbdR8rlcnoidwm/e2k16skgqVztg+vzFY58HOrb1NeH4hwl6q0PZeJcXsuE9MaGuLlkRsahpXYeI+S5IOMAmubDwfiSs6M3GuMaKviPtXgkXE9jqztkOpIz5gldjXRl/T++pjh41vbQq+Dc3ylCismDgYlCklc9ifPC52+dcWbgsmBWtUdmPi8Wd1LRms9ksgM8wwgIiGdAHfXjG3yC1jiq3ReXZWen1sYhQAUCOANc6ZrQ6tBC0CFpiHYp0AlIAoABQgPOPaLYSy3qaFfHQUFlK7Fnl8iQdu9TKEnsaY5xW5nU4TMCfhy+YG6HbVnP2qweOZ1eNDuJzOHHw0yS+FAABO4GR++ui7Xmeby1I8u5hi6U0ij8nSo/UDXrQbXD2+xhJLxKRUvNpfI/1muWOSnaLeO40aDkRLWa9Vb5jo/IXyeTI0o59Pl59qnLmkVDGlsejc6cvQTM8sZkWZjkhtRBOOwH5PbsNqnDxyx6SM8vDc+qPNwgZWB7jP91e5jnGeM8yVwnoQve+m2M7bY/+awlmUHys6VieSPMj2n2K3nVlmbb8WAfDj8pfMd//AJrzeIxRhkuOzO3BllOCjPdHrNYGwUkAUxEYVyrc2Z0FaokWmIcBVpCYtMQEUmgEqRiimkIoONAe8b/o0/ikq0SyGQtJ0SilRl9+TfdFZx9cAfuY1x42vEbOicWooxXMHJEV1JPMJ1jMkp6Y2Cg5A0lftEnfAA9K9B8ZzxUY7GMcHLbe5lfaZygth0DGWZHTSzHzlTuflkEbfKiO1C6lFyRfRwcRtpZvxayDUfTII1fcSD91TIaPp2a2U42GPLb19KxcUxWfPnN0PRv7lB2EjkfRzqH9xr2sErgqPOyQ9Yy18wMnyAAPz8/urmytvIdeHSB9J+yrhPu1tChGHMJd/wCu7Ixz9MgfdXLOVs2gqN9UFhQAUCOAFc6Rq2OFWSOFUA6rJFpgFADcVFDsdVCM/wAaHx//AMafxSUyGZ/iCXJYhEjK+RLkH7xg1zZYZJPRmuOUEtVqU1rwy9R3dugxYAfafK49DprL0aVaM08dXqhicLmSTqmOIsDlcM2x9dxuavFg5NScuZz06FdznYzXlq0bx+IYaMg9nHrkeYyPvrdSkmY6UYrlXkhmvreOZUcFsyRksBpUE41Y32B2+Q9auWRN0kVGNq2fRDRDGMbDYD5ClRnR89+0uZTxSfRkgFVb0DqoDAfTFenw/MoJHJkSsvuReQYyEu7nLlsPHEMYA/JL57nzx2rmyy9d0b436iPX+BsTMdiPA3f+slc0jaJoRQUFIAzSA5AVFFi0xCgUxMfViCgAosBKVgKKaAgXnDtb69ZXwhcYB2BY/wD7UCas4/gj/iH/AJRRYcoh4P8A8Q/8opcwcon4G/3/APuihMXKNPAx+f8A9wUw5Rp4AO+vf10L++k6GkKOCEdpnH3f4ZpWHKYviXsghmlkka6mBkZnbCR92JJ7j511Q42cVSSMvRo3bNbY8tLEioshwqqo8I7KMVzvI22y1iSVFlY8O6batRbYr2A7kE/uFK7KqifRYxKQBmgBlSUOAp0IUVSExaYBQAVIBQAVQCGk0CEqRhQAmaBhRYhDSZQUgCgQUAPWrjsSwoAKADNADKmtRseK0ER+JXqwQySv9mNGdsd8KM7fOk3SsvFjeSahHduist+KTLNAlwsYFwH0dMt4HRdfTct9rK6vEAN17bilbOiWDG4Sljb9Xe+qbq1216akBOaJC8sRRFlSdETOrS8LTLEZF3zlWO4z6etLmNnwUajO3yuLb7p1dfHod+KcdljvDApgHw4pEEhYM5kkZOmuD38Oc48xn1pOWtEYuGhLD4jvdp10pJ39TSVRwmf4BxyS4lkBEYVDKrR5IljZH0oHBO4dctkAAdt+9KMrO3iOGhiinrrVPo7Wte56DOH8Uu3uTE6QjQIWk0l8gSh9gScEqVA+eaLY8mDBHFzxb1utulfvYy55hkWOS5CIbeKRo2Hi6hWN9EkinsMNqwuDkL3GcVN9So8LFyjibfO1flqrS/sTmLmGS2lIVY2RYllIJYM2ZRGVQjbVvkbb9qG6DhuFhlhbbTbry2vX+S+vLlYo3kfZUVnb+qoJP9wps44Qc5KK3boruFXlw7RmSNBHLGZBp1ZQ+Aqjk7MSGO4xup796Eb5ceKKai3ade/e2iHy5xyS4fDdDAM4dULa16UhjViCTs2CfXt3qYuzXieHhijavpV7O1b+Rx4fzJJJlCqJKs6xsDqw0TOyCWPfPdSN+xFFlZOEjD1k20437nSdP5nfiHFLpLkRJHCQ4maPUXyREE+0QcAsWI+WBQTjw4Xj55N6Ve3W/wBqGcU49LHdtAvQHw4nQSFgztI7J01we+VznHnv607YYuGhLEsjvdp10pXYvHuYZbeV1VY2RIklwSwZg0mgop7avMbb9vnT5mg4fhYZYJttNtryWl2/LuaYGrZ54UgCpEJiqSHYtNAR+J2SzwyRPnTIjIcd8MMbU2rVGmLI8c1Nbp2VPD+ETl4GuXjf3cMEMYYF2ZSnUk1fZITIwM7sTnsKmn1OjJnx8sliTXNvfTrS+Jxn5ZMoRnKrJHdG4RlLfi2lDtG2QDuB9MqppcpceMUG1HZx5Xfeqv8APMdxPg0z3TzR9DxRRRL1NRKtG7uJAAMZBbYf7opOPrWLFxGOOJY5Xo29OtpKvoXXuS9Xq5fVp0fbfTjOfxedOfnjNVRyeI+Tk0q72V/PcpuF8FlW5WedoiyRyRakDapFdlK9Un80Lgd8kk7dqSXc68vEQeJ44J02nT2VLp7yXacPkW8nmJTRIkSqAW1Ax6tzkY31H9Qo6mU8sXhjBXab92v/AAVsnLkpWa3Eie6zSNIww3UUSNqkjXHhIZs4PkGOxqa6HQuLhcclPniq8nWiffT6k+bhJa+W4ZYmRYumuRl1bVq1LlcD02NOtbMY5+XA8abtu32LG9tllieN/surI39VwQf7jQYQm4SUlunfyK7gdncRKiTSRuka6FKqwZwNlaTOwIUfk9zv8qStG+eeKbcoJpvXyXev7InL/B5oGXUYdIadmZNRduq7OEyyjCgt9TpHbelFUacTnx5E6votdtFV/ESPlwn3d3KiWGWR8oWw0ckjOYzkAncg/VfnToHxVc8Y+zJJa90qsnXfD3a8gmUpojSVWB1aj1NP2cDG2kd/WijKGWKwyg7ttfT/AJIPE+DTPcyTR9DxRRRr1A5KtG7OJMAYJDNsM/kiijbFxGOOJQlejb0rW1VfIZxzll7i4MoZFKxoIX3LpKj61btjSTsQDuKfLY8HGRxY+R27btdGmq+fY0lvq0Lr068DVpzjV56c74qzz5Vb5djoaQgoATNFjoWmIWmBQc38da1jXpAPISX07Z6MOGnYDI/J8OfIuDW2HGpvXb+XsRKVGduecJM3PTmiKqydJvDo0GVUKs5/FyEagOoNBJDA4yBsuHXq2n+L6r3akue5xvOcZhGWWaPZbVtLIiv8S3lkcKpbSHygIVmwQCoOSDTjw8bqu/7oXOSuL8wXMTXZ94jAgggnVTCoP84aYBTlsjTpj799R7ZGJhihJR03bW/av7KcmrFuOZrlDJgCRV97aORU1Kywto0uF3Dp9rA+0vbsaSwQdfD6/nwDmZIl5icWV3Kkyv0pEWOYpGFYMsRIGGIfdm327gd1NT4K8SMWt918x82jZGuubpYW0TFVAjmVpTo8N1oaWKNtJKkiJRnGxLD6VS4eMlce608tm/mLna3Ix5wuC2GaOLT7khBCks8l0IZ2GT9jGrT/AFc7iq9Hh019r6K1/Yc7JR5rf3VZUnhaRJSkqeEZSSZ4YjkZ0EEK3zCt9RHgLnpp01p8rYc+m5I5j49cWsiohSU+7MWyoGJjnRKwB8MfgfI+lTixQmremv06r3lSk1sVJ5vn+MBPFlYVZMiLHUa2ikGoA6sanffsAuO5Faejx00e/wDLRPO9QvOc7jEhDRwlTbqsbdPOXWYSFi5wPHHt8gD50R4aGnXf+PuHOxrc6T4nPVRdESyKpWMEMYYJNBRzrG7vu2wwAd6r0aOmnX+Whc71JvDOa5nnto3dMszpJGEAkB6kgTqIT+Yo1GMkKTndSDUz4eKjJr4dvztf7jU3aN7muLY0FWhALVAJilQDKkoUGgBwpkmeuuagmpukxjDTxq+pfFLArs66e6j4bgH1XsAQa6FhvS9dPqRzCHm1BbJcNGdDSrEcMpwG7yfRd8jv4T38zwG5ct9LDn0shyc9LokdYXZEF0wOtRqW10ZZR6NrBX5VXortK96+oc63LDi/MJgZx0WfRB7wxDqMKC2ob+mn78isoYuZb9aKcqOc3NaI3TdGWXoS3GjUp8MZOF1DzZQzD5A5prh29U9LSFzoiWvOokRHSB2V2aKNldSrzAKwjVhsQQW8fYGNwcYqnw1Om/P4fn8C5zrxjnFbeaSJoXYpF1TpZTt05JNx+SPhsuo7ZKjzpY+Hc4qV9a+q+43OuhzPOyhoFMRPXYqmmRWJxKsTFV2LYLZPoFY+W79GdN3t9rDnO1pzX1cKkLdUyNEsZkVSNKF2MuRmPAHbBzqGMjcS8Fat6UPm8jknOaF1TpOGfo6NRUAtI+ho9QyNaEEkeYBIzg03wzq77/nxDxEcW55Tpl+k2V0a0LqCpeaOJD81PUVw3mM+YxT9Fd1f5Vi8RFtwfjfvDMoQqBHDKG1ggibXpxj+oT94+gxyYuRXfVr5FqVlZb85hpmh6JEqkro6i5JWVkfy2AC9T5qwNavhmlzXp/X4veR4i2HWXPCS6RHExZ0gZV1r9qdnCoxPbARiTv8ALJrSXDOO77/QlTsv+F33XQtpKMrvG6kg4dCQcEbEeYPofKufJDlLi7JYNZoocKpCDVRYDKko4Xt6kKa5W0rlRnBO7EBRsPMkD76cYuTpCbo5R8XhY4Egz1GhxuCZUUsyAEbkKpO3pVeHJdPP4C5kUFw/DG+IzZE4Zhp6+CZNUTOirsjsA66gAx39a6F4y07e73mb5dy3ube1lhgjcho2wIgXb4nwn8J38YMevIOc1kpTi21v18tfuU0miqn4bw4SvAxIdtashkmA/nAUsg30+JUXCjyXArVTy0pL+OhNR2GWv4OfUFkdutG8Z1SXJLx4Mj7sc/Zyc+gwO1J+Mum3uGuU5ztwyUNqcnBVmOq4DD4aQgau4Gh0BUbHXkjfNNeNHp+3vD1GTHs7GCSOMtodZIpVXqSY6uDHGz74DPuvi+2c9zWfNlkm/evhv9PoOop0NFzYXDygShmutNu665Bq0q+EAONOwk7Yzhu+9FZoJaezqP1X8SJo4a5XMjOSGVWMlw/aULlXJPiEiKoYHOVABqrzrp+3b7CqAjHhaRKeoAhCTRyCSclVAdEMcoOpAFEo0gjA1bd6f+u5ba7Vp+3yD1Eieq2CoXymhUjn3L+BLdiFkCnddLasnGc5z51n/qt112+fQfqjeIcOskgTqghCIo1fM2shX6sS6l8ZwwBGfOiOTK5Ot9e3uYNRrU4Qvw+NxIspLaY2B607hgXZIyRkiRi7OADk6ifPNN+NJVX0Xx+g/UTsmS+5KXnJQExm4aQEhunIixmXbcDSgGfLFQvFdQ86+O9A+XcgFeFhBl/CIo0B1T+FIZtMeD3R1lbGdmBbHnXRF5n06+XVfYzfIXDcUs7MGEyCPThmBEjHMmptbNgli2HJJJ7Gs+SeTWirUTtZcwW0rBY5QzFumBpfOrSXxuNvCCal4ZR1aHzJlrioGJppco7K+O7J1bDbH+NeZj4uc+bRaG7xpURONWZuoGi1BATGSdJOyuGxgMO+nGc12cPxLUuZoznjTVFOvJpJJWfSVmaeDEbHpu8isxbMnxPCuny2Y+tdsOLvddKeu/00MXirqSrrk9WSRUk0h5xNhlYgKCzdJdLqQut5Gzn8s01xGqbXSv7DkO3EeW3m6JM+GgWPpkIQBIrqzOyh/EGChdPkCdzk1Mcyjem+4OFjrvl5pJ3dpR03e3kKCLfVb4KDXr7agCds+WRQsyUUq1169w5dSDackhYBE8ucPG4ZEKnwgpIDl2/GRlkOMAA7DNW+J9bmS/P6eolj0odc8oMZJ3WZV6zh8dFjjS0JC/jQCB0h2AO/3UlxCpJrbz9/l5hyPU7Scuys7l7gESmJplEIGWhbUnTOvwDAVTnVsucgkmp8aKWkdrrXv3/EVyPuQ35JUwonVw4d5GlVGDlvH0yhLnRoLnA3HfYZNP0pqTdadv36dRPHoJacnGJoikyARdTSOi2wknaXA+LjbVp3B2371M+KUrtb118q7AsdDoOTVS3miWUgzW6QMdHhDAENKqavCWzkjOMjPmcp8W3NSa2d/wBfAaxUqHcW5Tad3k6+l3R4WPTJHQePSY9OvuHy+r1NPHxSikq0Wu/W99vgEsd9SfdcKmeKNTOmuOVJQ3ROnEYwqaOpnvuTq8z28oWWCbdaNVv/AEPldblY/JxwwEykOo1B4dQL9aSZm2cafFIcacFcAg+trivL6+SXbyF4Yyfkt2U/zpjI0L2zSMhYmBolQKR1N2DAvq8ye1VHi1fs6Xfxv3fChPF5+R0HI7BCqzqAQduiSATcJOcAy5xlAMEnuTnyrRcQruvr5V2JcCwuOXJZBcdS4UtPHHGWEJAXpvIwIHU32cjv5Dc71KyxVUtvP+h8rLFOE4vTdalyYVhK6N8hy2rXq+eMY8hvU8/qcnnY61ss6yKCgD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073400" y="-2041525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2061" name="Picture 16" descr="http://www.spanadvocacy.org/sites/g/files/g524681/f/styles/large/public/coverimage_1.png?itok=znMLeG1K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457200"/>
            <a:ext cx="11890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 descr="data:image/jpeg;base64,/9j/4AAQSkZJRgABAQAAAQABAAD/2wCEAAkGBxQSEBUUEhQVFRUXFxQVFxYXFBUaHBwWFRcWGhcWFRcYHCggGB0lHBgVIjEiJSkrLy4uFx8zODMsNygtLisBCgoKDg0OGxAQGywkHyQsLCwsLCwsLCwsLCwsLCwsLCwsLCwsLCwsLCwsLCwsLCwsLCwsLCwsLCwsLCwsLCwsLP/AABEIATgAogMBEQACEQEDEQH/xAAcAAABBQEBAQAAAAAAAAAAAAAAAQIEBQYDBwj/xABNEAACAQMCBAMFAgkJBAkFAAABAgMABBESIQUGEzEiQVEHFCNhcTKBFTNCUlORk7GyFyQ0cnOhwdPwFmJjkiV0gqKjs8PS4UNkg8LR/8QAGgEAAwEBAQEAAAAAAAAAAAAAAAECAwQFBv/EADsRAAICAQIEAgkEAQMEAQUAAAABAhEDITEEEkFRE2EUIjJxgZGh0fAFscHhFSNC8TNSYsKiJDRTgpL/2gAMAwEAAhEDEQA/APMuLf0ib+1l/javp8fsL3I4J+0yLVkBQA+GFnbSilm3OACTsCTgD5An7qTaWrGlY1Rntvtnb0Hc/SgKEpiCgAoAKACgAoAKACgAoAKACgAoAKAHRRlmCqCzMQqgdyxOAB8yaTdasaVuiXxnhr21xJBJjXGQrY7Z0gkA+eM4qcc1OKkuo5R5XRCqySVxb+kTf2sv8bVGP2I+5fsXP2mRasgKANt7L+HRe+wTy3lvDokBWJm+I7HKhcbBQc98+fauPi5y5HFRb8+h0Yo9T0H2l8BjjtJk4elvHK7dS5RSomaLBYqg74JwSoxkZwN64eFytzTyN107Wa5FpoeEV7RxBQAUAFABQAUAFABQAUAFABQBJ4dbrJKqPIsQY46jAlVPkXxuFzjJ3xnNTJtK0rKirdGo4r7MeIwDPREy99UDa9vUKQGP3CuaHG4Zda95o8Mkav2Mckv1mvLqNkERKxJIhU9TbMhVhnCg4HzJ9K5uO4lcvJF77mmHHWrMZ7UY9PGLv5up/XGldfCP/RiZZfaMtXSZEriv9Im/tZf42rPH7Efcv2Ln7TItaEBQA+3l0OrDurKw+qkEfupNWqGnTsk8a4i91cSTy7vIxY/L0UfIDAH0qccFCKiuhUpNuyHVkBQAUAFABQAUAFABQAUAFABQAUAe2+xPnN5R7jNqZkQtC+5+GuMo5+WRg+m3kM+Rx/DqP+pH4nXhnejPW68w3MhzR7O7G9dppVZJSPFIkhXsMAsDldgB5eVdWHi8uNcsdiJY4vc87k9nfCgxH4WQYJGC8GRjyO9dq4vP/wDj/cy8OHc804t/SJv7WX+Nq9DH7Efcv2MJ+0yLVkBQAUAaDl+0tmib3h4wzMNAMmkgIGzqbB0AkrvjcA4ry+Ny8RHIvBTpLXS96ql1rX3XqdeCEHF81alitnw4soMgIyoB16fDrQnXhckkSMM7YEZ9K5Xl/UUnUe/S9ae2u1padeY25MHf8/Gc+FwWLRTCUxoXlZU8epkTVGFKnzG7nVjHh32q+InxsckPDTaUbelJund/RVvroEI4aldbnUcM4fkZlA3GQLhWH4vJUMQNte2o48sVHpP6hWkb/wD1a61dW+mtK/MPCwd/qReEQWJRuswX+cF1y3iMKFFWJiNhq1kk+kZIrXip8apLwlfqU9NOZ23JX2qku7REI4XaffT4V+9/QnW9tYdUnVCAdLAvJqUK5JcCLYApsoUsSRk9xWE8nHciVS0taKm2tvW10lu2kknpsaKOHmtV+fb6ke2srELqeRDqQHSH3HhiZlAIJRtXVUbkjA75rSebjm+WMXo92t9ZJPzVcre16kqGHdvf8/PcR2s7HXb4kK6ijSZZWXSShdGOQU0gsuSN8dq0WbjeXJcbq0tGnetNbp3o9Hp3I5MPq+f59Cc9vYOvjaFGxlxExC61GVVCwPhIbSSNspmsFk46D9VSa6cyt0926rVVaW9OjVxwvevh+e6yDZcPtHWLMyYzOX1MI3J8IjRhltCjSx1b5z6mujLn4uLnUHfq1S5l1tra3qlXT3IzjjxNLXv5dNETprLhpxiQEKj7CRVLHVlclgATpcb53K4xsc80M36iruO7XRtLTy818nd66W4YPlf58v2OVxZWEjErIqBVAI6gAbR1F1KNPd+nGcf8XNXDNx8IpSjd+W18rp67K2r/APGhOGB9dv4+9fUa1rw8I7AhiBOFVrjdtHhRtl21bsAfkBmqWXj3JRei9W2o7Xq1v02tfQFDB+/XfT7nqHs+4Zb8GseteyJFPMAz6yMqo+xGqjckZyQPM48hRxM5cRk5YK0iIRUFqablXni04g8iW7Nqj3w66SybeNQd8ZOPXt6isM3DZMSTkVGalseS+3Hic34QMBlfoiOJhHqIXJ1ZJA77jzr0v0+EfD5q1sxztpnm1egc5K4t/SJv7WX+NqjH7C9yKn7TItWQFABQAUAT+ABPeoerp6ZcBteNODt4idgK5eNc1w83jvmrSt/ga4a51exqHs7AhEVo2LRtH+MjU6rYyMzl22RpmESqT+Tqrx1m45OUpJqmns2vXrSlq1BW2l/uo7nDDorXbftrfxeiHwcOsopHeMdYRrK+ozRtGpBWOMN4CCWdmYE+QBwaU+I4zLBRm+W3FVytSe8pVreiVOuuloUceKLbWtW9/L7kiTg1orC4Yr0+opDCSII2lpCY+mFA3SHOrPiaUYBrKPGcXKLwRvm5XpUrV8uvNfRy26KOpbw475n3Wvx+ybIsXCrB9tSjU5YkXMWRiFG6QzgEF2cZ2+x64FbS4rjoa09FXsSr2mubq7SS0137akeHhl8X3Xa6/gq57CzM8ESOwDszSSNNEQqapNMeR4Q5CruWx4h612Rz8WsU8k0rSSSUZaulb7tW3pV6GUseHmUU9/NaE2ThFhgjqhWK7YuYnVWEcZO4X4g1yafLIR/SuePF8do+S1f/AGNNq356aK+urXct4cNPX6rer+PT6iTxWcdxAg6bRRpcTSfEil1nxCNCwwrMdCHR5F8UQnxeTDkk7UpOMVpKNbW61aSt+t1objihKKW2reqf5tt5joOHWMkfVkkC6vFhZYI8AGTMYgGdLaI13zgtKMZpT4jjcc/DhG601UpdtefS1bfuUdQ8PDNczf7L6e46W3DrBZARInfSQ88LqdXQywyoxp6kmD/w2O2KmfEcfKFOL76Rkn/v0360rXmkEceFPf6p719/37FTzPZwIsckeRJPibRthI2B204GMsTp/wB1fnXbwGbNOUoT9mHq33a8/Jb+b8jLiYQS5lu/z/gooJmRldThlIZTtsRuDvXptJqmcidDrq5eVy8js7nuzsWY/UnehJRVIbk3uSODcUltZ0ngbTIhyD5EeasPNSNiKmcIzi4y2CMnF2i/9pPHo7+5huY9i1vGsieaSK8gZT/cQfMEVhwuJ4ouD7/Y0yy5qZk66jElcW/pE39rL/G1Rj9he5Fz9pkWrICgAoAKAA0DN4vLltJHFGMBwPiMmdWpYUdk3LBizSLghfCEfvXzT/UOJxznN7PZPanJpPpVJa29W0eksGOUUuv9X8RkfKkXTOmWcqx1KoaMCTT1SECH/wCoBGBk7AvVS/VMvP60I2tG9Xy3yq7/AO1t7LVpB6NCnTf5en0JN9wSBgkTSOER1jUK6k6vBHk5OnGUuHJAHb51lh4zPG8kYpyabdp11l016wStlSxwa5Xt/wAfy38iCnKEGEzJIxMRlJGkJ9lWGHKnSNyM7jbuM10P9WzW/VSXNXVvdra9enb3MzXC49NWRhy9El0kfik+A03TZgpeQKdMWBgplgdsnIGx3rb0/JPh3k0j6yjaVpK/a63p177ojwIKcV5EgctwuiyTEwMzEMkWCiCPVrGWLYYqjtjV3IGPOsv8jmjN48frpJU5bu6ratLaW3d30K9HjKnLRt9PztZ2h5TtmCgNLklmLakJwIom6WFB8WZDuAdlas5fqvERbbUeiqn1lJc2r2pbX1Q1w+NrT80uipu+B24kjjSZg74b4g2KvIyxqNKnD6QpOogDVXbj43O4SyTgqXbukm27e12lSvQynhgqSev9tF5PwG3YvqRISGdMK/aAyLonfWxCsEWZvmB23FedDjs8UuWTlonqt5U7iqWqbcV5PrudEsMLeiX201/cx3G4BHcPGGd9B0anIJOgAZGCcLtsMnAxXvcJNzwxm0letLpevz7+Zw51yzq7r8+RBrpMQoAKACgAoAlcW/pE39rL/G1Rj9le5Fz9oi1ZAUAFABQAUAJigdhiiwthigLDFFhYYoCwxRYWGKAsXFACYosLYtAClTgHBwc4Prjvj1pBQlMQUAFABQBL4t/SJv7WX+NqiHsr3IuftESrIJPDLUSzRxs6xh2Cl2ICrnzOSP31GSTjFySuuhUVbNPd8jER6kkfX1REEkh0EsXiTTnWfF8XVsCCqMc4wa4YcfcqaVVdp30b7eXzdGzwpLf80/e9BW5EI6/xciB3DYj3MQgEqyqpbsdSKR5axS/yC9X1fa8+t1QPBXU4cM5OLwo8ryQu0whKND9lmaIDIZw24lBHhxsd+2bycbyzcYpNVd37/Ly7iWLTX82+5YRezouyBJjp6hjlLRgGP4QkUkByGySEG/dl9axf6kkm3Hpa131rt8fcmV4GtWUfMHLwtoYZBLq6oUhWUK2GiSTUviOpRr0k7eIGurBxLyTlGtvvXz6+4iWNKCle5Q11mIUAFABQAUAFAHaymCSIzIJFVlLIezKD4lP1GRnyqZK00ioumewQ+yO2umhuLW4cWsoWRozu2hhnSj+Xp4skb715b4+cLjJesjp8GL1Rjva7CsfEujHH04oYYool0kDSAWJXP2t3OT611cE7xczdtttmebcxVdhgFABQAUAe/wBz7GrF3ZzLdZZmY4kixliScfC+deIv1DIlVL6/c7Xgi3Yz+RWw/S3f7SL/ACqf+Ry9l9fuL0eJ0tfY9ZRurpNdBlOQS8BH3hoSD9CKmfHzlFqSVfH7jWBJ2mWE/s6hLpIbm61R6umf5r4dahCAOhjGlVAz2wMYrnfFcsGuVa7769e/ctY7e5zfkCIqF96u8BTHs1sCUMfSKsRBlvBtvnsD33rD053fJHv17337l+BpVsSz9nkMSqqXFz4TqBPurMCWRj4nty3dI/P8geQpz4+UnbjH/wCXn2l5v5gsFdWJZ+z2GLAjubtQGZwA1vjUxBOodDDDKqQDkDAwBSlx0pe1CO1dfuHgV1f0IV57JrOVgzy3RIVEyGgXwooVRhYR2AA+4VtD9UyxVJLv16/ET4dOk29Dh/I1Y/pbr9pF/lVX+Xz9o/J/cn0WPdi/yNWP6W6/aRf5VNfq2btH5P7i9Fj3Yv8AIzYfpbr9pF/lVX+Vzdl9fuL0aPcX+Riw/S3f7SL/ACqf+Uzdl9fuHo0e4fyL2H6W7/aRf5VP/KZuy+v3F6NHuL/IvYfpbv8AaRf5VP8AymXsvr9x+jR7ir7F7DO8t1+0i/VtFR/k8vZfX7h6PE9D4bZxwRJFCoSNFCqoGwA/13rjlNzlb3NOWiPxnhMF0nTuIklXy1KDg+qnup+YpQzTg7i6G4J7mEb2MWGT8S6HyEkW3y3izXZ/k83ZfX7mXo0e4n8i1h+lu/2kX+VT/wAnl7L6/cXo8e4v8i1h+lu/2kX+VT/yeXsvr9w9Hj3D+RWw/S3f7SL/ACqP8nm7L6/cPR49z0SOX1NeTjy9GzplHsOL7ZrRz05hVrRyMtc8slmigDPmlKbegKNDakoR9wQDg77jG3zGdqNhUY/lrmaV7SYz6WuIioAACh+uFNtt2GouF+oNd3EcPFTjybP6Vv8ALcxx5HT5iNDx26/BEVyZR1mmSNiI49OGueiQFx6eIH1+W1aPDj9J8NLSu/8A42KLk4NvfX6Mvbu7lXiNvAJD03hmkcaEyWhMYG+NgdZzj0GMVhCEXilKtU19b+xbtVqP5qvJYvdulJo6lxHC3gRvC+ckagcEY2+tPh4Rk3zLo38hZG0tCJzDc3cLxss6qk11DAqCJDpicYJLEZLZBPoM43rXBHHLRrZN/FEZG1qvITmHjU9lboWImcSl5GCquLONwZHKjzCMq7ebZqsOOGWdbKvq9F9RybSJ3Nd/LGlu0EmnqXEMROhWykpxkahsR3H+NRggnJqS6P6CnL1bRUjiV9Kt/FC6Ga1dBFKIhpl1R6zC6kkB1yASp7kbdxW3JiioTktJXa7a1aC5OTj7ifwPjbXrQvbuRCsYM+VXPVOMQnbKsMMWx28O3iyIyYlitSWvT3d/d2/oUZOVfU04Nc5qJSAXFAhxFV0EFAxc0E0VevevIU2mdtaHVZTit1lk40yHBWJmlYx4q0yRadgNlYhSQMkA4AIGT5DJ2/XT3EZSw5dkE9rORp0W4jniDKdcsH4gg9iAWkOcjsufl2y4iLjOC6u0+17/AMfUx5Hp5fn7kVOAXI4RHbdIdVZkcjqJjStz1shs/m7fX5b1r42N8R4l6V/60Sk1Bqu/1ZccUtp/whBcRwl0jgmRh1I1OqVoyAAW3xoOfrtmssbj4UoN7td+llSvTQ58WtrqdLdjCNSXSzFBJH4Yo8gDVnDMc5223xnarxPHBvXo18WTLmaJfNljLL7t0k19O5imfxquFjJyBqO5Odvp5UuHlGLbk+jXzDIm46eQl5wP3qac3COEMXu8YWUqGjcEy5CMPtNgYbyRfnTjk5Irl3u9u2355hy3K3+Xv/BStwa6fh9pbywiR4JoS+ZIiGhhPh7ndiuBj1B38638SHjOadWn82iOV8nKW/K/CprKSW3ChrTJkt21LqTWSzwsp3I1EkN896zzZI5IqT9rZ+fZlpU/J/Q7cn2MsMcyyx6C9xPMviRsrKxYfZOxHn/jU5pRly07pJfIcd2X1YFC0AFAhaoQtAwxQIqT3rxOp2jga0TFRAn49AkjRsza0AZlEUrYU5w3hQ7HB3+Rrpjgm4qSWj819zNySdEscSj+F4x8b8V/veAvt/2QTRyT10238ta/cOZUn3G3XFIopI45H0vKdMYIbDN+aGxjPyzVY8cppyS23FKSW4674tDFLHE74kl1dNAGJbT9ogKDsPMmrhinOLklotxOSW4R8XiMkkYLF4gGkURyEqDnSfs75wcY74OM1XhSUVLo9hcyuhbfjML2/vCOTDgtrCPgqO7AackfMDGxqninGfK1qSpJq0IOOQdGOfWTFIVVGCSHUXOFwAudzsNt9qrwZ8zhWqFzqrJd7epDGZJWCqMDJz3YgKoA3JJIAA3JNEIuTpA2crTi0UgkKlvhbSKY5AykjIBQrqzjfYVUsbjV9Rc1jY+OwNbi4VyYTjDiOQg5OAQNOSM7Zxir8KSlyNaiUlVjb3j9vC+iRyrBOqR05DiPsXJC4ABIBPl50RxSkrQcyHXPHYEERMmRN+KKK7h9tWFKA5OMnHoD6ULFNtqttw5lVj4uMwNAZ1lQxLnU+cAFTghs9iDtg70njkpctahzKrEtONQySCNWIkK61R0eNmTzZBIo1Dcdu2abxSSsOZEefmi1RnV5dHTYJIWSRVRmxpDuV0rnIxk75FNYckqpb7A5JbnS+5it4XKySEFdAPw5GAMmNALKpGWyMDO+aUcU5bIHJImWHEI5gxjJIVijZVlIYAEgq4BGxH66JQcasSaZKqRhQBUHua8NvU7lsKDVRYjI3CTtxO793dEf3S2wXQtvrnxghhpPzIP0r1YSxrhoeIm1zy2flHy+xzzT8TTt/JE5w6jM8sELMLExNEymMKGUh7hSpYEjpaU2B/KFa8E4pKM5e3d77bR+uvyJyJt0lt++/wCe8sebLf3yKJocFxDLdQH/AIkZgeMg/M4H/aNRwsnhm1Pa0n7naY5LxIquv2IMN171e8NvNJAlklVAQQRGlrISPvkaT6gLXWoeFjy4r2Wv/wDS/ijHmcnFv801/PIveDD/AKV4l/ZWP8E9Y5P/ALbH75f+pcf+o/gL7P5VThFmXOAY0UZ82dyqj7yQKfFxbzyr80FBpLXu/wByJyxwvp31xDqzBbss1vGR+La5UlsHzC+ML6CRu+2Ly5ObFGX+56N96/FfuFXr18S75ssUntxE8jQlpIunIndZg2qM/wDMMY+dZYJOM7SvfTyrX6FTprUh8s3s/Uube7EbTwrExmjGBLHIJNBZfyWGlhj9VaZ4w5FOGzvR9HoRG1Kn8yr5ZkH+z1vuN44kH9cyqoX652xXRnX/ANU/eTD/AKb+P8k7jCyHi6CHRqNjMMyFsAGaPfCjxfTb61jj5fBlfdfyVL2o/H+CFxThRs4+EW8REhiuQgL5UMRBPknAOnz9a2hk8SeSb0uL/dEOPKkvMj8e4ebKK3knZWSTiaXNyVXCL1AwTYknQriI5PmM7dqMU1kk4x6QaXf8qxyTSb7tWXfOIBm4do/Ge+Iy479MRydY7fk6cZ+6seH05725Xf0r6lzrl+VfP7WZbmW4ZW4qpUdCSa1iuJd2aKJ4Iw0gjx48Z752znBxXRhimsffVrzd7WTNtSbXZfyaXniFFsE0Ywbjh/iGPEBPCFJI7+ELv8qw4dt5tf8Ay/ZhJJY3XY1ixgEkADJyfmcAZP3AD7q57LHgU0IMUAUx714L3PQQtCYiPHw+JZTMEAlYAM++SB2B33HyrbxZuHJenYnkV2Pg4fGqOgQBHLFhvuX+0Tv5+da+JJtNvb+BUkFpwaCMoUjVTGpWPGfCrd1UZ2B22+Q9BW7y5JXb338zPlSOzcIhJjYxrmL8Udxo9dOO22302rSOSavXffzIcUxycJhDySCMB5RiRgWBYeQY53x5emdqrxJUo3og5dbONpy5axFDHBGpjOY8A4UnIyozgHc9vWrefJK7e5HIkSoOFxJK8qIBI/233y3pq33x5enlSc5OPK3oOtbHcQ4dFcJ05o1kQkHSwyMjscfKnCTg7i6YOmqYvDuGxQBhEgTUdTYzlmwBlmO7HAA3PYVUpyluyUkim4hZcOsT7zJHDEdZcNp3MhByyIO74zuBneqlxE+WnJ1t8Oxth4aeefLCNv8ANxvBbyO7uROLKVMIQlzKApIyMIq5zpPf02qY5Jcrj0NeI4WOJazTl2WtfHYvL3hkUzI0qBzGdSE58LfnLg7H504zcdjkaTO1xbrIjI6hkYEMrAEEHuCD3qU2naGVP4OtrCGWaGBV6cTHw99CAtoUnOlduw2qsmabXrOy8OFTyRgurr5mAivJvwdPxNTGrSSaZIOkhjeMsI8SEjWx8XfV2GKzeWfLG3/XuPa9C4ZcX6Ny9Pat3dX7q+Bu+D2Ftc2Fv8BREVSRIjnSp7jH0Pb08q28WfNz3qeLmw+FOWPs2i/UYFQZjxVIQUwKVu9fPS3Z6C2CgBwFWhM6oK6IozZ2WtkiGPFWkIWqQhRVEmPt+Zpr26lgsTEiQ7PNKrMSckfDRSNsg7k0lb1R6c+Ex8PijPPbctktPmyNcc2XNjeJBfiJ4pMaJolKkAnGWUnGxxkeQOcmqi3dMuPA4uIwvJgtNbxevyNzPKEVmY4VQWJ9AoyapulZ5MYuTSXU8r4BxGG7upOIcQkRYo26dvG52BGG2TfUVBU7ebZ8hUJpetLc+h4rFkwYo8Lw6bbVya+/n+x6LwnmK1uiVgmR2G5UHBx66TuR860TT2PDy8Lmw65ItE+6uVijaRyFRAWYnyAGSaG61MoQc5KMd2Y7gnH7ziLO9sIre2VtIeRDJI7D0UMFAwd/T5+Uq3qenxHC8PwlRy3KfZOkvpY245mltblbXiSRPFMCqTxqQpDeEiRGJx33wdsjvQnb5ZDjwcMuJ5uGbTjvF7/B/sSv9gouibcTzC2MnUMPg75zpD6dWnOD67d6OTozP/Jz8TxeVc9Vevzq6s1NvAsaKiAKqgKqjsABgAVoedKTk3J7s7ChEscDTTEFUBSnufvr557s9DoFAD0FawRLO6iumJDOqitUjNjhVCFqkIUVSEZuHhtlwrq3BYxiVgGZizDJJYKoA2Gc/qoTUEdssvEcby49+Ve4yXGIxxu+iEBHu8IIeRiFLZILBEJ1HYAA49aI6ys9LDJ/p2CXP7ctl27W9jdc7E/g66I79F/3b/3Zpz9k8ngK9Jx33RlvZFweA2ZmaNGlMjrqZQxCrjAXPbv5VS2O/wDWc+Tx/DTdJLQqfajw9bK5t7u1Aics2QowNSYOrA9QSD61m3yu0dX6TlfE4p4Muq+/26Gq9p85/BEhXbV0c4/NZ1JH7h99VlXTzPO/SIr0uN9L/YkezKMLwuDHmHJ+pkaqWyM/1Rt8XO/L9kZ/23IPdoD+V1WA+hQ5/cKznuvid/6C34k15fybvgkha1gZu5iiJ+pQZrV7ni5klkkl3f7k2gzFpiFoAKAKYjevBe7O/oKKpITHLWkRMkJXTEzZ0WtIkMdVoQ4VRIkjhVLMcBQSSfIAZJNUtASbdIreDcZtr6NmhYSKraSGQjDYyPC49D3pppq0b5+Hy8NKpqm/P7GG9rvD44FguYAIphIV1J4SRpLA7eYI7/Oono7R6/6Nkllc8OTWNdTf2X85tE6o/GwrrH9dPF9O5rWSvQ8WX+llfL0enwZiuVhNwiSW3nilktmbXHPEjOAcAeJVBIyAPvHnnNZp0qkerxnh8co5cbSmlTi3X7hxnh8vGLuL4UkVnDklpVKNISRq0KfFuABn6n5UJW7YYc0OBwyqSeSXbVL3vY2/HeFLdW0kD7K66c47EYKsB8iAfuqpK0eVw+Z4csci6GN5Ou5uGo1reQy6FZjFNHG8qENuV+GCRvkjbzPalzUtT0+Nhj4uXjYZK3um0n9SPx+wm4xdRKsckVnFktJKpQuSRq0IcNuAAPvJ9KSXM7expw+XHwOGTtPJLota972PSEUAADYAAAfIdq0PCFBpgLQIWgAp2KynPevBe56C2CqQh61pElmZteNXd67+4CGO3RinvMwZ+o6nDdGNSAVByNRO9euuHxYEvGtyetLSve/4OVzlN+rsSveuI2zoZliu4WZUYwRukqaiBr6ZZg6DO+CCBv5VShw+RPluL83afx0JbnHfU1Xauei7GxTK32WVvoQf3VVNbisWeNWUq26sCpHqGGCP1U6scZOLTW6MTwHgtzw55IrQ21xE7a9MkjRyqcAAHAIIwPT9VJRnFbHp8RxeDi6llbjJKtKa/gj8w8v3FzqueINEI4Ed47aJmIYqNRDyMB3wAcDt2xVY8fPJKQLj8XC4nHh0+Z7yf8L8+Js+Xb7r2kEpCgvFG5VewLKDgDyArTLDkm15nkxdqydJOq41Mq57ZIH6s1CTewaDs0hjXlUAkkADuSQAPqTTphY5W8xQAtIApgFAC0wCgQtAFQ3evEe7O5bBTQhtwhKMF+0VYD6kHH99bY/aVky2ZQ+yhlPCLcDYqJEceYcSPqB+ed/vr1/1CL9Jk31r5UcuF+oayaZUUs7BVAyWYgAD1JPauaKb0RTZiefblnvbS1MU08LJLPJDCygyFMKquWdQYxqyVzvtXocJFLHKdpPRJvp/ZlPV0VvEbN0McnDuE3FrOjodSi2RHjyOpHKEl8QK57jvWsJJ2suRST97+WhMu6Rde0u3MhsIw7JrvY1LISGAKPnSR2OM7+VZcFJLne/qhl1o5c6cq2kHDp5oIEimhjMscyDEgdNwTJ9ps43yTnNVw/EZJ5VGTtPSunyHKCS0LXmiwiuuGl541kZbdpVLD7LmLOofOssM5Qy1F1rX1HJJxtjOQuFQQWEMsUSq8lvC0jKN3ITO/wB5P66fE5JTyOLeibFCKStGQ5YKXVuLm64XPeyzFnMzC3dQCxwkIklBRFAAAwOxrrzJwlyQyKKXTX66ER1VtGp5Dhnje5jaCeG21I9uk7IzKGB6ka6XbCAgEDO2quXiXFqLtN9aNIFPy5y7Hd33EmuR1YUuiEhYnR1DGmuR17MdPTAz28XrW2XM8ePGoaOt/iTGNt2eh2tusaLHGoVEUKqjsFUYAHyArz5ScnbNTrSAKYBQAtMQUAFAFURua8VrU7egoFUoiOqCtoqiWZ655TdZnnsblrR5DqlTprLE7fnGNiNLepUjNenDik4KGWPMlt0a+JzSx63F0B5VlnZTxC7NyisriBIlhiLKcqZApLSYONicfKtFxMYL/Sjyvvdv+ieR/wC5llx/gC3PTdZGhnhJaKZACV1DDAq3hdSO6ms8OZ47TVp7oqULIUfLtxJJG13emZI2V1iihWAM67qZWVizYO+kECtHxGNJrHCm+rd/InkfVllxvgwuXtmLlehOs4AUHUVDDSd9u/es8WXkUlW6oco3R34/wwXVrNbltHVjaPUBnGoYzjIzRiyeHNS7BJWqOj8PVrfoMSVMfSJ7HGnST8jRztS5l3sdaUV3K3B57WMRS3KzxoiJEOgI2ULt4mDHWcYHYdq0zZIZHcY0+utkxi1uyFFyrPblxY3nQidmfoyQLMqMxyxiJZWUE76SSK09IhJf6kbfe6+ZPI1sy24Bwb3ZH1SyTySNrklkIyzYA8KDwooAACiscuXneipLZFRjQcE4KLZ7lw5b3iYzkEY0kqq6Rvv9nv8AOjJl51FdlQRjRa1kUKBVJCbAim0CY2pGLTAWgQUAVZ7mvI6nYhRVIDoprREM6q1a8xLQoanzCocKtEsdVCCqQDqZIUDFqgCkAtMQEU+UVi4ppA2FMQtMBtQNCgUAFAC0CsqmryXudooNCAcKtEjxVoQ5TVpiZ0FXGyWPFaJECgVQmed868fuIeKLFHMyRe6dTSAuDIZJgCSVJ7Kvn5Vx8bPLGC8N07XyOrhscJayR15N5hnubRZpJDqJcbaQPCxAP2flXn5uKzYs0oc2lLsa48UJxuiz/Ccur8a+NvzPX+rXFk/U+IWWKUtOuxrLhsaWxyu+NJG5Hvx1Zx02MQI+mBXqZ82dYnLG237kc0YwumkVPEuOzrI4FzIoGMAGPG/1iP76MHFZnBOT1On0XG+hwTmK414Ny4OoDTriP/pitlnycy9YJcNip6dDWXk11rIj1EZABLqPLv8Aizilny8QsjULo44Qx8lsrIuOTnib2odiqwLJtp2csNs47YI/XVylnXV7mPqWXLtPqOHfG/5n/trLxOJ8SrdGnLCiHwDiUr8SnieRmjWCJ1U6dmaRwTkAHsBXq63Rjpypo1lMkdiqEJQBWyLgmvKyRaep1xkmhuKlFDwKtRbJbHhKtRJcjoBWiRNjxWiJHCrRItMDyj2iLnjAPpYf+rPivL/VJVCPvR38EtH8f2OXLUCLaw6UZhgnwE9yct5+ua8LicjlxElLc6saqGhciNcE6ZB2BBJ//tZSniT1Wo1zHm1/7P5rm4nkjkCjqNgsCM5AOABuNIwCd819Zw3EQeGLo8+eCbm6ZdcMuOmiwsxfTGuol3BJBI2OcYyD+oVKjGUm3sdEZSikluWr3AQBy4EWVYuWfYbfa3IrOeFQyJRNFm5oNyNDDx6O6uALeZXQMp8BIO5wdQI3H+vKubjcmaGdU2lZzYYwlifcy/C5utxy5mXCC3R106iS2k6C2D3Hc48sCuvJKUVocMUnI2K8TcltgQCR2IGB+/7q48fGT8XkbO14FyWhnK5/6Yuh6W0H/mPXu/7mcb9hfE3SimkSxaoQlICPdJ51z8RFVZpjfQjiuRJG4/NWmSAaneoqHirQh4q0SxRVCCqA8t9oG3Fwf/sFH/jTV5H6v7EV5o7+BvUsuCKqqoQBVAOABjz8hXyk5yeXmk7Z2SikqJ7wtLJpUZOV+4AdzWuDh8nFZ+WH/BnzrHG2U17dMZRGYwGcsqgjVhj4SWO2kY719Ri4eUZeDdl8q5eYwvNDx29266VCKqqX05w+CdIJ7ZzXcsHJ6qZxvKmyks5TdyQRyL8N2k8KDSWCDw+gwDk5q5+pBtbmUfXlyvZlhe2TcKmt7mHVoEuh1YqfMEjK+TLn9QrOElnXLPoVmxeF60SXy/x7Xxl5wMB2lG58myBqwD8v7qzyrlWr6nCnqaH8JSNNpE0OnqFdIL52kxgeHvjauFcJBZ+ZvWzrXES8Oq6Gs5SOeNXn/V7f+Jq97/czlu8cfib6qJCgApWBGujXPxD2RpjI1cZuAoActUhM6qK1iiGPrREiiqEKKYjyv2iN/wBLD/qK/wDnTV5X6svVj7z0OB6kqzuQgGxPftivk5RcpWd09SbFxRlJeM6e2QwG6j/XlXpfpGWWHM0uqMMmOM0kzRWRWRRKVXVuCQP9GvtMU+eKkcORuFwvQwqWwaR1lijfquzeMBlIPYEHz37/ACpONnC8jUtGLNySLl/hIIjFpCMFVQrE74CfaGM+nejw00Eck1K72O/+z7gGSfpOjHEcZUBcRt4XbIPjONsdgD61yOLxKz1PEWV10RC43wGE5uljaIW3xJOkF+JEDuRggbEZ9cA1CcsyqloYcRjjEr+W+WxMDd20hkR5NWGwrL8Ql8g/Q7Vxzlk9IjFx2ZnSUNDV8kyZ43ffKC3/AMT/AI17n+5mS/6cfiei0yRKQC0gIVyfFXJnbcqNsa0OOK5zUeFqlEVj1WrUSGzqBWqRItWkIXFOhC4pgeO+1m76XFA2CSbJAvoT1pzgny7Vx8bgeblR18Nk5ItmcXnNu/R/8Re/6q8xfo8V/v8AoaviW/8Aaajl3mSNo+pPGwUalKgqcgjGdvriu/heBx4pczdmc8k5LRUSoefLe2tuoRI8TSGMFV3VhkYcHGNhXp8PBxk8ZGaUXFTK/lziq3aMwOFWVz6bEnSMdwcY/VW0oyizzMji2elcqXSvbjTjwlgSBtnJ7ev1pKVmig0k+5PvuHrMgBJBByCPI4I7dj3qJwUlTNMc3B2jC8U4Q1vMiFzIkquHHYZJIYlR2BBH6jXLLF4dcp3Y8iyqVmR5a52t7GD3WOKX4eqNmwpBYM2pu+2SW/V8qtrGpczWpyPHkeiZe+yXiAuOKX0yghXigwDjOF28j6g1rGXM2xODhCKZ61VsgDUgJigCAwrz2tTpT0AChRCzqq1rGJLY/FaUSKKYhaqhDsUwAUCPNPaVYJLeDUrE9CMZXOd5ZvP7zWWSai0mjXHiclaZi/8AZyH0nHn3Ppn/AAqfFXY08CX/AHFgnK7LBI0evGD9tgNx+b9a6MMedqSMMk/DuLdmH4ZcqDJHMCIZciRdhpkH2HX0IYD7q9zPgU4xyw3VHn8PxDi3CWzGcr3bwyOEOFcDJyAdvNcjc71lxcNVRMZJrU9U5L460bIAV6RYiUM2SA26uMDuD5eh+VeQoyhkp7M9GDjkwqt0bbjPNMcMbdP4r6SVCgsM42zj/CnkyqOnUePDKWr2MpFxsTPiVW6mVEmolGC+ekMO48q4ZZJKXro9CONcnqM4cPS1i94VImGl8yk6t8qTrYE4OoA/KuiXKzg9eLpkj2VG3N3cNbBgpiQHJJ8wQd+2Q1XiSV0GTm0s9OrYyClQBRQEfRXPyI0sXRQoBYoWrURWKFp0Fi4ooQuKdAGKACgDzf2iXJS9XxMAYYdgrHbqT6uw8/D+qscqbeh04JRS1M811JkjWe2Oz99Ax5fnb1z3I6VGLJfHLxoolBJACt5nxbeeO31r0ItxikeLkfNNs8hu586l/OJOT/ca9uE7wpeRyeGlk5uxwEmnZSSe3esudbdR8rlcnoidwm/e2k16skgqVztg+vzFY58HOrb1NeH4hwl6q0PZeJcXsuE9MaGuLlkRsahpXYeI+S5IOMAmubDwfiSs6M3GuMaKviPtXgkXE9jqztkOpIz5gldjXRl/T++pjh41vbQq+Dc3ylCismDgYlCklc9ifPC52+dcWbgsmBWtUdmPi8Wd1LRms9ksgM8wwgIiGdAHfXjG3yC1jiq3ReXZWen1sYhQAUCOANc6ZrQ6tBC0CFpiHYp0AlIAoABQgPOPaLYSy3qaFfHQUFlK7Fnl8iQdu9TKEnsaY5xW5nU4TMCfhy+YG6HbVnP2qweOZ1eNDuJzOHHw0yS+FAABO4GR++ui7Xmeby1I8u5hi6U0ij8nSo/UDXrQbXD2+xhJLxKRUvNpfI/1muWOSnaLeO40aDkRLWa9Vb5jo/IXyeTI0o59Pl59qnLmkVDGlsejc6cvQTM8sZkWZjkhtRBOOwH5PbsNqnDxyx6SM8vDc+qPNwgZWB7jP91e5jnGeM8yVwnoQve+m2M7bY/+awlmUHys6VieSPMj2n2K3nVlmbb8WAfDj8pfMd//AJrzeIxRhkuOzO3BllOCjPdHrNYGwUkAUxEYVyrc2Z0FaokWmIcBVpCYtMQEUmgEqRiimkIoONAe8b/o0/ikq0SyGQtJ0SilRl9+TfdFZx9cAfuY1x42vEbOicWooxXMHJEV1JPMJ1jMkp6Y2Cg5A0lftEnfAA9K9B8ZzxUY7GMcHLbe5lfaZygth0DGWZHTSzHzlTuflkEbfKiO1C6lFyRfRwcRtpZvxayDUfTII1fcSD91TIaPp2a2U42GPLb19KxcUxWfPnN0PRv7lB2EjkfRzqH9xr2sErgqPOyQ9Yy18wMnyAAPz8/urmytvIdeHSB9J+yrhPu1tChGHMJd/wCu7Ixz9MgfdXLOVs2gqN9UFhQAUCOAFc6Rq2OFWSOFUA6rJFpgFADcVFDsdVCM/wAaHx//AMafxSUyGZ/iCXJYhEjK+RLkH7xg1zZYZJPRmuOUEtVqU1rwy9R3dugxYAfafK49DprL0aVaM08dXqhicLmSTqmOIsDlcM2x9dxuavFg5NScuZz06FdznYzXlq0bx+IYaMg9nHrkeYyPvrdSkmY6UYrlXkhmvreOZUcFsyRksBpUE41Y32B2+Q9auWRN0kVGNq2fRDRDGMbDYD5ClRnR89+0uZTxSfRkgFVb0DqoDAfTFenw/MoJHJkSsvuReQYyEu7nLlsPHEMYA/JL57nzx2rmyy9d0b436iPX+BsTMdiPA3f+slc0jaJoRQUFIAzSA5AVFFi0xCgUxMfViCgAosBKVgKKaAgXnDtb69ZXwhcYB2BY/wD7UCas4/gj/iH/AJRRYcoh4P8A8Q/8opcwcon4G/3/APuihMXKNPAx+f8A9wUw5Rp4AO+vf10L++k6GkKOCEdpnH3f4ZpWHKYviXsghmlkka6mBkZnbCR92JJ7j511Q42cVSSMvRo3bNbY8tLEioshwqqo8I7KMVzvI22y1iSVFlY8O6batRbYr2A7kE/uFK7KqifRYxKQBmgBlSUOAp0IUVSExaYBQAVIBQAVQCGk0CEqRhQAmaBhRYhDSZQUgCgQUAPWrjsSwoAKADNADKmtRseK0ER+JXqwQySv9mNGdsd8KM7fOk3SsvFjeSahHduist+KTLNAlwsYFwH0dMt4HRdfTct9rK6vEAN17bilbOiWDG4Sljb9Xe+qbq1216akBOaJC8sRRFlSdETOrS8LTLEZF3zlWO4z6etLmNnwUajO3yuLb7p1dfHod+KcdljvDApgHw4pEEhYM5kkZOmuD38Oc48xn1pOWtEYuGhLD4jvdp10pJ39TSVRwmf4BxyS4lkBEYVDKrR5IljZH0oHBO4dctkAAdt+9KMrO3iOGhiinrrVPo7Wte56DOH8Uu3uTE6QjQIWk0l8gSh9gScEqVA+eaLY8mDBHFzxb1utulfvYy55hkWOS5CIbeKRo2Hi6hWN9EkinsMNqwuDkL3GcVN9So8LFyjibfO1flqrS/sTmLmGS2lIVY2RYllIJYM2ZRGVQjbVvkbb9qG6DhuFhlhbbTbry2vX+S+vLlYo3kfZUVnb+qoJP9wps44Qc5KK3boruFXlw7RmSNBHLGZBp1ZQ+Aqjk7MSGO4xup796Eb5ceKKai3ade/e2iHy5xyS4fDdDAM4dULa16UhjViCTs2CfXt3qYuzXieHhijavpV7O1b+Rx4fzJJJlCqJKs6xsDqw0TOyCWPfPdSN+xFFlZOEjD1k20437nSdP5nfiHFLpLkRJHCQ4maPUXyREE+0QcAsWI+WBQTjw4Xj55N6Ve3W/wBqGcU49LHdtAvQHw4nQSFgztI7J01we+VznHnv607YYuGhLEsjvdp10pXYvHuYZbeV1VY2RIklwSwZg0mgop7avMbb9vnT5mg4fhYZYJttNtryWl2/LuaYGrZ54UgCpEJiqSHYtNAR+J2SzwyRPnTIjIcd8MMbU2rVGmLI8c1Nbp2VPD+ETl4GuXjf3cMEMYYF2ZSnUk1fZITIwM7sTnsKmn1OjJnx8sliTXNvfTrS+Jxn5ZMoRnKrJHdG4RlLfi2lDtG2QDuB9MqppcpceMUG1HZx5Xfeqv8APMdxPg0z3TzR9DxRRRL1NRKtG7uJAAMZBbYf7opOPrWLFxGOOJY5Xo29OtpKvoXXuS9Xq5fVp0fbfTjOfxedOfnjNVRyeI+Tk0q72V/PcpuF8FlW5WedoiyRyRakDapFdlK9Un80Lgd8kk7dqSXc68vEQeJ44J02nT2VLp7yXacPkW8nmJTRIkSqAW1Ax6tzkY31H9Qo6mU8sXhjBXab92v/AAVsnLkpWa3Eie6zSNIww3UUSNqkjXHhIZs4PkGOxqa6HQuLhcclPniq8nWiffT6k+bhJa+W4ZYmRYumuRl1bVq1LlcD02NOtbMY5+XA8abtu32LG9tllieN/surI39VwQf7jQYQm4SUlunfyK7gdncRKiTSRuka6FKqwZwNlaTOwIUfk9zv8qStG+eeKbcoJpvXyXev7InL/B5oGXUYdIadmZNRduq7OEyyjCgt9TpHbelFUacTnx5E6votdtFV/ESPlwn3d3KiWGWR8oWw0ckjOYzkAncg/VfnToHxVc8Y+zJJa90qsnXfD3a8gmUpojSVWB1aj1NP2cDG2kd/WijKGWKwyg7ttfT/AJIPE+DTPcyTR9DxRRRr1A5KtG7OJMAYJDNsM/kiijbFxGOOJQlejb0rW1VfIZxzll7i4MoZFKxoIX3LpKj61btjSTsQDuKfLY8HGRxY+R27btdGmq+fY0lvq0Lr068DVpzjV56c74qzz5Vb5djoaQgoATNFjoWmIWmBQc38da1jXpAPISX07Z6MOGnYDI/J8OfIuDW2HGpvXb+XsRKVGduecJM3PTmiKqydJvDo0GVUKs5/FyEagOoNBJDA4yBsuHXq2n+L6r3akue5xvOcZhGWWaPZbVtLIiv8S3lkcKpbSHygIVmwQCoOSDTjw8bqu/7oXOSuL8wXMTXZ94jAgggnVTCoP84aYBTlsjTpj799R7ZGJhihJR03bW/av7KcmrFuOZrlDJgCRV97aORU1Kywto0uF3Dp9rA+0vbsaSwQdfD6/nwDmZIl5icWV3Kkyv0pEWOYpGFYMsRIGGIfdm327gd1NT4K8SMWt918x82jZGuubpYW0TFVAjmVpTo8N1oaWKNtJKkiJRnGxLD6VS4eMlce608tm/mLna3Ix5wuC2GaOLT7khBCks8l0IZ2GT9jGrT/AFc7iq9Hh019r6K1/Yc7JR5rf3VZUnhaRJSkqeEZSSZ4YjkZ0EEK3zCt9RHgLnpp01p8rYc+m5I5j49cWsiohSU+7MWyoGJjnRKwB8MfgfI+lTixQmremv06r3lSk1sVJ5vn+MBPFlYVZMiLHUa2ikGoA6sanffsAuO5Faejx00e/wDLRPO9QvOc7jEhDRwlTbqsbdPOXWYSFi5wPHHt8gD50R4aGnXf+PuHOxrc6T4nPVRdESyKpWMEMYYJNBRzrG7vu2wwAd6r0aOmnX+Whc71JvDOa5nnto3dMszpJGEAkB6kgTqIT+Yo1GMkKTndSDUz4eKjJr4dvztf7jU3aN7muLY0FWhALVAJilQDKkoUGgBwpkmeuuagmpukxjDTxq+pfFLArs66e6j4bgH1XsAQa6FhvS9dPqRzCHm1BbJcNGdDSrEcMpwG7yfRd8jv4T38zwG5ct9LDn0shyc9LokdYXZEF0wOtRqW10ZZR6NrBX5VXortK96+oc63LDi/MJgZx0WfRB7wxDqMKC2ob+mn78isoYuZb9aKcqOc3NaI3TdGWXoS3GjUp8MZOF1DzZQzD5A5prh29U9LSFzoiWvOokRHSB2V2aKNldSrzAKwjVhsQQW8fYGNwcYqnw1Om/P4fn8C5zrxjnFbeaSJoXYpF1TpZTt05JNx+SPhsuo7ZKjzpY+Hc4qV9a+q+43OuhzPOyhoFMRPXYqmmRWJxKsTFV2LYLZPoFY+W79GdN3t9rDnO1pzX1cKkLdUyNEsZkVSNKF2MuRmPAHbBzqGMjcS8Fat6UPm8jknOaF1TpOGfo6NRUAtI+ho9QyNaEEkeYBIzg03wzq77/nxDxEcW55Tpl+k2V0a0LqCpeaOJD81PUVw3mM+YxT9Fd1f5Vi8RFtwfjfvDMoQqBHDKG1ggibXpxj+oT94+gxyYuRXfVr5FqVlZb85hpmh6JEqkro6i5JWVkfy2AC9T5qwNavhmlzXp/X4veR4i2HWXPCS6RHExZ0gZV1r9qdnCoxPbARiTv8ALJrSXDOO77/QlTsv+F33XQtpKMrvG6kg4dCQcEbEeYPofKufJDlLi7JYNZoocKpCDVRYDKko4Xt6kKa5W0rlRnBO7EBRsPMkD76cYuTpCbo5R8XhY4Egz1GhxuCZUUsyAEbkKpO3pVeHJdPP4C5kUFw/DG+IzZE4Zhp6+CZNUTOirsjsA66gAx39a6F4y07e73mb5dy3ube1lhgjcho2wIgXb4nwn8J38YMevIOc1kpTi21v18tfuU0miqn4bw4SvAxIdtashkmA/nAUsg30+JUXCjyXArVTy0pL+OhNR2GWv4OfUFkdutG8Z1SXJLx4Mj7sc/Zyc+gwO1J+Mum3uGuU5ztwyUNqcnBVmOq4DD4aQgau4Gh0BUbHXkjfNNeNHp+3vD1GTHs7GCSOMtodZIpVXqSY6uDHGz74DPuvi+2c9zWfNlkm/evhv9PoOop0NFzYXDygShmutNu665Bq0q+EAONOwk7Yzhu+9FZoJaezqP1X8SJo4a5XMjOSGVWMlw/aULlXJPiEiKoYHOVABqrzrp+3b7CqAjHhaRKeoAhCTRyCSclVAdEMcoOpAFEo0gjA1bd6f+u5ba7Vp+3yD1Eieq2CoXymhUjn3L+BLdiFkCnddLasnGc5z51n/qt112+fQfqjeIcOskgTqghCIo1fM2shX6sS6l8ZwwBGfOiOTK5Ot9e3uYNRrU4Qvw+NxIspLaY2B607hgXZIyRkiRi7OADk6ifPNN+NJVX0Xx+g/UTsmS+5KXnJQExm4aQEhunIixmXbcDSgGfLFQvFdQ86+O9A+XcgFeFhBl/CIo0B1T+FIZtMeD3R1lbGdmBbHnXRF5n06+XVfYzfIXDcUs7MGEyCPThmBEjHMmptbNgli2HJJJ7Gs+SeTWirUTtZcwW0rBY5QzFumBpfOrSXxuNvCCal4ZR1aHzJlrioGJppco7K+O7J1bDbH+NeZj4uc+bRaG7xpURONWZuoGi1BATGSdJOyuGxgMO+nGc12cPxLUuZoznjTVFOvJpJJWfSVmaeDEbHpu8isxbMnxPCuny2Y+tdsOLvddKeu/00MXirqSrrk9WSRUk0h5xNhlYgKCzdJdLqQut5Gzn8s01xGqbXSv7DkO3EeW3m6JM+GgWPpkIQBIrqzOyh/EGChdPkCdzk1Mcyjem+4OFjrvl5pJ3dpR03e3kKCLfVb4KDXr7agCds+WRQsyUUq1169w5dSDackhYBE8ucPG4ZEKnwgpIDl2/GRlkOMAA7DNW+J9bmS/P6eolj0odc8oMZJ3WZV6zh8dFjjS0JC/jQCB0h2AO/3UlxCpJrbz9/l5hyPU7Scuys7l7gESmJplEIGWhbUnTOvwDAVTnVsucgkmp8aKWkdrrXv3/EVyPuQ35JUwonVw4d5GlVGDlvH0yhLnRoLnA3HfYZNP0pqTdadv36dRPHoJacnGJoikyARdTSOi2wknaXA+LjbVp3B2371M+KUrtb118q7AsdDoOTVS3miWUgzW6QMdHhDAENKqavCWzkjOMjPmcp8W3NSa2d/wBfAaxUqHcW5Tad3k6+l3R4WPTJHQePSY9OvuHy+r1NPHxSikq0Wu/W99vgEsd9SfdcKmeKNTOmuOVJQ3ROnEYwqaOpnvuTq8z28oWWCbdaNVv/AEPldblY/JxwwEykOo1B4dQL9aSZm2cafFIcacFcAg+trivL6+SXbyF4Yyfkt2U/zpjI0L2zSMhYmBolQKR1N2DAvq8ye1VHi1fs6Xfxv3fChPF5+R0HI7BCqzqAQduiSATcJOcAy5xlAMEnuTnyrRcQruvr5V2JcCwuOXJZBcdS4UtPHHGWEJAXpvIwIHU32cjv5Dc71KyxVUtvP+h8rLFOE4vTdalyYVhK6N8hy2rXq+eMY8hvU8/qcnnY61ss6yKCgD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124200" y="-1981200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16" name="AutoShape 12" descr="data:image/jpeg;base64,/9j/4AAQSkZJRgABAQAAAQABAAD/2wCEAAkGBxQSEBUUEhQVFRUXFxQVFxYXFBUaHBwWFRcWGhcWFRcYHCggGB0lHBgVIjEiJSkrLy4uFx8zODMsNygtLisBCgoKDg0OGxAQGywkHyQsLCwsLCwsLCwsLCwsLCwsLCwsLCwsLCwsLCwsLCwsLCwsLCwsLCwsLCwsLCwsLCwsLP/AABEIATgAogMBEQACEQEDEQH/xAAcAAABBQEBAQAAAAAAAAAAAAAAAQIEBQYDBwj/xABNEAACAQMCBAMFAgkJBAkFAAABAgMABBESIQUGEzEiQVEHFCNhcTKBFTNCUlORk7GyFyQ0cnOhwdPwFmJjkiV0gqKjs8PS4UNkg8LR/8QAGgEAAwEBAQEAAAAAAAAAAAAAAAECAwQFBv/EADsRAAICAQIEAgkEAQMEAQUAAAABAhEDITEEEkFRE2EUIjJxgZGh0fAFscHhFSNC8TNSYsKiJDRTgpL/2gAMAwEAAhEDEQA/APMuLf0ib+1l/javp8fsL3I4J+0yLVkBQA+GFnbSilm3OACTsCTgD5An7qTaWrGlY1Rntvtnb0Hc/SgKEpiCgAoAKACgAoAKACgAoAKACgAoAKAHRRlmCqCzMQqgdyxOAB8yaTdasaVuiXxnhr21xJBJjXGQrY7Z0gkA+eM4qcc1OKkuo5R5XRCqySVxb+kTf2sv8bVGP2I+5fsXP2mRasgKANt7L+HRe+wTy3lvDokBWJm+I7HKhcbBQc98+fauPi5y5HFRb8+h0Yo9T0H2l8BjjtJk4elvHK7dS5RSomaLBYqg74JwSoxkZwN64eFytzTyN107Wa5FpoeEV7RxBQAUAFABQAUAFABQAUAFABQBJ4dbrJKqPIsQY46jAlVPkXxuFzjJ3xnNTJtK0rKirdGo4r7MeIwDPREy99UDa9vUKQGP3CuaHG4Zda95o8Mkav2Mckv1mvLqNkERKxJIhU9TbMhVhnCg4HzJ9K5uO4lcvJF77mmHHWrMZ7UY9PGLv5up/XGldfCP/RiZZfaMtXSZEriv9Im/tZf42rPH7Efcv2Ln7TItaEBQA+3l0OrDurKw+qkEfupNWqGnTsk8a4i91cSTy7vIxY/L0UfIDAH0qccFCKiuhUpNuyHVkBQAUAFABQAUAFABQAUAFABQAUAe2+xPnN5R7jNqZkQtC+5+GuMo5+WRg+m3kM+Rx/DqP+pH4nXhnejPW68w3MhzR7O7G9dppVZJSPFIkhXsMAsDldgB5eVdWHi8uNcsdiJY4vc87k9nfCgxH4WQYJGC8GRjyO9dq4vP/wDj/cy8OHc804t/SJv7WX+Nq9DH7Efcv2MJ+0yLVkBQAUAaDl+0tmib3h4wzMNAMmkgIGzqbB0AkrvjcA4ry+Ny8RHIvBTpLXS96ql1rX3XqdeCEHF81alitnw4soMgIyoB16fDrQnXhckkSMM7YEZ9K5Xl/UUnUe/S9ae2u1padeY25MHf8/Gc+FwWLRTCUxoXlZU8epkTVGFKnzG7nVjHh32q+InxsckPDTaUbelJund/RVvroEI4aldbnUcM4fkZlA3GQLhWH4vJUMQNte2o48sVHpP6hWkb/wD1a61dW+mtK/MPCwd/qReEQWJRuswX+cF1y3iMKFFWJiNhq1kk+kZIrXip8apLwlfqU9NOZ23JX2qku7REI4XaffT4V+9/QnW9tYdUnVCAdLAvJqUK5JcCLYApsoUsSRk9xWE8nHciVS0taKm2tvW10lu2kknpsaKOHmtV+fb6ke2srELqeRDqQHSH3HhiZlAIJRtXVUbkjA75rSebjm+WMXo92t9ZJPzVcre16kqGHdvf8/PcR2s7HXb4kK6ijSZZWXSShdGOQU0gsuSN8dq0WbjeXJcbq0tGnetNbp3o9Hp3I5MPq+f59Cc9vYOvjaFGxlxExC61GVVCwPhIbSSNspmsFk46D9VSa6cyt0926rVVaW9OjVxwvevh+e6yDZcPtHWLMyYzOX1MI3J8IjRhltCjSx1b5z6mujLn4uLnUHfq1S5l1tra3qlXT3IzjjxNLXv5dNETprLhpxiQEKj7CRVLHVlclgATpcb53K4xsc80M36iruO7XRtLTy818nd66W4YPlf58v2OVxZWEjErIqBVAI6gAbR1F1KNPd+nGcf8XNXDNx8IpSjd+W18rp67K2r/APGhOGB9dv4+9fUa1rw8I7AhiBOFVrjdtHhRtl21bsAfkBmqWXj3JRei9W2o7Xq1v02tfQFDB+/XfT7nqHs+4Zb8GseteyJFPMAz6yMqo+xGqjckZyQPM48hRxM5cRk5YK0iIRUFqablXni04g8iW7Nqj3w66SybeNQd8ZOPXt6isM3DZMSTkVGalseS+3Hic34QMBlfoiOJhHqIXJ1ZJA77jzr0v0+EfD5q1sxztpnm1egc5K4t/SJv7WX+NqjH7C9yKn7TItWQFABQAUAT+ABPeoerp6ZcBteNODt4idgK5eNc1w83jvmrSt/ga4a51exqHs7AhEVo2LRtH+MjU6rYyMzl22RpmESqT+Tqrx1m45OUpJqmns2vXrSlq1BW2l/uo7nDDorXbftrfxeiHwcOsopHeMdYRrK+ozRtGpBWOMN4CCWdmYE+QBwaU+I4zLBRm+W3FVytSe8pVreiVOuuloUceKLbWtW9/L7kiTg1orC4Yr0+opDCSII2lpCY+mFA3SHOrPiaUYBrKPGcXKLwRvm5XpUrV8uvNfRy26KOpbw475n3Wvx+ybIsXCrB9tSjU5YkXMWRiFG6QzgEF2cZ2+x64FbS4rjoa09FXsSr2mubq7SS0137akeHhl8X3Xa6/gq57CzM8ESOwDszSSNNEQqapNMeR4Q5CruWx4h612Rz8WsU8k0rSSSUZaulb7tW3pV6GUseHmUU9/NaE2ThFhgjqhWK7YuYnVWEcZO4X4g1yafLIR/SuePF8do+S1f/AGNNq356aK+urXct4cNPX6rer+PT6iTxWcdxAg6bRRpcTSfEil1nxCNCwwrMdCHR5F8UQnxeTDkk7UpOMVpKNbW61aSt+t1objihKKW2reqf5tt5joOHWMkfVkkC6vFhZYI8AGTMYgGdLaI13zgtKMZpT4jjcc/DhG601UpdtefS1bfuUdQ8PDNczf7L6e46W3DrBZARInfSQ88LqdXQywyoxp6kmD/w2O2KmfEcfKFOL76Rkn/v0360rXmkEceFPf6p719/37FTzPZwIsckeRJPibRthI2B204GMsTp/wB1fnXbwGbNOUoT9mHq33a8/Jb+b8jLiYQS5lu/z/gooJmRldThlIZTtsRuDvXptJqmcidDrq5eVy8js7nuzsWY/UnehJRVIbk3uSODcUltZ0ngbTIhyD5EeasPNSNiKmcIzi4y2CMnF2i/9pPHo7+5huY9i1vGsieaSK8gZT/cQfMEVhwuJ4ouD7/Y0yy5qZk66jElcW/pE39rL/G1Rj9he5Fz9pkWrICgAoAKAA0DN4vLltJHFGMBwPiMmdWpYUdk3LBizSLghfCEfvXzT/UOJxznN7PZPanJpPpVJa29W0eksGOUUuv9X8RkfKkXTOmWcqx1KoaMCTT1SECH/wCoBGBk7AvVS/VMvP60I2tG9Xy3yq7/AO1t7LVpB6NCnTf5en0JN9wSBgkTSOER1jUK6k6vBHk5OnGUuHJAHb51lh4zPG8kYpyabdp11l016wStlSxwa5Xt/wAfy38iCnKEGEzJIxMRlJGkJ9lWGHKnSNyM7jbuM10P9WzW/VSXNXVvdra9enb3MzXC49NWRhy9El0kfik+A03TZgpeQKdMWBgplgdsnIGx3rb0/JPh3k0j6yjaVpK/a63p177ojwIKcV5EgctwuiyTEwMzEMkWCiCPVrGWLYYqjtjV3IGPOsv8jmjN48frpJU5bu6ratLaW3d30K9HjKnLRt9PztZ2h5TtmCgNLklmLakJwIom6WFB8WZDuAdlas5fqvERbbUeiqn1lJc2r2pbX1Q1w+NrT80uipu+B24kjjSZg74b4g2KvIyxqNKnD6QpOogDVXbj43O4SyTgqXbukm27e12lSvQynhgqSev9tF5PwG3YvqRISGdMK/aAyLonfWxCsEWZvmB23FedDjs8UuWTlonqt5U7iqWqbcV5PrudEsMLeiX201/cx3G4BHcPGGd9B0anIJOgAZGCcLtsMnAxXvcJNzwxm0letLpevz7+Zw51yzq7r8+RBrpMQoAKACgAoAlcW/pE39rL/G1Rj9le5Fz9oi1ZAUAFABQAUAJigdhiiwthigLDFFhYYoCwxRYWGKAsXFACYosLYtAClTgHBwc4Prjvj1pBQlMQUAFABQBL4t/SJv7WX+NqiHsr3IuftESrIJPDLUSzRxs6xh2Cl2ICrnzOSP31GSTjFySuuhUVbNPd8jER6kkfX1REEkh0EsXiTTnWfF8XVsCCqMc4wa4YcfcqaVVdp30b7eXzdGzwpLf80/e9BW5EI6/xciB3DYj3MQgEqyqpbsdSKR5axS/yC9X1fa8+t1QPBXU4cM5OLwo8ryQu0whKND9lmaIDIZw24lBHhxsd+2bycbyzcYpNVd37/Ly7iWLTX82+5YRezouyBJjp6hjlLRgGP4QkUkByGySEG/dl9axf6kkm3Hpa131rt8fcmV4GtWUfMHLwtoYZBLq6oUhWUK2GiSTUviOpRr0k7eIGurBxLyTlGtvvXz6+4iWNKCle5Q11mIUAFABQAUAFAHaymCSIzIJFVlLIezKD4lP1GRnyqZK00ioumewQ+yO2umhuLW4cWsoWRozu2hhnSj+Xp4skb715b4+cLjJesjp8GL1Rjva7CsfEujHH04oYYool0kDSAWJXP2t3OT611cE7xczdtttmebcxVdhgFABQAUAe/wBz7GrF3ZzLdZZmY4kixliScfC+deIv1DIlVL6/c7Xgi3Yz+RWw/S3f7SL/ACqf+Ry9l9fuL0eJ0tfY9ZRurpNdBlOQS8BH3hoSD9CKmfHzlFqSVfH7jWBJ2mWE/s6hLpIbm61R6umf5r4dahCAOhjGlVAz2wMYrnfFcsGuVa7769e/ctY7e5zfkCIqF96u8BTHs1sCUMfSKsRBlvBtvnsD33rD053fJHv17337l+BpVsSz9nkMSqqXFz4TqBPurMCWRj4nty3dI/P8geQpz4+UnbjH/wCXn2l5v5gsFdWJZ+z2GLAjubtQGZwA1vjUxBOodDDDKqQDkDAwBSlx0pe1CO1dfuHgV1f0IV57JrOVgzy3RIVEyGgXwooVRhYR2AA+4VtD9UyxVJLv16/ET4dOk29Dh/I1Y/pbr9pF/lVX+Xz9o/J/cn0WPdi/yNWP6W6/aRf5VNfq2btH5P7i9Fj3Yv8AIzYfpbr9pF/lVX+Vzdl9fuL0aPcX+Riw/S3f7SL/ACqf+Uzdl9fuHo0e4fyL2H6W7/aRf5VP/KZuy+v3F6NHuL/IvYfpbv8AaRf5VP8AymXsvr9x+jR7ir7F7DO8t1+0i/VtFR/k8vZfX7h6PE9D4bZxwRJFCoSNFCqoGwA/13rjlNzlb3NOWiPxnhMF0nTuIklXy1KDg+qnup+YpQzTg7i6G4J7mEb2MWGT8S6HyEkW3y3izXZ/k83ZfX7mXo0e4n8i1h+lu/2kX+VT/wAnl7L6/cXo8e4v8i1h+lu/2kX+VT/yeXsvr9w9Hj3D+RWw/S3f7SL/ACqP8nm7L6/cPR49z0SOX1NeTjy9GzplHsOL7ZrRz05hVrRyMtc8slmigDPmlKbegKNDakoR9wQDg77jG3zGdqNhUY/lrmaV7SYz6WuIioAACh+uFNtt2GouF+oNd3EcPFTjybP6Vv8ALcxx5HT5iNDx26/BEVyZR1mmSNiI49OGueiQFx6eIH1+W1aPDj9J8NLSu/8A42KLk4NvfX6Mvbu7lXiNvAJD03hmkcaEyWhMYG+NgdZzj0GMVhCEXilKtU19b+xbtVqP5qvJYvdulJo6lxHC3gRvC+ckagcEY2+tPh4Rk3zLo38hZG0tCJzDc3cLxss6qk11DAqCJDpicYJLEZLZBPoM43rXBHHLRrZN/FEZG1qvITmHjU9lboWImcSl5GCquLONwZHKjzCMq7ebZqsOOGWdbKvq9F9RybSJ3Nd/LGlu0EmnqXEMROhWykpxkahsR3H+NRggnJqS6P6CnL1bRUjiV9Kt/FC6Ga1dBFKIhpl1R6zC6kkB1yASp7kbdxW3JiioTktJXa7a1aC5OTj7ifwPjbXrQvbuRCsYM+VXPVOMQnbKsMMWx28O3iyIyYlitSWvT3d/d2/oUZOVfU04Nc5qJSAXFAhxFV0EFAxc0E0VevevIU2mdtaHVZTit1lk40yHBWJmlYx4q0yRadgNlYhSQMkA4AIGT5DJ2/XT3EZSw5dkE9rORp0W4jniDKdcsH4gg9iAWkOcjsufl2y4iLjOC6u0+17/AMfUx5Hp5fn7kVOAXI4RHbdIdVZkcjqJjStz1shs/m7fX5b1r42N8R4l6V/60Sk1Bqu/1ZccUtp/whBcRwl0jgmRh1I1OqVoyAAW3xoOfrtmssbj4UoN7td+llSvTQ58WtrqdLdjCNSXSzFBJH4Yo8gDVnDMc5223xnarxPHBvXo18WTLmaJfNljLL7t0k19O5imfxquFjJyBqO5Odvp5UuHlGLbk+jXzDIm46eQl5wP3qac3COEMXu8YWUqGjcEy5CMPtNgYbyRfnTjk5Irl3u9u2355hy3K3+Xv/BStwa6fh9pbywiR4JoS+ZIiGhhPh7ndiuBj1B38638SHjOadWn82iOV8nKW/K/CprKSW3ChrTJkt21LqTWSzwsp3I1EkN896zzZI5IqT9rZ+fZlpU/J/Q7cn2MsMcyyx6C9xPMviRsrKxYfZOxHn/jU5pRly07pJfIcd2X1YFC0AFAhaoQtAwxQIqT3rxOp2jga0TFRAn49AkjRsza0AZlEUrYU5w3hQ7HB3+Rrpjgm4qSWj819zNySdEscSj+F4x8b8V/veAvt/2QTRyT10238ta/cOZUn3G3XFIopI45H0vKdMYIbDN+aGxjPyzVY8cppyS23FKSW4674tDFLHE74kl1dNAGJbT9ogKDsPMmrhinOLklotxOSW4R8XiMkkYLF4gGkURyEqDnSfs75wcY74OM1XhSUVLo9hcyuhbfjML2/vCOTDgtrCPgqO7AackfMDGxqninGfK1qSpJq0IOOQdGOfWTFIVVGCSHUXOFwAudzsNt9qrwZ8zhWqFzqrJd7epDGZJWCqMDJz3YgKoA3JJIAA3JNEIuTpA2crTi0UgkKlvhbSKY5AykjIBQrqzjfYVUsbjV9Rc1jY+OwNbi4VyYTjDiOQg5OAQNOSM7Zxir8KSlyNaiUlVjb3j9vC+iRyrBOqR05DiPsXJC4ABIBPl50RxSkrQcyHXPHYEERMmRN+KKK7h9tWFKA5OMnHoD6ULFNtqttw5lVj4uMwNAZ1lQxLnU+cAFTghs9iDtg70njkpctahzKrEtONQySCNWIkK61R0eNmTzZBIo1Dcdu2abxSSsOZEefmi1RnV5dHTYJIWSRVRmxpDuV0rnIxk75FNYckqpb7A5JbnS+5it4XKySEFdAPw5GAMmNALKpGWyMDO+aUcU5bIHJImWHEI5gxjJIVijZVlIYAEgq4BGxH66JQcasSaZKqRhQBUHua8NvU7lsKDVRYjI3CTtxO793dEf3S2wXQtvrnxghhpPzIP0r1YSxrhoeIm1zy2flHy+xzzT8TTt/JE5w6jM8sELMLExNEymMKGUh7hSpYEjpaU2B/KFa8E4pKM5e3d77bR+uvyJyJt0lt++/wCe8sebLf3yKJocFxDLdQH/AIkZgeMg/M4H/aNRwsnhm1Pa0n7naY5LxIquv2IMN171e8NvNJAlklVAQQRGlrISPvkaT6gLXWoeFjy4r2Wv/wDS/ijHmcnFv801/PIveDD/AKV4l/ZWP8E9Y5P/ALbH75f+pcf+o/gL7P5VThFmXOAY0UZ82dyqj7yQKfFxbzyr80FBpLXu/wByJyxwvp31xDqzBbss1vGR+La5UlsHzC+ML6CRu+2Ly5ObFGX+56N96/FfuFXr18S75ssUntxE8jQlpIunIndZg2qM/wDMMY+dZYJOM7SvfTyrX6FTprUh8s3s/Uube7EbTwrExmjGBLHIJNBZfyWGlhj9VaZ4w5FOGzvR9HoRG1Kn8yr5ZkH+z1vuN44kH9cyqoX652xXRnX/ANU/eTD/AKb+P8k7jCyHi6CHRqNjMMyFsAGaPfCjxfTb61jj5fBlfdfyVL2o/H+CFxThRs4+EW8REhiuQgL5UMRBPknAOnz9a2hk8SeSb0uL/dEOPKkvMj8e4ebKK3knZWSTiaXNyVXCL1AwTYknQriI5PmM7dqMU1kk4x6QaXf8qxyTSb7tWXfOIBm4do/Ge+Iy479MRydY7fk6cZ+6seH05725Xf0r6lzrl+VfP7WZbmW4ZW4qpUdCSa1iuJd2aKJ4Iw0gjx48Z752znBxXRhimsffVrzd7WTNtSbXZfyaXniFFsE0Ywbjh/iGPEBPCFJI7+ELv8qw4dt5tf8Ay/ZhJJY3XY1ixgEkADJyfmcAZP3AD7q57LHgU0IMUAUx714L3PQQtCYiPHw+JZTMEAlYAM++SB2B33HyrbxZuHJenYnkV2Pg4fGqOgQBHLFhvuX+0Tv5+da+JJtNvb+BUkFpwaCMoUjVTGpWPGfCrd1UZ2B22+Q9BW7y5JXb338zPlSOzcIhJjYxrmL8Udxo9dOO22302rSOSavXffzIcUxycJhDySCMB5RiRgWBYeQY53x5emdqrxJUo3og5dbONpy5axFDHBGpjOY8A4UnIyozgHc9vWrefJK7e5HIkSoOFxJK8qIBI/233y3pq33x5enlSc5OPK3oOtbHcQ4dFcJ05o1kQkHSwyMjscfKnCTg7i6YOmqYvDuGxQBhEgTUdTYzlmwBlmO7HAA3PYVUpyluyUkim4hZcOsT7zJHDEdZcNp3MhByyIO74zuBneqlxE+WnJ1t8Oxth4aeefLCNv8ANxvBbyO7uROLKVMIQlzKApIyMIq5zpPf02qY5Jcrj0NeI4WOJazTl2WtfHYvL3hkUzI0qBzGdSE58LfnLg7H504zcdjkaTO1xbrIjI6hkYEMrAEEHuCD3qU2naGVP4OtrCGWaGBV6cTHw99CAtoUnOlduw2qsmabXrOy8OFTyRgurr5mAivJvwdPxNTGrSSaZIOkhjeMsI8SEjWx8XfV2GKzeWfLG3/XuPa9C4ZcX6Ny9Pat3dX7q+Bu+D2Ftc2Fv8BREVSRIjnSp7jH0Pb08q28WfNz3qeLmw+FOWPs2i/UYFQZjxVIQUwKVu9fPS3Z6C2CgBwFWhM6oK6IozZ2WtkiGPFWkIWqQhRVEmPt+Zpr26lgsTEiQ7PNKrMSckfDRSNsg7k0lb1R6c+Ex8PijPPbctktPmyNcc2XNjeJBfiJ4pMaJolKkAnGWUnGxxkeQOcmqi3dMuPA4uIwvJgtNbxevyNzPKEVmY4VQWJ9AoyapulZ5MYuTSXU8r4BxGG7upOIcQkRYo26dvG52BGG2TfUVBU7ebZ8hUJpetLc+h4rFkwYo8Lw6bbVya+/n+x6LwnmK1uiVgmR2G5UHBx66TuR860TT2PDy8Lmw65ItE+6uVijaRyFRAWYnyAGSaG61MoQc5KMd2Y7gnH7ziLO9sIre2VtIeRDJI7D0UMFAwd/T5+Uq3qenxHC8PwlRy3KfZOkvpY245mltblbXiSRPFMCqTxqQpDeEiRGJx33wdsjvQnb5ZDjwcMuJ5uGbTjvF7/B/sSv9gouibcTzC2MnUMPg75zpD6dWnOD67d6OTozP/Jz8TxeVc9Vevzq6s1NvAsaKiAKqgKqjsABgAVoedKTk3J7s7ChEscDTTEFUBSnufvr557s9DoFAD0FawRLO6iumJDOqitUjNjhVCFqkIUVSEZuHhtlwrq3BYxiVgGZizDJJYKoA2Gc/qoTUEdssvEcby49+Ve4yXGIxxu+iEBHu8IIeRiFLZILBEJ1HYAA49aI6ys9LDJ/p2CXP7ctl27W9jdc7E/g66I79F/3b/3Zpz9k8ngK9Jx33RlvZFweA2ZmaNGlMjrqZQxCrjAXPbv5VS2O/wDWc+Tx/DTdJLQqfajw9bK5t7u1Aics2QowNSYOrA9QSD61m3yu0dX6TlfE4p4Muq+/26Gq9p85/BEhXbV0c4/NZ1JH7h99VlXTzPO/SIr0uN9L/YkezKMLwuDHmHJ+pkaqWyM/1Rt8XO/L9kZ/23IPdoD+V1WA+hQ5/cKznuvid/6C34k15fybvgkha1gZu5iiJ+pQZrV7ni5klkkl3f7k2gzFpiFoAKAKYjevBe7O/oKKpITHLWkRMkJXTEzZ0WtIkMdVoQ4VRIkjhVLMcBQSSfIAZJNUtASbdIreDcZtr6NmhYSKraSGQjDYyPC49D3pppq0b5+Hy8NKpqm/P7GG9rvD44FguYAIphIV1J4SRpLA7eYI7/Oono7R6/6Nkllc8OTWNdTf2X85tE6o/GwrrH9dPF9O5rWSvQ8WX+llfL0enwZiuVhNwiSW3nilktmbXHPEjOAcAeJVBIyAPvHnnNZp0qkerxnh8co5cbSmlTi3X7hxnh8vGLuL4UkVnDklpVKNISRq0KfFuABn6n5UJW7YYc0OBwyqSeSXbVL3vY2/HeFLdW0kD7K66c47EYKsB8iAfuqpK0eVw+Z4csci6GN5Ou5uGo1reQy6FZjFNHG8qENuV+GCRvkjbzPalzUtT0+Nhj4uXjYZK3um0n9SPx+wm4xdRKsckVnFktJKpQuSRq0IcNuAAPvJ9KSXM7expw+XHwOGTtPJLota972PSEUAADYAAAfIdq0PCFBpgLQIWgAp2KynPevBe56C2CqQh61pElmZteNXd67+4CGO3RinvMwZ+o6nDdGNSAVByNRO9euuHxYEvGtyetLSve/4OVzlN+rsSveuI2zoZliu4WZUYwRukqaiBr6ZZg6DO+CCBv5VShw+RPluL83afx0JbnHfU1Xauei7GxTK32WVvoQf3VVNbisWeNWUq26sCpHqGGCP1U6scZOLTW6MTwHgtzw55IrQ21xE7a9MkjRyqcAAHAIIwPT9VJRnFbHp8RxeDi6llbjJKtKa/gj8w8v3FzqueINEI4Ed47aJmIYqNRDyMB3wAcDt2xVY8fPJKQLj8XC4nHh0+Z7yf8L8+Js+Xb7r2kEpCgvFG5VewLKDgDyArTLDkm15nkxdqydJOq41Mq57ZIH6s1CTewaDs0hjXlUAkkADuSQAPqTTphY5W8xQAtIApgFAC0wCgQtAFQ3evEe7O5bBTQhtwhKMF+0VYD6kHH99bY/aVky2ZQ+yhlPCLcDYqJEceYcSPqB+ed/vr1/1CL9Jk31r5UcuF+oayaZUUs7BVAyWYgAD1JPauaKb0RTZiefblnvbS1MU08LJLPJDCygyFMKquWdQYxqyVzvtXocJFLHKdpPRJvp/ZlPV0VvEbN0McnDuE3FrOjodSi2RHjyOpHKEl8QK57jvWsJJ2suRST97+WhMu6Rde0u3MhsIw7JrvY1LISGAKPnSR2OM7+VZcFJLne/qhl1o5c6cq2kHDp5oIEimhjMscyDEgdNwTJ9ps43yTnNVw/EZJ5VGTtPSunyHKCS0LXmiwiuuGl541kZbdpVLD7LmLOofOssM5Qy1F1rX1HJJxtjOQuFQQWEMsUSq8lvC0jKN3ITO/wB5P66fE5JTyOLeibFCKStGQ5YKXVuLm64XPeyzFnMzC3dQCxwkIklBRFAAAwOxrrzJwlyQyKKXTX66ER1VtGp5Dhnje5jaCeG21I9uk7IzKGB6ka6XbCAgEDO2quXiXFqLtN9aNIFPy5y7Hd33EmuR1YUuiEhYnR1DGmuR17MdPTAz28XrW2XM8ePGoaOt/iTGNt2eh2tusaLHGoVEUKqjsFUYAHyArz5ScnbNTrSAKYBQAtMQUAFAFURua8VrU7egoFUoiOqCtoqiWZ655TdZnnsblrR5DqlTprLE7fnGNiNLepUjNenDik4KGWPMlt0a+JzSx63F0B5VlnZTxC7NyisriBIlhiLKcqZApLSYONicfKtFxMYL/Sjyvvdv+ieR/wC5llx/gC3PTdZGhnhJaKZACV1DDAq3hdSO6ms8OZ47TVp7oqULIUfLtxJJG13emZI2V1iihWAM67qZWVizYO+kECtHxGNJrHCm+rd/InkfVllxvgwuXtmLlehOs4AUHUVDDSd9u/es8WXkUlW6oco3R34/wwXVrNbltHVjaPUBnGoYzjIzRiyeHNS7BJWqOj8PVrfoMSVMfSJ7HGnST8jRztS5l3sdaUV3K3B57WMRS3KzxoiJEOgI2ULt4mDHWcYHYdq0zZIZHcY0+utkxi1uyFFyrPblxY3nQidmfoyQLMqMxyxiJZWUE76SSK09IhJf6kbfe6+ZPI1sy24Bwb3ZH1SyTySNrklkIyzYA8KDwooAACiscuXneipLZFRjQcE4KLZ7lw5b3iYzkEY0kqq6Rvv9nv8AOjJl51FdlQRjRa1kUKBVJCbAim0CY2pGLTAWgQUAVZ7mvI6nYhRVIDoprREM6q1a8xLQoanzCocKtEsdVCCqQDqZIUDFqgCkAtMQEU+UVi4ppA2FMQtMBtQNCgUAFAC0CsqmryXudooNCAcKtEjxVoQ5TVpiZ0FXGyWPFaJECgVQmed868fuIeKLFHMyRe6dTSAuDIZJgCSVJ7Kvn5Vx8bPLGC8N07XyOrhscJayR15N5hnubRZpJDqJcbaQPCxAP2flXn5uKzYs0oc2lLsa48UJxuiz/Ccur8a+NvzPX+rXFk/U+IWWKUtOuxrLhsaWxyu+NJG5Hvx1Zx02MQI+mBXqZ82dYnLG237kc0YwumkVPEuOzrI4FzIoGMAGPG/1iP76MHFZnBOT1On0XG+hwTmK414Ny4OoDTriP/pitlnycy9YJcNip6dDWXk11rIj1EZABLqPLv8Aizilny8QsjULo44Qx8lsrIuOTnib2odiqwLJtp2csNs47YI/XVylnXV7mPqWXLtPqOHfG/5n/trLxOJ8SrdGnLCiHwDiUr8SnieRmjWCJ1U6dmaRwTkAHsBXq63Rjpypo1lMkdiqEJQBWyLgmvKyRaep1xkmhuKlFDwKtRbJbHhKtRJcjoBWiRNjxWiJHCrRItMDyj2iLnjAPpYf+rPivL/VJVCPvR38EtH8f2OXLUCLaw6UZhgnwE9yct5+ua8LicjlxElLc6saqGhciNcE6ZB2BBJ//tZSniT1Wo1zHm1/7P5rm4nkjkCjqNgsCM5AOABuNIwCd819Zw3EQeGLo8+eCbm6ZdcMuOmiwsxfTGuol3BJBI2OcYyD+oVKjGUm3sdEZSikluWr3AQBy4EWVYuWfYbfa3IrOeFQyJRNFm5oNyNDDx6O6uALeZXQMp8BIO5wdQI3H+vKubjcmaGdU2lZzYYwlifcy/C5utxy5mXCC3R106iS2k6C2D3Hc48sCuvJKUVocMUnI2K8TcltgQCR2IGB+/7q48fGT8XkbO14FyWhnK5/6Yuh6W0H/mPXu/7mcb9hfE3SimkSxaoQlICPdJ51z8RFVZpjfQjiuRJG4/NWmSAaneoqHirQh4q0SxRVCCqA8t9oG3Fwf/sFH/jTV5H6v7EV5o7+BvUsuCKqqoQBVAOABjz8hXyk5yeXmk7Z2SikqJ7wtLJpUZOV+4AdzWuDh8nFZ+WH/BnzrHG2U17dMZRGYwGcsqgjVhj4SWO2kY719Ri4eUZeDdl8q5eYwvNDx29266VCKqqX05w+CdIJ7ZzXcsHJ6qZxvKmyks5TdyQRyL8N2k8KDSWCDw+gwDk5q5+pBtbmUfXlyvZlhe2TcKmt7mHVoEuh1YqfMEjK+TLn9QrOElnXLPoVmxeF60SXy/x7Xxl5wMB2lG58myBqwD8v7qzyrlWr6nCnqaH8JSNNpE0OnqFdIL52kxgeHvjauFcJBZ+ZvWzrXES8Oq6Gs5SOeNXn/V7f+Jq97/czlu8cfib6qJCgApWBGujXPxD2RpjI1cZuAoActUhM6qK1iiGPrREiiqEKKYjyv2iN/wBLD/qK/wDnTV5X6svVj7z0OB6kqzuQgGxPftivk5RcpWd09SbFxRlJeM6e2QwG6j/XlXpfpGWWHM0uqMMmOM0kzRWRWRRKVXVuCQP9GvtMU+eKkcORuFwvQwqWwaR1lijfquzeMBlIPYEHz37/ACpONnC8jUtGLNySLl/hIIjFpCMFVQrE74CfaGM+nejw00Eck1K72O/+z7gGSfpOjHEcZUBcRt4XbIPjONsdgD61yOLxKz1PEWV10RC43wGE5uljaIW3xJOkF+JEDuRggbEZ9cA1CcsyqloYcRjjEr+W+WxMDd20hkR5NWGwrL8Ql8g/Q7Vxzlk9IjFx2ZnSUNDV8kyZ43ffKC3/AMT/AI17n+5mS/6cfiei0yRKQC0gIVyfFXJnbcqNsa0OOK5zUeFqlEVj1WrUSGzqBWqRItWkIXFOhC4pgeO+1m76XFA2CSbJAvoT1pzgny7Vx8bgeblR18Nk5ItmcXnNu/R/8Re/6q8xfo8V/v8AoaviW/8Aaajl3mSNo+pPGwUalKgqcgjGdvriu/heBx4pczdmc8k5LRUSoefLe2tuoRI8TSGMFV3VhkYcHGNhXp8PBxk8ZGaUXFTK/lziq3aMwOFWVz6bEnSMdwcY/VW0oyizzMji2elcqXSvbjTjwlgSBtnJ7ev1pKVmig0k+5PvuHrMgBJBByCPI4I7dj3qJwUlTNMc3B2jC8U4Q1vMiFzIkquHHYZJIYlR2BBH6jXLLF4dcp3Y8iyqVmR5a52t7GD3WOKX4eqNmwpBYM2pu+2SW/V8qtrGpczWpyPHkeiZe+yXiAuOKX0yghXigwDjOF28j6g1rGXM2xODhCKZ61VsgDUgJigCAwrz2tTpT0AChRCzqq1rGJLY/FaUSKKYhaqhDsUwAUCPNPaVYJLeDUrE9CMZXOd5ZvP7zWWSai0mjXHiclaZi/8AZyH0nHn3Ppn/AAqfFXY08CX/AHFgnK7LBI0evGD9tgNx+b9a6MMedqSMMk/DuLdmH4ZcqDJHMCIZciRdhpkH2HX0IYD7q9zPgU4xyw3VHn8PxDi3CWzGcr3bwyOEOFcDJyAdvNcjc71lxcNVRMZJrU9U5L460bIAV6RYiUM2SA26uMDuD5eh+VeQoyhkp7M9GDjkwqt0bbjPNMcMbdP4r6SVCgsM42zj/CnkyqOnUePDKWr2MpFxsTPiVW6mVEmolGC+ekMO48q4ZZJKXro9CONcnqM4cPS1i94VImGl8yk6t8qTrYE4OoA/KuiXKzg9eLpkj2VG3N3cNbBgpiQHJJ8wQd+2Q1XiSV0GTm0s9OrYyClQBRQEfRXPyI0sXRQoBYoWrURWKFp0Fi4ooQuKdAGKACgDzf2iXJS9XxMAYYdgrHbqT6uw8/D+qscqbeh04JRS1M811JkjWe2Oz99Ax5fnb1z3I6VGLJfHLxoolBJACt5nxbeeO31r0ItxikeLkfNNs8hu586l/OJOT/ca9uE7wpeRyeGlk5uxwEmnZSSe3esudbdR8rlcnoidwm/e2k16skgqVztg+vzFY58HOrb1NeH4hwl6q0PZeJcXsuE9MaGuLlkRsahpXYeI+S5IOMAmubDwfiSs6M3GuMaKviPtXgkXE9jqztkOpIz5gldjXRl/T++pjh41vbQq+Dc3ylCismDgYlCklc9ifPC52+dcWbgsmBWtUdmPi8Wd1LRms9ksgM8wwgIiGdAHfXjG3yC1jiq3ReXZWen1sYhQAUCOANc6ZrQ6tBC0CFpiHYp0AlIAoABQgPOPaLYSy3qaFfHQUFlK7Fnl8iQdu9TKEnsaY5xW5nU4TMCfhy+YG6HbVnP2qweOZ1eNDuJzOHHw0yS+FAABO4GR++ui7Xmeby1I8u5hi6U0ij8nSo/UDXrQbXD2+xhJLxKRUvNpfI/1muWOSnaLeO40aDkRLWa9Vb5jo/IXyeTI0o59Pl59qnLmkVDGlsejc6cvQTM8sZkWZjkhtRBOOwH5PbsNqnDxyx6SM8vDc+qPNwgZWB7jP91e5jnGeM8yVwnoQve+m2M7bY/+awlmUHys6VieSPMj2n2K3nVlmbb8WAfDj8pfMd//AJrzeIxRhkuOzO3BllOCjPdHrNYGwUkAUxEYVyrc2Z0FaokWmIcBVpCYtMQEUmgEqRiimkIoONAe8b/o0/ikq0SyGQtJ0SilRl9+TfdFZx9cAfuY1x42vEbOicWooxXMHJEV1JPMJ1jMkp6Y2Cg5A0lftEnfAA9K9B8ZzxUY7GMcHLbe5lfaZygth0DGWZHTSzHzlTuflkEbfKiO1C6lFyRfRwcRtpZvxayDUfTII1fcSD91TIaPp2a2U42GPLb19KxcUxWfPnN0PRv7lB2EjkfRzqH9xr2sErgqPOyQ9Yy18wMnyAAPz8/urmytvIdeHSB9J+yrhPu1tChGHMJd/wCu7Ixz9MgfdXLOVs2gqN9UFhQAUCOAFc6Rq2OFWSOFUA6rJFpgFADcVFDsdVCM/wAaHx//AMafxSUyGZ/iCXJYhEjK+RLkH7xg1zZYZJPRmuOUEtVqU1rwy9R3dugxYAfafK49DprL0aVaM08dXqhicLmSTqmOIsDlcM2x9dxuavFg5NScuZz06FdznYzXlq0bx+IYaMg9nHrkeYyPvrdSkmY6UYrlXkhmvreOZUcFsyRksBpUE41Y32B2+Q9auWRN0kVGNq2fRDRDGMbDYD5ClRnR89+0uZTxSfRkgFVb0DqoDAfTFenw/MoJHJkSsvuReQYyEu7nLlsPHEMYA/JL57nzx2rmyy9d0b436iPX+BsTMdiPA3f+slc0jaJoRQUFIAzSA5AVFFi0xCgUxMfViCgAosBKVgKKaAgXnDtb69ZXwhcYB2BY/wD7UCas4/gj/iH/AJRRYcoh4P8A8Q/8opcwcon4G/3/APuihMXKNPAx+f8A9wUw5Rp4AO+vf10L++k6GkKOCEdpnH3f4ZpWHKYviXsghmlkka6mBkZnbCR92JJ7j511Q42cVSSMvRo3bNbY8tLEioshwqqo8I7KMVzvI22y1iSVFlY8O6batRbYr2A7kE/uFK7KqifRYxKQBmgBlSUOAp0IUVSExaYBQAVIBQAVQCGk0CEqRhQAmaBhRYhDSZQUgCgQUAPWrjsSwoAKADNADKmtRseK0ER+JXqwQySv9mNGdsd8KM7fOk3SsvFjeSahHduist+KTLNAlwsYFwH0dMt4HRdfTct9rK6vEAN17bilbOiWDG4Sljb9Xe+qbq1216akBOaJC8sRRFlSdETOrS8LTLEZF3zlWO4z6etLmNnwUajO3yuLb7p1dfHod+KcdljvDApgHw4pEEhYM5kkZOmuD38Oc48xn1pOWtEYuGhLD4jvdp10pJ39TSVRwmf4BxyS4lkBEYVDKrR5IljZH0oHBO4dctkAAdt+9KMrO3iOGhiinrrVPo7Wte56DOH8Uu3uTE6QjQIWk0l8gSh9gScEqVA+eaLY8mDBHFzxb1utulfvYy55hkWOS5CIbeKRo2Hi6hWN9EkinsMNqwuDkL3GcVN9So8LFyjibfO1flqrS/sTmLmGS2lIVY2RYllIJYM2ZRGVQjbVvkbb9qG6DhuFhlhbbTbry2vX+S+vLlYo3kfZUVnb+qoJP9wps44Qc5KK3boruFXlw7RmSNBHLGZBp1ZQ+Aqjk7MSGO4xup796Eb5ceKKai3ade/e2iHy5xyS4fDdDAM4dULa16UhjViCTs2CfXt3qYuzXieHhijavpV7O1b+Rx4fzJJJlCqJKs6xsDqw0TOyCWPfPdSN+xFFlZOEjD1k20437nSdP5nfiHFLpLkRJHCQ4maPUXyREE+0QcAsWI+WBQTjw4Xj55N6Ve3W/wBqGcU49LHdtAvQHw4nQSFgztI7J01we+VznHnv607YYuGhLEsjvdp10pXYvHuYZbeV1VY2RIklwSwZg0mgop7avMbb9vnT5mg4fhYZYJttNtryWl2/LuaYGrZ54UgCpEJiqSHYtNAR+J2SzwyRPnTIjIcd8MMbU2rVGmLI8c1Nbp2VPD+ETl4GuXjf3cMEMYYF2ZSnUk1fZITIwM7sTnsKmn1OjJnx8sliTXNvfTrS+Jxn5ZMoRnKrJHdG4RlLfi2lDtG2QDuB9MqppcpceMUG1HZx5Xfeqv8APMdxPg0z3TzR9DxRRRL1NRKtG7uJAAMZBbYf7opOPrWLFxGOOJY5Xo29OtpKvoXXuS9Xq5fVp0fbfTjOfxedOfnjNVRyeI+Tk0q72V/PcpuF8FlW5WedoiyRyRakDapFdlK9Un80Lgd8kk7dqSXc68vEQeJ44J02nT2VLp7yXacPkW8nmJTRIkSqAW1Ax6tzkY31H9Qo6mU8sXhjBXab92v/AAVsnLkpWa3Eie6zSNIww3UUSNqkjXHhIZs4PkGOxqa6HQuLhcclPniq8nWiffT6k+bhJa+W4ZYmRYumuRl1bVq1LlcD02NOtbMY5+XA8abtu32LG9tllieN/surI39VwQf7jQYQm4SUlunfyK7gdncRKiTSRuka6FKqwZwNlaTOwIUfk9zv8qStG+eeKbcoJpvXyXev7InL/B5oGXUYdIadmZNRduq7OEyyjCgt9TpHbelFUacTnx5E6votdtFV/ESPlwn3d3KiWGWR8oWw0ckjOYzkAncg/VfnToHxVc8Y+zJJa90qsnXfD3a8gmUpojSVWB1aj1NP2cDG2kd/WijKGWKwyg7ttfT/AJIPE+DTPcyTR9DxRRRr1A5KtG7OJMAYJDNsM/kiijbFxGOOJQlejb0rW1VfIZxzll7i4MoZFKxoIX3LpKj61btjSTsQDuKfLY8HGRxY+R27btdGmq+fY0lvq0Lr068DVpzjV56c74qzz5Vb5djoaQgoATNFjoWmIWmBQc38da1jXpAPISX07Z6MOGnYDI/J8OfIuDW2HGpvXb+XsRKVGduecJM3PTmiKqydJvDo0GVUKs5/FyEagOoNBJDA4yBsuHXq2n+L6r3akue5xvOcZhGWWaPZbVtLIiv8S3lkcKpbSHygIVmwQCoOSDTjw8bqu/7oXOSuL8wXMTXZ94jAgggnVTCoP84aYBTlsjTpj799R7ZGJhihJR03bW/av7KcmrFuOZrlDJgCRV97aORU1Kywto0uF3Dp9rA+0vbsaSwQdfD6/nwDmZIl5icWV3Kkyv0pEWOYpGFYMsRIGGIfdm327gd1NT4K8SMWt918x82jZGuubpYW0TFVAjmVpTo8N1oaWKNtJKkiJRnGxLD6VS4eMlce608tm/mLna3Ix5wuC2GaOLT7khBCks8l0IZ2GT9jGrT/AFc7iq9Hh019r6K1/Yc7JR5rf3VZUnhaRJSkqeEZSSZ4YjkZ0EEK3zCt9RHgLnpp01p8rYc+m5I5j49cWsiohSU+7MWyoGJjnRKwB8MfgfI+lTixQmremv06r3lSk1sVJ5vn+MBPFlYVZMiLHUa2ikGoA6sanffsAuO5Faejx00e/wDLRPO9QvOc7jEhDRwlTbqsbdPOXWYSFi5wPHHt8gD50R4aGnXf+PuHOxrc6T4nPVRdESyKpWMEMYYJNBRzrG7vu2wwAd6r0aOmnX+Whc71JvDOa5nnto3dMszpJGEAkB6kgTqIT+Yo1GMkKTndSDUz4eKjJr4dvztf7jU3aN7muLY0FWhALVAJilQDKkoUGgBwpkmeuuagmpukxjDTxq+pfFLArs66e6j4bgH1XsAQa6FhvS9dPqRzCHm1BbJcNGdDSrEcMpwG7yfRd8jv4T38zwG5ct9LDn0shyc9LokdYXZEF0wOtRqW10ZZR6NrBX5VXortK96+oc63LDi/MJgZx0WfRB7wxDqMKC2ob+mn78isoYuZb9aKcqOc3NaI3TdGWXoS3GjUp8MZOF1DzZQzD5A5prh29U9LSFzoiWvOokRHSB2V2aKNldSrzAKwjVhsQQW8fYGNwcYqnw1Om/P4fn8C5zrxjnFbeaSJoXYpF1TpZTt05JNx+SPhsuo7ZKjzpY+Hc4qV9a+q+43OuhzPOyhoFMRPXYqmmRWJxKsTFV2LYLZPoFY+W79GdN3t9rDnO1pzX1cKkLdUyNEsZkVSNKF2MuRmPAHbBzqGMjcS8Fat6UPm8jknOaF1TpOGfo6NRUAtI+ho9QyNaEEkeYBIzg03wzq77/nxDxEcW55Tpl+k2V0a0LqCpeaOJD81PUVw3mM+YxT9Fd1f5Vi8RFtwfjfvDMoQqBHDKG1ggibXpxj+oT94+gxyYuRXfVr5FqVlZb85hpmh6JEqkro6i5JWVkfy2AC9T5qwNavhmlzXp/X4veR4i2HWXPCS6RHExZ0gZV1r9qdnCoxPbARiTv8ALJrSXDOO77/QlTsv+F33XQtpKMrvG6kg4dCQcEbEeYPofKufJDlLi7JYNZoocKpCDVRYDKko4Xt6kKa5W0rlRnBO7EBRsPMkD76cYuTpCbo5R8XhY4Egz1GhxuCZUUsyAEbkKpO3pVeHJdPP4C5kUFw/DG+IzZE4Zhp6+CZNUTOirsjsA66gAx39a6F4y07e73mb5dy3ube1lhgjcho2wIgXb4nwn8J38YMevIOc1kpTi21v18tfuU0miqn4bw4SvAxIdtashkmA/nAUsg30+JUXCjyXArVTy0pL+OhNR2GWv4OfUFkdutG8Z1SXJLx4Mj7sc/Zyc+gwO1J+Mum3uGuU5ztwyUNqcnBVmOq4DD4aQgau4Gh0BUbHXkjfNNeNHp+3vD1GTHs7GCSOMtodZIpVXqSY6uDHGz74DPuvi+2c9zWfNlkm/evhv9PoOop0NFzYXDygShmutNu665Bq0q+EAONOwk7Yzhu+9FZoJaezqP1X8SJo4a5XMjOSGVWMlw/aULlXJPiEiKoYHOVABqrzrp+3b7CqAjHhaRKeoAhCTRyCSclVAdEMcoOpAFEo0gjA1bd6f+u5ba7Vp+3yD1Eieq2CoXymhUjn3L+BLdiFkCnddLasnGc5z51n/qt112+fQfqjeIcOskgTqghCIo1fM2shX6sS6l8ZwwBGfOiOTK5Ot9e3uYNRrU4Qvw+NxIspLaY2B607hgXZIyRkiRi7OADk6ifPNN+NJVX0Xx+g/UTsmS+5KXnJQExm4aQEhunIixmXbcDSgGfLFQvFdQ86+O9A+XcgFeFhBl/CIo0B1T+FIZtMeD3R1lbGdmBbHnXRF5n06+XVfYzfIXDcUs7MGEyCPThmBEjHMmptbNgli2HJJJ7Gs+SeTWirUTtZcwW0rBY5QzFumBpfOrSXxuNvCCal4ZR1aHzJlrioGJppco7K+O7J1bDbH+NeZj4uc+bRaG7xpURONWZuoGi1BATGSdJOyuGxgMO+nGc12cPxLUuZoznjTVFOvJpJJWfSVmaeDEbHpu8isxbMnxPCuny2Y+tdsOLvddKeu/00MXirqSrrk9WSRUk0h5xNhlYgKCzdJdLqQut5Gzn8s01xGqbXSv7DkO3EeW3m6JM+GgWPpkIQBIrqzOyh/EGChdPkCdzk1Mcyjem+4OFjrvl5pJ3dpR03e3kKCLfVb4KDXr7agCds+WRQsyUUq1169w5dSDackhYBE8ucPG4ZEKnwgpIDl2/GRlkOMAA7DNW+J9bmS/P6eolj0odc8oMZJ3WZV6zh8dFjjS0JC/jQCB0h2AO/3UlxCpJrbz9/l5hyPU7Scuys7l7gESmJplEIGWhbUnTOvwDAVTnVsucgkmp8aKWkdrrXv3/EVyPuQ35JUwonVw4d5GlVGDlvH0yhLnRoLnA3HfYZNP0pqTdadv36dRPHoJacnGJoikyARdTSOi2wknaXA+LjbVp3B2371M+KUrtb118q7AsdDoOTVS3miWUgzW6QMdHhDAENKqavCWzkjOMjPmcp8W3NSa2d/wBfAaxUqHcW5Tad3k6+l3R4WPTJHQePSY9OvuHy+r1NPHxSikq0Wu/W99vgEsd9SfdcKmeKNTOmuOVJQ3ROnEYwqaOpnvuTq8z28oWWCbdaNVv/AEPldblY/JxwwEykOo1B4dQL9aSZm2cafFIcacFcAg+trivL6+SXbyF4Yyfkt2U/zpjI0L2zSMhYmBolQKR1N2DAvq8ye1VHi1fs6Xfxv3fChPF5+R0HI7BCqzqAQduiSATcJOcAy5xlAMEnuTnyrRcQruvr5V2JcCwuOXJZBcdS4UtPHHGWEJAXpvIwIHU32cjv5Dc71KyxVUtvP+h8rLFOE4vTdalyYVhK6N8hy2rXq+eMY8hvU8/qcnnY61ss6yKCgD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225800" y="-1889125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sp>
        <p:nvSpPr>
          <p:cNvPr id="17" name="AutoShape 12" descr="data:image/jpeg;base64,/9j/4AAQSkZJRgABAQAAAQABAAD/2wCEAAkGBxQSEBUUEhQVFRUXFxQVFxYXFBUaHBwWFRcWGhcWFRcYHCggGB0lHBgVIjEiJSkrLy4uFx8zODMsNygtLisBCgoKDg0OGxAQGywkHyQsLCwsLCwsLCwsLCwsLCwsLCwsLCwsLCwsLCwsLCwsLCwsLCwsLCwsLCwsLCwsLCwsLP/AABEIATgAogMBEQACEQEDEQH/xAAcAAABBQEBAQAAAAAAAAAAAAAAAQIEBQYDBwj/xABNEAACAQMCBAMFAgkJBAkFAAABAgMABBESIQUGEzEiQVEHFCNhcTKBFTNCUlORk7GyFyQ0cnOhwdPwFmJjkiV0gqKjs8PS4UNkg8LR/8QAGgEAAwEBAQEAAAAAAAAAAAAAAAECAwQFBv/EADsRAAICAQIEAgkEAQMEAQUAAAABAhEDITEEEkFRE2EUIjJxgZGh0fAFscHhFSNC8TNSYsKiJDRTgpL/2gAMAwEAAhEDEQA/APMuLf0ib+1l/javp8fsL3I4J+0yLVkBQA+GFnbSilm3OACTsCTgD5An7qTaWrGlY1Rntvtnb0Hc/SgKEpiCgAoAKACgAoAKACgAoAKACgAoAKAHRRlmCqCzMQqgdyxOAB8yaTdasaVuiXxnhr21xJBJjXGQrY7Z0gkA+eM4qcc1OKkuo5R5XRCqySVxb+kTf2sv8bVGP2I+5fsXP2mRasgKANt7L+HRe+wTy3lvDokBWJm+I7HKhcbBQc98+fauPi5y5HFRb8+h0Yo9T0H2l8BjjtJk4elvHK7dS5RSomaLBYqg74JwSoxkZwN64eFytzTyN107Wa5FpoeEV7RxBQAUAFABQAUAFABQAUAFABQBJ4dbrJKqPIsQY46jAlVPkXxuFzjJ3xnNTJtK0rKirdGo4r7MeIwDPREy99UDa9vUKQGP3CuaHG4Zda95o8Mkav2Mckv1mvLqNkERKxJIhU9TbMhVhnCg4HzJ9K5uO4lcvJF77mmHHWrMZ7UY9PGLv5up/XGldfCP/RiZZfaMtXSZEriv9Im/tZf42rPH7Efcv2Ln7TItaEBQA+3l0OrDurKw+qkEfupNWqGnTsk8a4i91cSTy7vIxY/L0UfIDAH0qccFCKiuhUpNuyHVkBQAUAFABQAUAFABQAUAFABQAUAe2+xPnN5R7jNqZkQtC+5+GuMo5+WRg+m3kM+Rx/DqP+pH4nXhnejPW68w3MhzR7O7G9dppVZJSPFIkhXsMAsDldgB5eVdWHi8uNcsdiJY4vc87k9nfCgxH4WQYJGC8GRjyO9dq4vP/wDj/cy8OHc804t/SJv7WX+Nq9DH7Efcv2MJ+0yLVkBQAUAaDl+0tmib3h4wzMNAMmkgIGzqbB0AkrvjcA4ry+Ny8RHIvBTpLXS96ql1rX3XqdeCEHF81alitnw4soMgIyoB16fDrQnXhckkSMM7YEZ9K5Xl/UUnUe/S9ae2u1padeY25MHf8/Gc+FwWLRTCUxoXlZU8epkTVGFKnzG7nVjHh32q+InxsckPDTaUbelJund/RVvroEI4aldbnUcM4fkZlA3GQLhWH4vJUMQNte2o48sVHpP6hWkb/wD1a61dW+mtK/MPCwd/qReEQWJRuswX+cF1y3iMKFFWJiNhq1kk+kZIrXip8apLwlfqU9NOZ23JX2qku7REI4XaffT4V+9/QnW9tYdUnVCAdLAvJqUK5JcCLYApsoUsSRk9xWE8nHciVS0taKm2tvW10lu2kknpsaKOHmtV+fb6ke2srELqeRDqQHSH3HhiZlAIJRtXVUbkjA75rSebjm+WMXo92t9ZJPzVcre16kqGHdvf8/PcR2s7HXb4kK6ijSZZWXSShdGOQU0gsuSN8dq0WbjeXJcbq0tGnetNbp3o9Hp3I5MPq+f59Cc9vYOvjaFGxlxExC61GVVCwPhIbSSNspmsFk46D9VSa6cyt0926rVVaW9OjVxwvevh+e6yDZcPtHWLMyYzOX1MI3J8IjRhltCjSx1b5z6mujLn4uLnUHfq1S5l1tra3qlXT3IzjjxNLXv5dNETprLhpxiQEKj7CRVLHVlclgATpcb53K4xsc80M36iruO7XRtLTy818nd66W4YPlf58v2OVxZWEjErIqBVAI6gAbR1F1KNPd+nGcf8XNXDNx8IpSjd+W18rp67K2r/APGhOGB9dv4+9fUa1rw8I7AhiBOFVrjdtHhRtl21bsAfkBmqWXj3JRei9W2o7Xq1v02tfQFDB+/XfT7nqHs+4Zb8GseteyJFPMAz6yMqo+xGqjckZyQPM48hRxM5cRk5YK0iIRUFqablXni04g8iW7Nqj3w66SybeNQd8ZOPXt6isM3DZMSTkVGalseS+3Hic34QMBlfoiOJhHqIXJ1ZJA77jzr0v0+EfD5q1sxztpnm1egc5K4t/SJv7WX+NqjH7C9yKn7TItWQFABQAUAT+ABPeoerp6ZcBteNODt4idgK5eNc1w83jvmrSt/ga4a51exqHs7AhEVo2LRtH+MjU6rYyMzl22RpmESqT+Tqrx1m45OUpJqmns2vXrSlq1BW2l/uo7nDDorXbftrfxeiHwcOsopHeMdYRrK+ozRtGpBWOMN4CCWdmYE+QBwaU+I4zLBRm+W3FVytSe8pVreiVOuuloUceKLbWtW9/L7kiTg1orC4Yr0+opDCSII2lpCY+mFA3SHOrPiaUYBrKPGcXKLwRvm5XpUrV8uvNfRy26KOpbw475n3Wvx+ybIsXCrB9tSjU5YkXMWRiFG6QzgEF2cZ2+x64FbS4rjoa09FXsSr2mubq7SS0137akeHhl8X3Xa6/gq57CzM8ESOwDszSSNNEQqapNMeR4Q5CruWx4h612Rz8WsU8k0rSSSUZaulb7tW3pV6GUseHmUU9/NaE2ThFhgjqhWK7YuYnVWEcZO4X4g1yafLIR/SuePF8do+S1f/AGNNq356aK+urXct4cNPX6rer+PT6iTxWcdxAg6bRRpcTSfEil1nxCNCwwrMdCHR5F8UQnxeTDkk7UpOMVpKNbW61aSt+t1objihKKW2reqf5tt5joOHWMkfVkkC6vFhZYI8AGTMYgGdLaI13zgtKMZpT4jjcc/DhG601UpdtefS1bfuUdQ8PDNczf7L6e46W3DrBZARInfSQ88LqdXQywyoxp6kmD/w2O2KmfEcfKFOL76Rkn/v0360rXmkEceFPf6p719/37FTzPZwIsckeRJPibRthI2B204GMsTp/wB1fnXbwGbNOUoT9mHq33a8/Jb+b8jLiYQS5lu/z/gooJmRldThlIZTtsRuDvXptJqmcidDrq5eVy8js7nuzsWY/UnehJRVIbk3uSODcUltZ0ngbTIhyD5EeasPNSNiKmcIzi4y2CMnF2i/9pPHo7+5huY9i1vGsieaSK8gZT/cQfMEVhwuJ4ouD7/Y0yy5qZk66jElcW/pE39rL/G1Rj9he5Fz9pkWrICgAoAKAA0DN4vLltJHFGMBwPiMmdWpYUdk3LBizSLghfCEfvXzT/UOJxznN7PZPanJpPpVJa29W0eksGOUUuv9X8RkfKkXTOmWcqx1KoaMCTT1SECH/wCoBGBk7AvVS/VMvP60I2tG9Xy3yq7/AO1t7LVpB6NCnTf5en0JN9wSBgkTSOER1jUK6k6vBHk5OnGUuHJAHb51lh4zPG8kYpyabdp11l016wStlSxwa5Xt/wAfy38iCnKEGEzJIxMRlJGkJ9lWGHKnSNyM7jbuM10P9WzW/VSXNXVvdra9enb3MzXC49NWRhy9El0kfik+A03TZgpeQKdMWBgplgdsnIGx3rb0/JPh3k0j6yjaVpK/a63p177ojwIKcV5EgctwuiyTEwMzEMkWCiCPVrGWLYYqjtjV3IGPOsv8jmjN48frpJU5bu6ratLaW3d30K9HjKnLRt9PztZ2h5TtmCgNLklmLakJwIom6WFB8WZDuAdlas5fqvERbbUeiqn1lJc2r2pbX1Q1w+NrT80uipu+B24kjjSZg74b4g2KvIyxqNKnD6QpOogDVXbj43O4SyTgqXbukm27e12lSvQynhgqSev9tF5PwG3YvqRISGdMK/aAyLonfWxCsEWZvmB23FedDjs8UuWTlonqt5U7iqWqbcV5PrudEsMLeiX201/cx3G4BHcPGGd9B0anIJOgAZGCcLtsMnAxXvcJNzwxm0letLpevz7+Zw51yzq7r8+RBrpMQoAKACgAoAlcW/pE39rL/G1Rj9le5Fz9oi1ZAUAFABQAUAJigdhiiwthigLDFFhYYoCwxRYWGKAsXFACYosLYtAClTgHBwc4Prjvj1pBQlMQUAFABQBL4t/SJv7WX+NqiHsr3IuftESrIJPDLUSzRxs6xh2Cl2ICrnzOSP31GSTjFySuuhUVbNPd8jER6kkfX1REEkh0EsXiTTnWfF8XVsCCqMc4wa4YcfcqaVVdp30b7eXzdGzwpLf80/e9BW5EI6/xciB3DYj3MQgEqyqpbsdSKR5axS/yC9X1fa8+t1QPBXU4cM5OLwo8ryQu0whKND9lmaIDIZw24lBHhxsd+2bycbyzcYpNVd37/Ly7iWLTX82+5YRezouyBJjp6hjlLRgGP4QkUkByGySEG/dl9axf6kkm3Hpa131rt8fcmV4GtWUfMHLwtoYZBLq6oUhWUK2GiSTUviOpRr0k7eIGurBxLyTlGtvvXz6+4iWNKCle5Q11mIUAFABQAUAFAHaymCSIzIJFVlLIezKD4lP1GRnyqZK00ioumewQ+yO2umhuLW4cWsoWRozu2hhnSj+Xp4skb715b4+cLjJesjp8GL1Rjva7CsfEujHH04oYYool0kDSAWJXP2t3OT611cE7xczdtttmebcxVdhgFABQAUAe/wBz7GrF3ZzLdZZmY4kixliScfC+deIv1DIlVL6/c7Xgi3Yz+RWw/S3f7SL/ACqf+Ry9l9fuL0eJ0tfY9ZRurpNdBlOQS8BH3hoSD9CKmfHzlFqSVfH7jWBJ2mWE/s6hLpIbm61R6umf5r4dahCAOhjGlVAz2wMYrnfFcsGuVa7769e/ctY7e5zfkCIqF96u8BTHs1sCUMfSKsRBlvBtvnsD33rD053fJHv17337l+BpVsSz9nkMSqqXFz4TqBPurMCWRj4nty3dI/P8geQpz4+UnbjH/wCXn2l5v5gsFdWJZ+z2GLAjubtQGZwA1vjUxBOodDDDKqQDkDAwBSlx0pe1CO1dfuHgV1f0IV57JrOVgzy3RIVEyGgXwooVRhYR2AA+4VtD9UyxVJLv16/ET4dOk29Dh/I1Y/pbr9pF/lVX+Xz9o/J/cn0WPdi/yNWP6W6/aRf5VNfq2btH5P7i9Fj3Yv8AIzYfpbr9pF/lVX+Vzdl9fuL0aPcX+Riw/S3f7SL/ACqf+Uzdl9fuHo0e4fyL2H6W7/aRf5VP/KZuy+v3F6NHuL/IvYfpbv8AaRf5VP8AymXsvr9x+jR7ir7F7DO8t1+0i/VtFR/k8vZfX7h6PE9D4bZxwRJFCoSNFCqoGwA/13rjlNzlb3NOWiPxnhMF0nTuIklXy1KDg+qnup+YpQzTg7i6G4J7mEb2MWGT8S6HyEkW3y3izXZ/k83ZfX7mXo0e4n8i1h+lu/2kX+VT/wAnl7L6/cXo8e4v8i1h+lu/2kX+VT/yeXsvr9w9Hj3D+RWw/S3f7SL/ACqP8nm7L6/cPR49z0SOX1NeTjy9GzplHsOL7ZrRz05hVrRyMtc8slmigDPmlKbegKNDakoR9wQDg77jG3zGdqNhUY/lrmaV7SYz6WuIioAACh+uFNtt2GouF+oNd3EcPFTjybP6Vv8ALcxx5HT5iNDx26/BEVyZR1mmSNiI49OGueiQFx6eIH1+W1aPDj9J8NLSu/8A42KLk4NvfX6Mvbu7lXiNvAJD03hmkcaEyWhMYG+NgdZzj0GMVhCEXilKtU19b+xbtVqP5qvJYvdulJo6lxHC3gRvC+ckagcEY2+tPh4Rk3zLo38hZG0tCJzDc3cLxss6qk11DAqCJDpicYJLEZLZBPoM43rXBHHLRrZN/FEZG1qvITmHjU9lboWImcSl5GCquLONwZHKjzCMq7ebZqsOOGWdbKvq9F9RybSJ3Nd/LGlu0EmnqXEMROhWykpxkahsR3H+NRggnJqS6P6CnL1bRUjiV9Kt/FC6Ga1dBFKIhpl1R6zC6kkB1yASp7kbdxW3JiioTktJXa7a1aC5OTj7ifwPjbXrQvbuRCsYM+VXPVOMQnbKsMMWx28O3iyIyYlitSWvT3d/d2/oUZOVfU04Nc5qJSAXFAhxFV0EFAxc0E0VevevIU2mdtaHVZTit1lk40yHBWJmlYx4q0yRadgNlYhSQMkA4AIGT5DJ2/XT3EZSw5dkE9rORp0W4jniDKdcsH4gg9iAWkOcjsufl2y4iLjOC6u0+17/AMfUx5Hp5fn7kVOAXI4RHbdIdVZkcjqJjStz1shs/m7fX5b1r42N8R4l6V/60Sk1Bqu/1ZccUtp/whBcRwl0jgmRh1I1OqVoyAAW3xoOfrtmssbj4UoN7td+llSvTQ58WtrqdLdjCNSXSzFBJH4Yo8gDVnDMc5223xnarxPHBvXo18WTLmaJfNljLL7t0k19O5imfxquFjJyBqO5Odvp5UuHlGLbk+jXzDIm46eQl5wP3qac3COEMXu8YWUqGjcEy5CMPtNgYbyRfnTjk5Irl3u9u2355hy3K3+Xv/BStwa6fh9pbywiR4JoS+ZIiGhhPh7ndiuBj1B38638SHjOadWn82iOV8nKW/K/CprKSW3ChrTJkt21LqTWSzwsp3I1EkN896zzZI5IqT9rZ+fZlpU/J/Q7cn2MsMcyyx6C9xPMviRsrKxYfZOxHn/jU5pRly07pJfIcd2X1YFC0AFAhaoQtAwxQIqT3rxOp2jga0TFRAn49AkjRsza0AZlEUrYU5w3hQ7HB3+Rrpjgm4qSWj819zNySdEscSj+F4x8b8V/veAvt/2QTRyT10238ta/cOZUn3G3XFIopI45H0vKdMYIbDN+aGxjPyzVY8cppyS23FKSW4674tDFLHE74kl1dNAGJbT9ogKDsPMmrhinOLklotxOSW4R8XiMkkYLF4gGkURyEqDnSfs75wcY74OM1XhSUVLo9hcyuhbfjML2/vCOTDgtrCPgqO7AackfMDGxqninGfK1qSpJq0IOOQdGOfWTFIVVGCSHUXOFwAudzsNt9qrwZ8zhWqFzqrJd7epDGZJWCqMDJz3YgKoA3JJIAA3JNEIuTpA2crTi0UgkKlvhbSKY5AykjIBQrqzjfYVUsbjV9Rc1jY+OwNbi4VyYTjDiOQg5OAQNOSM7Zxir8KSlyNaiUlVjb3j9vC+iRyrBOqR05DiPsXJC4ABIBPl50RxSkrQcyHXPHYEERMmRN+KKK7h9tWFKA5OMnHoD6ULFNtqttw5lVj4uMwNAZ1lQxLnU+cAFTghs9iDtg70njkpctahzKrEtONQySCNWIkK61R0eNmTzZBIo1Dcdu2abxSSsOZEefmi1RnV5dHTYJIWSRVRmxpDuV0rnIxk75FNYckqpb7A5JbnS+5it4XKySEFdAPw5GAMmNALKpGWyMDO+aUcU5bIHJImWHEI5gxjJIVijZVlIYAEgq4BGxH66JQcasSaZKqRhQBUHua8NvU7lsKDVRYjI3CTtxO793dEf3S2wXQtvrnxghhpPzIP0r1YSxrhoeIm1zy2flHy+xzzT8TTt/JE5w6jM8sELMLExNEymMKGUh7hSpYEjpaU2B/KFa8E4pKM5e3d77bR+uvyJyJt0lt++/wCe8sebLf3yKJocFxDLdQH/AIkZgeMg/M4H/aNRwsnhm1Pa0n7naY5LxIquv2IMN171e8NvNJAlklVAQQRGlrISPvkaT6gLXWoeFjy4r2Wv/wDS/ijHmcnFv801/PIveDD/AKV4l/ZWP8E9Y5P/ALbH75f+pcf+o/gL7P5VThFmXOAY0UZ82dyqj7yQKfFxbzyr80FBpLXu/wByJyxwvp31xDqzBbss1vGR+La5UlsHzC+ML6CRu+2Ly5ObFGX+56N96/FfuFXr18S75ssUntxE8jQlpIunIndZg2qM/wDMMY+dZYJOM7SvfTyrX6FTprUh8s3s/Uube7EbTwrExmjGBLHIJNBZfyWGlhj9VaZ4w5FOGzvR9HoRG1Kn8yr5ZkH+z1vuN44kH9cyqoX652xXRnX/ANU/eTD/AKb+P8k7jCyHi6CHRqNjMMyFsAGaPfCjxfTb61jj5fBlfdfyVL2o/H+CFxThRs4+EW8REhiuQgL5UMRBPknAOnz9a2hk8SeSb0uL/dEOPKkvMj8e4ebKK3knZWSTiaXNyVXCL1AwTYknQriI5PmM7dqMU1kk4x6QaXf8qxyTSb7tWXfOIBm4do/Ge+Iy479MRydY7fk6cZ+6seH05725Xf0r6lzrl+VfP7WZbmW4ZW4qpUdCSa1iuJd2aKJ4Iw0gjx48Z752znBxXRhimsffVrzd7WTNtSbXZfyaXniFFsE0Ywbjh/iGPEBPCFJI7+ELv8qw4dt5tf8Ay/ZhJJY3XY1ixgEkADJyfmcAZP3AD7q57LHgU0IMUAUx714L3PQQtCYiPHw+JZTMEAlYAM++SB2B33HyrbxZuHJenYnkV2Pg4fGqOgQBHLFhvuX+0Tv5+da+JJtNvb+BUkFpwaCMoUjVTGpWPGfCrd1UZ2B22+Q9BW7y5JXb338zPlSOzcIhJjYxrmL8Udxo9dOO22302rSOSavXffzIcUxycJhDySCMB5RiRgWBYeQY53x5emdqrxJUo3og5dbONpy5axFDHBGpjOY8A4UnIyozgHc9vWrefJK7e5HIkSoOFxJK8qIBI/233y3pq33x5enlSc5OPK3oOtbHcQ4dFcJ05o1kQkHSwyMjscfKnCTg7i6YOmqYvDuGxQBhEgTUdTYzlmwBlmO7HAA3PYVUpyluyUkim4hZcOsT7zJHDEdZcNp3MhByyIO74zuBneqlxE+WnJ1t8Oxth4aeefLCNv8ANxvBbyO7uROLKVMIQlzKApIyMIq5zpPf02qY5Jcrj0NeI4WOJazTl2WtfHYvL3hkUzI0qBzGdSE58LfnLg7H504zcdjkaTO1xbrIjI6hkYEMrAEEHuCD3qU2naGVP4OtrCGWaGBV6cTHw99CAtoUnOlduw2qsmabXrOy8OFTyRgurr5mAivJvwdPxNTGrSSaZIOkhjeMsI8SEjWx8XfV2GKzeWfLG3/XuPa9C4ZcX6Ny9Pat3dX7q+Bu+D2Ftc2Fv8BREVSRIjnSp7jH0Pb08q28WfNz3qeLmw+FOWPs2i/UYFQZjxVIQUwKVu9fPS3Z6C2CgBwFWhM6oK6IozZ2WtkiGPFWkIWqQhRVEmPt+Zpr26lgsTEiQ7PNKrMSckfDRSNsg7k0lb1R6c+Ex8PijPPbctktPmyNcc2XNjeJBfiJ4pMaJolKkAnGWUnGxxkeQOcmqi3dMuPA4uIwvJgtNbxevyNzPKEVmY4VQWJ9AoyapulZ5MYuTSXU8r4BxGG7upOIcQkRYo26dvG52BGG2TfUVBU7ebZ8hUJpetLc+h4rFkwYo8Lw6bbVya+/n+x6LwnmK1uiVgmR2G5UHBx66TuR860TT2PDy8Lmw65ItE+6uVijaRyFRAWYnyAGSaG61MoQc5KMd2Y7gnH7ziLO9sIre2VtIeRDJI7D0UMFAwd/T5+Uq3qenxHC8PwlRy3KfZOkvpY245mltblbXiSRPFMCqTxqQpDeEiRGJx33wdsjvQnb5ZDjwcMuJ5uGbTjvF7/B/sSv9gouibcTzC2MnUMPg75zpD6dWnOD67d6OTozP/Jz8TxeVc9Vevzq6s1NvAsaKiAKqgKqjsABgAVoedKTk3J7s7ChEscDTTEFUBSnufvr557s9DoFAD0FawRLO6iumJDOqitUjNjhVCFqkIUVSEZuHhtlwrq3BYxiVgGZizDJJYKoA2Gc/qoTUEdssvEcby49+Ve4yXGIxxu+iEBHu8IIeRiFLZILBEJ1HYAA49aI6ys9LDJ/p2CXP7ctl27W9jdc7E/g66I79F/3b/3Zpz9k8ngK9Jx33RlvZFweA2ZmaNGlMjrqZQxCrjAXPbv5VS2O/wDWc+Tx/DTdJLQqfajw9bK5t7u1Aics2QowNSYOrA9QSD61m3yu0dX6TlfE4p4Muq+/26Gq9p85/BEhXbV0c4/NZ1JH7h99VlXTzPO/SIr0uN9L/YkezKMLwuDHmHJ+pkaqWyM/1Rt8XO/L9kZ/23IPdoD+V1WA+hQ5/cKznuvid/6C34k15fybvgkha1gZu5iiJ+pQZrV7ni5klkkl3f7k2gzFpiFoAKAKYjevBe7O/oKKpITHLWkRMkJXTEzZ0WtIkMdVoQ4VRIkjhVLMcBQSSfIAZJNUtASbdIreDcZtr6NmhYSKraSGQjDYyPC49D3pppq0b5+Hy8NKpqm/P7GG9rvD44FguYAIphIV1J4SRpLA7eYI7/Oono7R6/6Nkllc8OTWNdTf2X85tE6o/GwrrH9dPF9O5rWSvQ8WX+llfL0enwZiuVhNwiSW3nilktmbXHPEjOAcAeJVBIyAPvHnnNZp0qkerxnh8co5cbSmlTi3X7hxnh8vGLuL4UkVnDklpVKNISRq0KfFuABn6n5UJW7YYc0OBwyqSeSXbVL3vY2/HeFLdW0kD7K66c47EYKsB8iAfuqpK0eVw+Z4csci6GN5Ou5uGo1reQy6FZjFNHG8qENuV+GCRvkjbzPalzUtT0+Nhj4uXjYZK3um0n9SPx+wm4xdRKsckVnFktJKpQuSRq0IcNuAAPvJ9KSXM7expw+XHwOGTtPJLota972PSEUAADYAAAfIdq0PCFBpgLQIWgAp2KynPevBe56C2CqQh61pElmZteNXd67+4CGO3RinvMwZ+o6nDdGNSAVByNRO9euuHxYEvGtyetLSve/4OVzlN+rsSveuI2zoZliu4WZUYwRukqaiBr6ZZg6DO+CCBv5VShw+RPluL83afx0JbnHfU1Xauei7GxTK32WVvoQf3VVNbisWeNWUq26sCpHqGGCP1U6scZOLTW6MTwHgtzw55IrQ21xE7a9MkjRyqcAAHAIIwPT9VJRnFbHp8RxeDi6llbjJKtKa/gj8w8v3FzqueINEI4Ed47aJmIYqNRDyMB3wAcDt2xVY8fPJKQLj8XC4nHh0+Z7yf8L8+Js+Xb7r2kEpCgvFG5VewLKDgDyArTLDkm15nkxdqydJOq41Mq57ZIH6s1CTewaDs0hjXlUAkkADuSQAPqTTphY5W8xQAtIApgFAC0wCgQtAFQ3evEe7O5bBTQhtwhKMF+0VYD6kHH99bY/aVky2ZQ+yhlPCLcDYqJEceYcSPqB+ed/vr1/1CL9Jk31r5UcuF+oayaZUUs7BVAyWYgAD1JPauaKb0RTZiefblnvbS1MU08LJLPJDCygyFMKquWdQYxqyVzvtXocJFLHKdpPRJvp/ZlPV0VvEbN0McnDuE3FrOjodSi2RHjyOpHKEl8QK57jvWsJJ2suRST97+WhMu6Rde0u3MhsIw7JrvY1LISGAKPnSR2OM7+VZcFJLne/qhl1o5c6cq2kHDp5oIEimhjMscyDEgdNwTJ9ps43yTnNVw/EZJ5VGTtPSunyHKCS0LXmiwiuuGl541kZbdpVLD7LmLOofOssM5Qy1F1rX1HJJxtjOQuFQQWEMsUSq8lvC0jKN3ITO/wB5P66fE5JTyOLeibFCKStGQ5YKXVuLm64XPeyzFnMzC3dQCxwkIklBRFAAAwOxrrzJwlyQyKKXTX66ER1VtGp5Dhnje5jaCeG21I9uk7IzKGB6ka6XbCAgEDO2quXiXFqLtN9aNIFPy5y7Hd33EmuR1YUuiEhYnR1DGmuR17MdPTAz28XrW2XM8ePGoaOt/iTGNt2eh2tusaLHGoVEUKqjsFUYAHyArz5ScnbNTrSAKYBQAtMQUAFAFURua8VrU7egoFUoiOqCtoqiWZ655TdZnnsblrR5DqlTprLE7fnGNiNLepUjNenDik4KGWPMlt0a+JzSx63F0B5VlnZTxC7NyisriBIlhiLKcqZApLSYONicfKtFxMYL/Sjyvvdv+ieR/wC5llx/gC3PTdZGhnhJaKZACV1DDAq3hdSO6ms8OZ47TVp7oqULIUfLtxJJG13emZI2V1iihWAM67qZWVizYO+kECtHxGNJrHCm+rd/InkfVllxvgwuXtmLlehOs4AUHUVDDSd9u/es8WXkUlW6oco3R34/wwXVrNbltHVjaPUBnGoYzjIzRiyeHNS7BJWqOj8PVrfoMSVMfSJ7HGnST8jRztS5l3sdaUV3K3B57WMRS3KzxoiJEOgI2ULt4mDHWcYHYdq0zZIZHcY0+utkxi1uyFFyrPblxY3nQidmfoyQLMqMxyxiJZWUE76SSK09IhJf6kbfe6+ZPI1sy24Bwb3ZH1SyTySNrklkIyzYA8KDwooAACiscuXneipLZFRjQcE4KLZ7lw5b3iYzkEY0kqq6Rvv9nv8AOjJl51FdlQRjRa1kUKBVJCbAim0CY2pGLTAWgQUAVZ7mvI6nYhRVIDoprREM6q1a8xLQoanzCocKtEsdVCCqQDqZIUDFqgCkAtMQEU+UVi4ppA2FMQtMBtQNCgUAFAC0CsqmryXudooNCAcKtEjxVoQ5TVpiZ0FXGyWPFaJECgVQmed868fuIeKLFHMyRe6dTSAuDIZJgCSVJ7Kvn5Vx8bPLGC8N07XyOrhscJayR15N5hnubRZpJDqJcbaQPCxAP2flXn5uKzYs0oc2lLsa48UJxuiz/Ccur8a+NvzPX+rXFk/U+IWWKUtOuxrLhsaWxyu+NJG5Hvx1Zx02MQI+mBXqZ82dYnLG237kc0YwumkVPEuOzrI4FzIoGMAGPG/1iP76MHFZnBOT1On0XG+hwTmK414Ny4OoDTriP/pitlnycy9YJcNip6dDWXk11rIj1EZABLqPLv8Aizilny8QsjULo44Qx8lsrIuOTnib2odiqwLJtp2csNs47YI/XVylnXV7mPqWXLtPqOHfG/5n/trLxOJ8SrdGnLCiHwDiUr8SnieRmjWCJ1U6dmaRwTkAHsBXq63Rjpypo1lMkdiqEJQBWyLgmvKyRaep1xkmhuKlFDwKtRbJbHhKtRJcjoBWiRNjxWiJHCrRItMDyj2iLnjAPpYf+rPivL/VJVCPvR38EtH8f2OXLUCLaw6UZhgnwE9yct5+ua8LicjlxElLc6saqGhciNcE6ZB2BBJ//tZSniT1Wo1zHm1/7P5rm4nkjkCjqNgsCM5AOABuNIwCd819Zw3EQeGLo8+eCbm6ZdcMuOmiwsxfTGuol3BJBI2OcYyD+oVKjGUm3sdEZSikluWr3AQBy4EWVYuWfYbfa3IrOeFQyJRNFm5oNyNDDx6O6uALeZXQMp8BIO5wdQI3H+vKubjcmaGdU2lZzYYwlifcy/C5utxy5mXCC3R106iS2k6C2D3Hc48sCuvJKUVocMUnI2K8TcltgQCR2IGB+/7q48fGT8XkbO14FyWhnK5/6Yuh6W0H/mPXu/7mcb9hfE3SimkSxaoQlICPdJ51z8RFVZpjfQjiuRJG4/NWmSAaneoqHirQh4q0SxRVCCqA8t9oG3Fwf/sFH/jTV5H6v7EV5o7+BvUsuCKqqoQBVAOABjz8hXyk5yeXmk7Z2SikqJ7wtLJpUZOV+4AdzWuDh8nFZ+WH/BnzrHG2U17dMZRGYwGcsqgjVhj4SWO2kY719Ri4eUZeDdl8q5eYwvNDx29266VCKqqX05w+CdIJ7ZzXcsHJ6qZxvKmyks5TdyQRyL8N2k8KDSWCDw+gwDk5q5+pBtbmUfXlyvZlhe2TcKmt7mHVoEuh1YqfMEjK+TLn9QrOElnXLPoVmxeF60SXy/x7Xxl5wMB2lG58myBqwD8v7qzyrlWr6nCnqaH8JSNNpE0OnqFdIL52kxgeHvjauFcJBZ+ZvWzrXES8Oq6Gs5SOeNXn/V7f+Jq97/czlu8cfib6qJCgApWBGujXPxD2RpjI1cZuAoActUhM6qK1iiGPrREiiqEKKYjyv2iN/wBLD/qK/wDnTV5X6svVj7z0OB6kqzuQgGxPftivk5RcpWd09SbFxRlJeM6e2QwG6j/XlXpfpGWWHM0uqMMmOM0kzRWRWRRKVXVuCQP9GvtMU+eKkcORuFwvQwqWwaR1lijfquzeMBlIPYEHz37/ACpONnC8jUtGLNySLl/hIIjFpCMFVQrE74CfaGM+nejw00Eck1K72O/+z7gGSfpOjHEcZUBcRt4XbIPjONsdgD61yOLxKz1PEWV10RC43wGE5uljaIW3xJOkF+JEDuRggbEZ9cA1CcsyqloYcRjjEr+W+WxMDd20hkR5NWGwrL8Ql8g/Q7Vxzlk9IjFx2ZnSUNDV8kyZ43ffKC3/AMT/AI17n+5mS/6cfiei0yRKQC0gIVyfFXJnbcqNsa0OOK5zUeFqlEVj1WrUSGzqBWqRItWkIXFOhC4pgeO+1m76XFA2CSbJAvoT1pzgny7Vx8bgeblR18Nk5ItmcXnNu/R/8Re/6q8xfo8V/v8AoaviW/8Aaajl3mSNo+pPGwUalKgqcgjGdvriu/heBx4pczdmc8k5LRUSoefLe2tuoRI8TSGMFV3VhkYcHGNhXp8PBxk8ZGaUXFTK/lziq3aMwOFWVz6bEnSMdwcY/VW0oyizzMji2elcqXSvbjTjwlgSBtnJ7ev1pKVmig0k+5PvuHrMgBJBByCPI4I7dj3qJwUlTNMc3B2jC8U4Q1vMiFzIkquHHYZJIYlR2BBH6jXLLF4dcp3Y8iyqVmR5a52t7GD3WOKX4eqNmwpBYM2pu+2SW/V8qtrGpczWpyPHkeiZe+yXiAuOKX0yghXigwDjOF28j6g1rGXM2xODhCKZ61VsgDUgJigCAwrz2tTpT0AChRCzqq1rGJLY/FaUSKKYhaqhDsUwAUCPNPaVYJLeDUrE9CMZXOd5ZvP7zWWSai0mjXHiclaZi/8AZyH0nHn3Ppn/AAqfFXY08CX/AHFgnK7LBI0evGD9tgNx+b9a6MMedqSMMk/DuLdmH4ZcqDJHMCIZciRdhpkH2HX0IYD7q9zPgU4xyw3VHn8PxDi3CWzGcr3bwyOEOFcDJyAdvNcjc71lxcNVRMZJrU9U5L460bIAV6RYiUM2SA26uMDuD5eh+VeQoyhkp7M9GDjkwqt0bbjPNMcMbdP4r6SVCgsM42zj/CnkyqOnUePDKWr2MpFxsTPiVW6mVEmolGC+ekMO48q4ZZJKXro9CONcnqM4cPS1i94VImGl8yk6t8qTrYE4OoA/KuiXKzg9eLpkj2VG3N3cNbBgpiQHJJ8wQd+2Q1XiSV0GTm0s9OrYyClQBRQEfRXPyI0sXRQoBYoWrURWKFp0Fi4ooQuKdAGKACgDzf2iXJS9XxMAYYdgrHbqT6uw8/D+qscqbeh04JRS1M811JkjWe2Oz99Ax5fnb1z3I6VGLJfHLxoolBJACt5nxbeeO31r0ItxikeLkfNNs8hu586l/OJOT/ca9uE7wpeRyeGlk5uxwEmnZSSe3esudbdR8rlcnoidwm/e2k16skgqVztg+vzFY58HOrb1NeH4hwl6q0PZeJcXsuE9MaGuLlkRsahpXYeI+S5IOMAmubDwfiSs6M3GuMaKviPtXgkXE9jqztkOpIz5gldjXRl/T++pjh41vbQq+Dc3ylCismDgYlCklc9ifPC52+dcWbgsmBWtUdmPi8Wd1LRms9ksgM8wwgIiGdAHfXjG3yC1jiq3ReXZWen1sYhQAUCOANc6ZrQ6tBC0CFpiHYp0AlIAoABQgPOPaLYSy3qaFfHQUFlK7Fnl8iQdu9TKEnsaY5xW5nU4TMCfhy+YG6HbVnP2qweOZ1eNDuJzOHHw0yS+FAABO4GR++ui7Xmeby1I8u5hi6U0ij8nSo/UDXrQbXD2+xhJLxKRUvNpfI/1muWOSnaLeO40aDkRLWa9Vb5jo/IXyeTI0o59Pl59qnLmkVDGlsejc6cvQTM8sZkWZjkhtRBOOwH5PbsNqnDxyx6SM8vDc+qPNwgZWB7jP91e5jnGeM8yVwnoQve+m2M7bY/+awlmUHys6VieSPMj2n2K3nVlmbb8WAfDj8pfMd//AJrzeIxRhkuOzO3BllOCjPdHrNYGwUkAUxEYVyrc2Z0FaokWmIcBVpCYtMQEUmgEqRiimkIoONAe8b/o0/ikq0SyGQtJ0SilRl9+TfdFZx9cAfuY1x42vEbOicWooxXMHJEV1JPMJ1jMkp6Y2Cg5A0lftEnfAA9K9B8ZzxUY7GMcHLbe5lfaZygth0DGWZHTSzHzlTuflkEbfKiO1C6lFyRfRwcRtpZvxayDUfTII1fcSD91TIaPp2a2U42GPLb19KxcUxWfPnN0PRv7lB2EjkfRzqH9xr2sErgqPOyQ9Yy18wMnyAAPz8/urmytvIdeHSB9J+yrhPu1tChGHMJd/wCu7Ixz9MgfdXLOVs2gqN9UFhQAUCOAFc6Rq2OFWSOFUA6rJFpgFADcVFDsdVCM/wAaHx//AMafxSUyGZ/iCXJYhEjK+RLkH7xg1zZYZJPRmuOUEtVqU1rwy9R3dugxYAfafK49DprL0aVaM08dXqhicLmSTqmOIsDlcM2x9dxuavFg5NScuZz06FdznYzXlq0bx+IYaMg9nHrkeYyPvrdSkmY6UYrlXkhmvreOZUcFsyRksBpUE41Y32B2+Q9auWRN0kVGNq2fRDRDGMbDYD5ClRnR89+0uZTxSfRkgFVb0DqoDAfTFenw/MoJHJkSsvuReQYyEu7nLlsPHEMYA/JL57nzx2rmyy9d0b436iPX+BsTMdiPA3f+slc0jaJoRQUFIAzSA5AVFFi0xCgUxMfViCgAosBKVgKKaAgXnDtb69ZXwhcYB2BY/wD7UCas4/gj/iH/AJRRYcoh4P8A8Q/8opcwcon4G/3/APuihMXKNPAx+f8A9wUw5Rp4AO+vf10L++k6GkKOCEdpnH3f4ZpWHKYviXsghmlkka6mBkZnbCR92JJ7j511Q42cVSSMvRo3bNbY8tLEioshwqqo8I7KMVzvI22y1iSVFlY8O6batRbYr2A7kE/uFK7KqifRYxKQBmgBlSUOAp0IUVSExaYBQAVIBQAVQCGk0CEqRhQAmaBhRYhDSZQUgCgQUAPWrjsSwoAKADNADKmtRseK0ER+JXqwQySv9mNGdsd8KM7fOk3SsvFjeSahHduist+KTLNAlwsYFwH0dMt4HRdfTct9rK6vEAN17bilbOiWDG4Sljb9Xe+qbq1216akBOaJC8sRRFlSdETOrS8LTLEZF3zlWO4z6etLmNnwUajO3yuLb7p1dfHod+KcdljvDApgHw4pEEhYM5kkZOmuD38Oc48xn1pOWtEYuGhLD4jvdp10pJ39TSVRwmf4BxyS4lkBEYVDKrR5IljZH0oHBO4dctkAAdt+9KMrO3iOGhiinrrVPo7Wte56DOH8Uu3uTE6QjQIWk0l8gSh9gScEqVA+eaLY8mDBHFzxb1utulfvYy55hkWOS5CIbeKRo2Hi6hWN9EkinsMNqwuDkL3GcVN9So8LFyjibfO1flqrS/sTmLmGS2lIVY2RYllIJYM2ZRGVQjbVvkbb9qG6DhuFhlhbbTbry2vX+S+vLlYo3kfZUVnb+qoJP9wps44Qc5KK3boruFXlw7RmSNBHLGZBp1ZQ+Aqjk7MSGO4xup796Eb5ceKKai3ade/e2iHy5xyS4fDdDAM4dULa16UhjViCTs2CfXt3qYuzXieHhijavpV7O1b+Rx4fzJJJlCqJKs6xsDqw0TOyCWPfPdSN+xFFlZOEjD1k20437nSdP5nfiHFLpLkRJHCQ4maPUXyREE+0QcAsWI+WBQTjw4Xj55N6Ve3W/wBqGcU49LHdtAvQHw4nQSFgztI7J01we+VznHnv607YYuGhLEsjvdp10pXYvHuYZbeV1VY2RIklwSwZg0mgop7avMbb9vnT5mg4fhYZYJttNtryWl2/LuaYGrZ54UgCpEJiqSHYtNAR+J2SzwyRPnTIjIcd8MMbU2rVGmLI8c1Nbp2VPD+ETl4GuXjf3cMEMYYF2ZSnUk1fZITIwM7sTnsKmn1OjJnx8sliTXNvfTrS+Jxn5ZMoRnKrJHdG4RlLfi2lDtG2QDuB9MqppcpceMUG1HZx5Xfeqv8APMdxPg0z3TzR9DxRRRL1NRKtG7uJAAMZBbYf7opOPrWLFxGOOJY5Xo29OtpKvoXXuS9Xq5fVp0fbfTjOfxedOfnjNVRyeI+Tk0q72V/PcpuF8FlW5WedoiyRyRakDapFdlK9Un80Lgd8kk7dqSXc68vEQeJ44J02nT2VLp7yXacPkW8nmJTRIkSqAW1Ax6tzkY31H9Qo6mU8sXhjBXab92v/AAVsnLkpWa3Eie6zSNIww3UUSNqkjXHhIZs4PkGOxqa6HQuLhcclPniq8nWiffT6k+bhJa+W4ZYmRYumuRl1bVq1LlcD02NOtbMY5+XA8abtu32LG9tllieN/surI39VwQf7jQYQm4SUlunfyK7gdncRKiTSRuka6FKqwZwNlaTOwIUfk9zv8qStG+eeKbcoJpvXyXev7InL/B5oGXUYdIadmZNRduq7OEyyjCgt9TpHbelFUacTnx5E6votdtFV/ESPlwn3d3KiWGWR8oWw0ckjOYzkAncg/VfnToHxVc8Y+zJJa90qsnXfD3a8gmUpojSVWB1aj1NP2cDG2kd/WijKGWKwyg7ttfT/AJIPE+DTPcyTR9DxRRRr1A5KtG7OJMAYJDNsM/kiijbFxGOOJQlejb0rW1VfIZxzll7i4MoZFKxoIX3LpKj61btjSTsQDuKfLY8HGRxY+R27btdGmq+fY0lvq0Lr068DVpzjV56c74qzz5Vb5djoaQgoATNFjoWmIWmBQc38da1jXpAPISX07Z6MOGnYDI/J8OfIuDW2HGpvXb+XsRKVGduecJM3PTmiKqydJvDo0GVUKs5/FyEagOoNBJDA4yBsuHXq2n+L6r3akue5xvOcZhGWWaPZbVtLIiv8S3lkcKpbSHygIVmwQCoOSDTjw8bqu/7oXOSuL8wXMTXZ94jAgggnVTCoP84aYBTlsjTpj799R7ZGJhihJR03bW/av7KcmrFuOZrlDJgCRV97aORU1Kywto0uF3Dp9rA+0vbsaSwQdfD6/nwDmZIl5icWV3Kkyv0pEWOYpGFYMsRIGGIfdm327gd1NT4K8SMWt918x82jZGuubpYW0TFVAjmVpTo8N1oaWKNtJKkiJRnGxLD6VS4eMlce608tm/mLna3Ix5wuC2GaOLT7khBCks8l0IZ2GT9jGrT/AFc7iq9Hh019r6K1/Yc7JR5rf3VZUnhaRJSkqeEZSSZ4YjkZ0EEK3zCt9RHgLnpp01p8rYc+m5I5j49cWsiohSU+7MWyoGJjnRKwB8MfgfI+lTixQmremv06r3lSk1sVJ5vn+MBPFlYVZMiLHUa2ikGoA6sanffsAuO5Faejx00e/wDLRPO9QvOc7jEhDRwlTbqsbdPOXWYSFi5wPHHt8gD50R4aGnXf+PuHOxrc6T4nPVRdESyKpWMEMYYJNBRzrG7vu2wwAd6r0aOmnX+Whc71JvDOa5nnto3dMszpJGEAkB6kgTqIT+Yo1GMkKTndSDUz4eKjJr4dvztf7jU3aN7muLY0FWhALVAJilQDKkoUGgBwpkmeuuagmpukxjDTxq+pfFLArs66e6j4bgH1XsAQa6FhvS9dPqRzCHm1BbJcNGdDSrEcMpwG7yfRd8jv4T38zwG5ct9LDn0shyc9LokdYXZEF0wOtRqW10ZZR6NrBX5VXortK96+oc63LDi/MJgZx0WfRB7wxDqMKC2ob+mn78isoYuZb9aKcqOc3NaI3TdGWXoS3GjUp8MZOF1DzZQzD5A5prh29U9LSFzoiWvOokRHSB2V2aKNldSrzAKwjVhsQQW8fYGNwcYqnw1Om/P4fn8C5zrxjnFbeaSJoXYpF1TpZTt05JNx+SPhsuo7ZKjzpY+Hc4qV9a+q+43OuhzPOyhoFMRPXYqmmRWJxKsTFV2LYLZPoFY+W79GdN3t9rDnO1pzX1cKkLdUyNEsZkVSNKF2MuRmPAHbBzqGMjcS8Fat6UPm8jknOaF1TpOGfo6NRUAtI+ho9QyNaEEkeYBIzg03wzq77/nxDxEcW55Tpl+k2V0a0LqCpeaOJD81PUVw3mM+YxT9Fd1f5Vi8RFtwfjfvDMoQqBHDKG1ggibXpxj+oT94+gxyYuRXfVr5FqVlZb85hpmh6JEqkro6i5JWVkfy2AC9T5qwNavhmlzXp/X4veR4i2HWXPCS6RHExZ0gZV1r9qdnCoxPbARiTv8ALJrSXDOO77/QlTsv+F33XQtpKMrvG6kg4dCQcEbEeYPofKufJDlLi7JYNZoocKpCDVRYDKko4Xt6kKa5W0rlRnBO7EBRsPMkD76cYuTpCbo5R8XhY4Egz1GhxuCZUUsyAEbkKpO3pVeHJdPP4C5kUFw/DG+IzZE4Zhp6+CZNUTOirsjsA66gAx39a6F4y07e73mb5dy3ube1lhgjcho2wIgXb4nwn8J38YMevIOc1kpTi21v18tfuU0miqn4bw4SvAxIdtashkmA/nAUsg30+JUXCjyXArVTy0pL+OhNR2GWv4OfUFkdutG8Z1SXJLx4Mj7sc/Zyc+gwO1J+Mum3uGuU5ztwyUNqcnBVmOq4DD4aQgau4Gh0BUbHXkjfNNeNHp+3vD1GTHs7GCSOMtodZIpVXqSY6uDHGz74DPuvi+2c9zWfNlkm/evhv9PoOop0NFzYXDygShmutNu665Bq0q+EAONOwk7Yzhu+9FZoJaezqP1X8SJo4a5XMjOSGVWMlw/aULlXJPiEiKoYHOVABqrzrp+3b7CqAjHhaRKeoAhCTRyCSclVAdEMcoOpAFEo0gjA1bd6f+u5ba7Vp+3yD1Eieq2CoXymhUjn3L+BLdiFkCnddLasnGc5z51n/qt112+fQfqjeIcOskgTqghCIo1fM2shX6sS6l8ZwwBGfOiOTK5Ot9e3uYNRrU4Qvw+NxIspLaY2B607hgXZIyRkiRi7OADk6ifPNN+NJVX0Xx+g/UTsmS+5KXnJQExm4aQEhunIixmXbcDSgGfLFQvFdQ86+O9A+XcgFeFhBl/CIo0B1T+FIZtMeD3R1lbGdmBbHnXRF5n06+XVfYzfIXDcUs7MGEyCPThmBEjHMmptbNgli2HJJJ7Gs+SeTWirUTtZcwW0rBY5QzFumBpfOrSXxuNvCCal4ZR1aHzJlrioGJppco7K+O7J1bDbH+NeZj4uc+bRaG7xpURONWZuoGi1BATGSdJOyuGxgMO+nGc12cPxLUuZoznjTVFOvJpJJWfSVmaeDEbHpu8isxbMnxPCuny2Y+tdsOLvddKeu/00MXirqSrrk9WSRUk0h5xNhlYgKCzdJdLqQut5Gzn8s01xGqbXSv7DkO3EeW3m6JM+GgWPpkIQBIrqzOyh/EGChdPkCdzk1Mcyjem+4OFjrvl5pJ3dpR03e3kKCLfVb4KDXr7agCds+WRQsyUUq1169w5dSDackhYBE8ucPG4ZEKnwgpIDl2/GRlkOMAA7DNW+J9bmS/P6eolj0odc8oMZJ3WZV6zh8dFjjS0JC/jQCB0h2AO/3UlxCpJrbz9/l5hyPU7Scuys7l7gESmJplEIGWhbUnTOvwDAVTnVsucgkmp8aKWkdrrXv3/EVyPuQ35JUwonVw4d5GlVGDlvH0yhLnRoLnA3HfYZNP0pqTdadv36dRPHoJacnGJoikyARdTSOi2wknaXA+LjbVp3B2371M+KUrtb118q7AsdDoOTVS3miWUgzW6QMdHhDAENKqavCWzkjOMjPmcp8W3NSa2d/wBfAaxUqHcW5Tad3k6+l3R4WPTJHQePSY9OvuHy+r1NPHxSikq0Wu/W99vgEsd9SfdcKmeKNTOmuOVJQ3ROnEYwqaOpnvuTq8z28oWWCbdaNVv/AEPldblY/JxwwEykOo1B4dQL9aSZm2cafFIcacFcAg+trivL6+SXbyF4Yyfkt2U/zpjI0L2zSMhYmBolQKR1N2DAvq8ye1VHi1fs6Xfxv3fChPF5+R0HI7BCqzqAQduiSATcJOcAy5xlAMEnuTnyrRcQruvr5V2JcCwuOXJZBcdS4UtPHHGWEJAXpvIwIHU32cjv5Dc71KyxVUtvP+h8rLFOE4vTdalyYVhK6N8hy2rXq+eMY8hvU8/qcnnY61ss6yKCgD//2Q==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581400" y="-762000"/>
            <a:ext cx="237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200"/>
            <a:ext cx="2818389" cy="1038860"/>
          </a:xfrm>
          <a:prstGeom prst="rect">
            <a:avLst/>
          </a:prstGeom>
        </p:spPr>
      </p:pic>
      <p:sp>
        <p:nvSpPr>
          <p:cNvPr id="3074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13" descr="sml stomp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685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371601" y="19812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Stencil" pitchFamily="82" charset="0"/>
                <a:ea typeface="ＭＳ Ｐゴシック" pitchFamily="-84" charset="-128"/>
              </a:rPr>
              <a:t>BRANCH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 at some of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Exceptional Family Members at JBMDL </a:t>
            </a:r>
          </a:p>
          <a:p>
            <a:pPr>
              <a:buNone/>
            </a:pPr>
            <a:r>
              <a:rPr lang="en-US" dirty="0"/>
              <a:t>   Air Force 569</a:t>
            </a:r>
            <a:br>
              <a:rPr lang="en-US" dirty="0"/>
            </a:br>
            <a:r>
              <a:rPr lang="en-US" dirty="0"/>
              <a:t>Army 80</a:t>
            </a:r>
            <a:br>
              <a:rPr lang="en-US" dirty="0"/>
            </a:br>
            <a:r>
              <a:rPr lang="en-US" dirty="0"/>
              <a:t>Navy/Marines 30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MFS 360 Families Served in FY 2015</a:t>
            </a:r>
          </a:p>
          <a:p>
            <a:pPr>
              <a:buNone/>
            </a:pPr>
            <a:r>
              <a:rPr lang="en-US" dirty="0"/>
              <a:t>  Parent count 167 – unduplicated </a:t>
            </a:r>
          </a:p>
          <a:p>
            <a:pPr>
              <a:buNone/>
            </a:pPr>
            <a:r>
              <a:rPr lang="en-US" dirty="0"/>
              <a:t>  64  IEP/IFSP/504 meetings attended    </a:t>
            </a:r>
          </a:p>
          <a:p>
            <a:pPr>
              <a:buNone/>
            </a:pPr>
            <a:r>
              <a:rPr lang="en-US" dirty="0"/>
              <a:t>  6 Mediations, 2 Due Process Hearings</a:t>
            </a:r>
          </a:p>
          <a:p>
            <a:pPr>
              <a:buNone/>
            </a:pPr>
            <a:r>
              <a:rPr lang="en-US" dirty="0"/>
              <a:t>  9 4 local/regional/ state community meetings  </a:t>
            </a:r>
          </a:p>
          <a:p>
            <a:pPr>
              <a:buNone/>
            </a:pPr>
            <a:r>
              <a:rPr lang="en-US" dirty="0"/>
              <a:t>  22 national/federal system meetings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Autism -  Sensory  -   Communication Delays</a:t>
            </a:r>
          </a:p>
          <a:p>
            <a:r>
              <a:rPr lang="en-US" dirty="0"/>
              <a:t>ADD/ADHD  -  Behavior Disability</a:t>
            </a:r>
          </a:p>
          <a:p>
            <a:r>
              <a:rPr lang="en-US" dirty="0"/>
              <a:t>Deaf/Hearing Impairment</a:t>
            </a:r>
          </a:p>
          <a:p>
            <a:r>
              <a:rPr lang="en-US" dirty="0"/>
              <a:t>Early Childhood – Developmental Disability</a:t>
            </a:r>
          </a:p>
          <a:p>
            <a:r>
              <a:rPr lang="en-US" dirty="0"/>
              <a:t>Emotional, Intellectual, Multiple Disability</a:t>
            </a:r>
          </a:p>
          <a:p>
            <a:r>
              <a:rPr lang="en-US" dirty="0"/>
              <a:t>Specific Learning Disabilities</a:t>
            </a:r>
          </a:p>
          <a:p>
            <a:r>
              <a:rPr lang="en-US" dirty="0"/>
              <a:t>Asthma-Food Allergies-Gastro-Intestinal Disease</a:t>
            </a:r>
          </a:p>
          <a:p>
            <a:r>
              <a:rPr lang="en-US" dirty="0"/>
              <a:t>Fragile X-Liver transplants-Down Syndrome</a:t>
            </a:r>
          </a:p>
          <a:p>
            <a:r>
              <a:rPr lang="en-US" dirty="0"/>
              <a:t>Prader-willi syndrome-Cerebral Palsy</a:t>
            </a:r>
          </a:p>
          <a:p>
            <a:r>
              <a:rPr lang="en-US" dirty="0"/>
              <a:t>Heart Disease - Neurological Disease</a:t>
            </a:r>
          </a:p>
          <a:p>
            <a:r>
              <a:rPr lang="en-US" dirty="0"/>
              <a:t>Seizure Disorders - Cancer</a:t>
            </a:r>
          </a:p>
          <a:p>
            <a:r>
              <a:rPr lang="en-US" dirty="0"/>
              <a:t>Not to mention co-morbidity with anxiety and trauma.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those numbers reflect: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MFS 360 Intersections in SPAN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MFS 360 intersections outside SPAN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336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MFS 360 Intersections JBMDL</a:t>
            </a:r>
          </a:p>
        </p:txBody>
      </p:sp>
    </p:spTree>
    <p:extLst>
      <p:ext uri="{BB962C8B-B14F-4D97-AF65-F5344CB8AC3E}">
        <p14:creationId xmlns:p14="http://schemas.microsoft.com/office/powerpoint/2010/main" val="614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– Workshops, Teleconference </a:t>
            </a:r>
          </a:p>
          <a:p>
            <a:r>
              <a:rPr lang="en-US" dirty="0"/>
              <a:t>Technical Assistance</a:t>
            </a:r>
          </a:p>
          <a:p>
            <a:r>
              <a:rPr lang="en-US" dirty="0"/>
              <a:t>Information and Referral</a:t>
            </a:r>
          </a:p>
          <a:p>
            <a:r>
              <a:rPr lang="en-US" dirty="0"/>
              <a:t>Direct and Systems Advocacy</a:t>
            </a:r>
          </a:p>
          <a:p>
            <a:r>
              <a:rPr lang="en-US" dirty="0"/>
              <a:t>Parent Leadership and Support  </a:t>
            </a:r>
          </a:p>
          <a:p>
            <a:pPr>
              <a:buNone/>
            </a:pPr>
            <a:r>
              <a:rPr lang="en-US" dirty="0"/>
              <a:t>   to parents of all military-connected children/youth with disabilities and special health care needs from birth to age 26.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MFS 360 Provides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</TotalTime>
  <Words>370</Words>
  <Application>Microsoft Office PowerPoint</Application>
  <PresentationFormat>On-screen Show (4:3)</PresentationFormat>
  <Paragraphs>100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Berlin Sans FB</vt:lpstr>
      <vt:lpstr>Book Antiqua</vt:lpstr>
      <vt:lpstr>Calibri</vt:lpstr>
      <vt:lpstr>Calisto MT</vt:lpstr>
      <vt:lpstr>Lucida Sans</vt:lpstr>
      <vt:lpstr>Stencil</vt:lpstr>
      <vt:lpstr>Times New Roman</vt:lpstr>
      <vt:lpstr>Verdana</vt:lpstr>
      <vt:lpstr>Wingdings 2</vt:lpstr>
      <vt:lpstr>Wingdings 3</vt:lpstr>
      <vt:lpstr>Concourse</vt:lpstr>
      <vt:lpstr>PowerPoint Presentation</vt:lpstr>
      <vt:lpstr>Project Initiative</vt:lpstr>
      <vt:lpstr>PowerPoint Presentation</vt:lpstr>
      <vt:lpstr>A look at some of the numbers</vt:lpstr>
      <vt:lpstr>What those numbers reflect:</vt:lpstr>
      <vt:lpstr> MFS 360 Intersections in SPAN</vt:lpstr>
      <vt:lpstr>MFS 360 intersections outside SPAN</vt:lpstr>
      <vt:lpstr>MFS 360 Intersections JBMDL</vt:lpstr>
      <vt:lpstr>MFS 360 Provides</vt:lpstr>
      <vt:lpstr>Past Project Activities</vt:lpstr>
      <vt:lpstr>JBMDL EFMP One-Stop Center</vt:lpstr>
      <vt:lpstr>NJ Council on Developmental Disabilities –Community Building Award</vt:lpstr>
      <vt:lpstr>                   Advocacy</vt:lpstr>
      <vt:lpstr>                     Training</vt:lpstr>
      <vt:lpstr>                    Outreach</vt:lpstr>
      <vt:lpstr>                Families 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Margaret Kinsell</cp:lastModifiedBy>
  <cp:revision>29</cp:revision>
  <cp:lastPrinted>2016-10-25T13:45:14Z</cp:lastPrinted>
  <dcterms:created xsi:type="dcterms:W3CDTF">2016-01-29T18:33:26Z</dcterms:created>
  <dcterms:modified xsi:type="dcterms:W3CDTF">2016-10-25T13:46:51Z</dcterms:modified>
</cp:coreProperties>
</file>