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8" r:id="rId4"/>
    <p:sldId id="269" r:id="rId5"/>
    <p:sldId id="263" r:id="rId6"/>
    <p:sldId id="267" r:id="rId7"/>
    <p:sldId id="264" r:id="rId8"/>
    <p:sldId id="270" r:id="rId9"/>
    <p:sldId id="271" r:id="rId10"/>
    <p:sldId id="272" r:id="rId11"/>
    <p:sldId id="260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86" autoAdjust="0"/>
  </p:normalViewPr>
  <p:slideViewPr>
    <p:cSldViewPr snapToGrid="0" snapToObjects="1">
      <p:cViewPr>
        <p:scale>
          <a:sx n="91" d="100"/>
          <a:sy n="91" d="100"/>
        </p:scale>
        <p:origin x="-121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23C64-7715-3541-ADE6-10351E8955FB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D8585-B3E3-A34D-B996-38EB9E570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1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83DC4-5E54-2E44-9B88-CC44F85BA0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D8585-B3E3-A34D-B996-38EB9E5700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1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7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2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0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8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4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7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1E308-7103-7D41-93A6-59829E47005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E6998-89AF-DF4B-8F6C-D1141D28B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1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6408" y="2968302"/>
            <a:ext cx="56942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2400" b="1" dirty="0" smtClean="0">
                <a:solidFill>
                  <a:srgbClr val="A50021"/>
                </a:solidFill>
              </a:rPr>
              <a:t>Part 1</a:t>
            </a:r>
            <a:r>
              <a:rPr lang="en-US" sz="2400" dirty="0" smtClean="0"/>
              <a:t> | Using the </a:t>
            </a:r>
            <a:r>
              <a:rPr lang="en-US" sz="2400" b="1" dirty="0" smtClean="0"/>
              <a:t>Part C training modules </a:t>
            </a:r>
            <a:r>
              <a:rPr lang="en-US" sz="2400" dirty="0" smtClean="0"/>
              <a:t>with families and staff</a:t>
            </a:r>
            <a:br>
              <a:rPr lang="en-US" sz="2400" dirty="0" smtClean="0"/>
            </a:br>
            <a:r>
              <a:rPr lang="en-US" sz="2400" i="1" dirty="0" smtClean="0"/>
              <a:t>Lisa </a:t>
            </a:r>
            <a:r>
              <a:rPr lang="en-US" sz="2400" i="1" dirty="0" err="1" smtClean="0"/>
              <a:t>Küpper</a:t>
            </a:r>
            <a:r>
              <a:rPr lang="en-US" sz="2400" i="1" dirty="0" smtClean="0"/>
              <a:t>, CPIR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400" b="1" dirty="0" smtClean="0">
                <a:solidFill>
                  <a:srgbClr val="A50021"/>
                </a:solidFill>
              </a:rPr>
              <a:t>Part 2 </a:t>
            </a:r>
            <a:r>
              <a:rPr lang="en-US" sz="2400" dirty="0" smtClean="0"/>
              <a:t>| Using the </a:t>
            </a:r>
            <a:r>
              <a:rPr lang="en-US" sz="2400" b="1" dirty="0" smtClean="0"/>
              <a:t>ECTA Center</a:t>
            </a:r>
            <a:r>
              <a:rPr lang="en-US" sz="2400" dirty="0" smtClean="0"/>
              <a:t>’s resources for families, staff, </a:t>
            </a:r>
            <a:r>
              <a:rPr lang="en-US" sz="2400" dirty="0">
                <a:latin typeface="EraserDust" panose="020C0804040000000001" pitchFamily="34" charset="0"/>
              </a:rPr>
              <a:t>&amp;</a:t>
            </a:r>
            <a:r>
              <a:rPr lang="en-US" sz="2400" dirty="0"/>
              <a:t> </a:t>
            </a:r>
            <a:r>
              <a:rPr lang="en-US" sz="2400" dirty="0" smtClean="0"/>
              <a:t>SSIP work</a:t>
            </a:r>
            <a:br>
              <a:rPr lang="en-US" sz="2400" dirty="0" smtClean="0"/>
            </a:br>
            <a:r>
              <a:rPr lang="fi-FI" sz="2400" i="1" dirty="0"/>
              <a:t>Christina M. Kasprzak </a:t>
            </a:r>
            <a:r>
              <a:rPr lang="en-US" sz="2400" dirty="0">
                <a:latin typeface="EraserDust" panose="020C0804040000000001" pitchFamily="34" charset="0"/>
              </a:rPr>
              <a:t>&amp; </a:t>
            </a:r>
            <a:r>
              <a:rPr lang="fi-FI" sz="2400" i="1" dirty="0" smtClean="0"/>
              <a:t>Lynne Kahn, ECTA Center</a:t>
            </a:r>
            <a:endParaRPr lang="en-US" sz="2400" i="1" dirty="0"/>
          </a:p>
        </p:txBody>
      </p:sp>
      <p:pic>
        <p:nvPicPr>
          <p:cNvPr id="6" name="Picture 5" descr="HandsOnly_Print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92" y="883263"/>
            <a:ext cx="2097024" cy="1475232"/>
          </a:xfrm>
          <a:prstGeom prst="rect">
            <a:avLst/>
          </a:prstGeom>
        </p:spPr>
      </p:pic>
      <p:sp>
        <p:nvSpPr>
          <p:cNvPr id="5" name="Subtitle 3"/>
          <p:cNvSpPr txBox="1">
            <a:spLocks/>
          </p:cNvSpPr>
          <p:nvPr/>
        </p:nvSpPr>
        <p:spPr>
          <a:xfrm>
            <a:off x="2812183" y="468189"/>
            <a:ext cx="5706612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400" dirty="0" smtClean="0">
                <a:solidFill>
                  <a:srgbClr val="A50021"/>
                </a:solidFill>
              </a:rPr>
              <a:t>CPIR Webinar Series for Parent Centers</a:t>
            </a:r>
          </a:p>
          <a:p>
            <a:pPr algn="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2932" y="1088276"/>
            <a:ext cx="35948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Improving Early Learning Outcomes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65278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562" y="378223"/>
            <a:ext cx="8319449" cy="69028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And Just for Parent Centers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5223" y="1052446"/>
            <a:ext cx="83194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85224" y="1154061"/>
            <a:ext cx="83194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http://www.parentcenterhub.org/repository/shortcuts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01667" y="4008356"/>
            <a:ext cx="4027063" cy="22650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2323" y="2046911"/>
            <a:ext cx="2382474" cy="229858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90416" y="3078459"/>
            <a:ext cx="32526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…straight to the many great resources identified in the training modules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2323" y="2030134"/>
            <a:ext cx="2315361" cy="2298583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827684" y="2894202"/>
            <a:ext cx="4644327" cy="0"/>
          </a:xfrm>
          <a:prstGeom prst="line">
            <a:avLst/>
          </a:prstGeom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01666" y="2439100"/>
            <a:ext cx="4027063" cy="45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7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http://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www.parentcenterhub.org/repository/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webinar-earlylearning2014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02894"/>
            <a:ext cx="22356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3300"/>
                </a:solidFill>
              </a:rPr>
              <a:t>You can find the slides, helpful handouts, and (very soon) the recording of this webinar on the webpage we’ve created for this event.</a:t>
            </a:r>
            <a:endParaRPr lang="en-US" sz="2400" dirty="0">
              <a:solidFill>
                <a:srgbClr val="6633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13638" y="1417638"/>
            <a:ext cx="0" cy="906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731" y="1409251"/>
            <a:ext cx="75836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" y="2323750"/>
            <a:ext cx="21014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42077" y="1409251"/>
            <a:ext cx="0" cy="503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8017" y="1912588"/>
            <a:ext cx="4687365" cy="274173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942826" y="2323750"/>
            <a:ext cx="419449" cy="1929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8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160" y="459405"/>
            <a:ext cx="1483740" cy="2206305"/>
          </a:xfrm>
          <a:prstGeom prst="rect">
            <a:avLst/>
          </a:prstGeom>
          <a:ln>
            <a:noFill/>
          </a:ln>
        </p:spPr>
      </p:pic>
      <p:pic>
        <p:nvPicPr>
          <p:cNvPr id="4" name="Picture 3" descr="HandsOnly_Print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142" y="4241491"/>
            <a:ext cx="2097024" cy="1475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10044" y="1355651"/>
            <a:ext cx="4989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Thank you very much for attending this webinar. </a:t>
            </a:r>
            <a:endParaRPr lang="en-US" sz="2800" b="1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56574" y="2665711"/>
            <a:ext cx="7675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59689" y="3040115"/>
            <a:ext cx="60904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Next up in CPIR’s webinar series?</a:t>
            </a:r>
          </a:p>
          <a:p>
            <a:pPr algn="ct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Thursday, December 4th @ 3 pm Eastern  </a:t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Universal Design for Learning and </a:t>
            </a:r>
            <a:b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Access to the General Curriculum </a:t>
            </a:r>
          </a:p>
          <a:p>
            <a:pPr algn="ctr"/>
            <a:endParaRPr lang="en-US" sz="2400" b="1" i="1" dirty="0" smtClean="0">
              <a:solidFill>
                <a:srgbClr val="A50021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A50021"/>
                </a:solidFill>
              </a:rPr>
              <a:t>Give us your input!!!!</a:t>
            </a:r>
            <a:endParaRPr lang="en-US" sz="2400" b="1" i="1" dirty="0">
              <a:solidFill>
                <a:srgbClr val="A5002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2160" y="5640069"/>
            <a:ext cx="6177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Write to </a:t>
            </a:r>
            <a:r>
              <a:rPr lang="en-US" sz="2400" b="1" i="1" dirty="0" smtClean="0"/>
              <a:t>debra@parentcenterhub.org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58940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3695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A50021"/>
                </a:solidFill>
              </a:rPr>
              <a:t>Building the Legacy for Our Youngest </a:t>
            </a:r>
            <a:br>
              <a:rPr lang="en-US" sz="2800" b="1" dirty="0" smtClean="0">
                <a:solidFill>
                  <a:srgbClr val="A50021"/>
                </a:solidFill>
              </a:rPr>
            </a:br>
            <a:r>
              <a:rPr lang="en-US" sz="2800" b="1" dirty="0" smtClean="0">
                <a:solidFill>
                  <a:srgbClr val="A50021"/>
                </a:solidFill>
              </a:rPr>
              <a:t>Children with Disabilities</a:t>
            </a:r>
            <a:endParaRPr lang="en-US" sz="2800" b="1" dirty="0">
              <a:solidFill>
                <a:srgbClr val="A5002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71787" y="1510018"/>
            <a:ext cx="76172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58" y="2301462"/>
            <a:ext cx="3464654" cy="231698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65614" y="2071178"/>
            <a:ext cx="3075963" cy="2777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14 modules planned</a:t>
            </a:r>
          </a:p>
          <a:p>
            <a:pPr marL="342900" indent="-342900" algn="l"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8 completed so far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Each with:</a:t>
            </a:r>
          </a:p>
          <a:p>
            <a:pPr marL="342900" indent="-342900" algn="l"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Trainer guide</a:t>
            </a:r>
          </a:p>
          <a:p>
            <a:pPr marL="342900" indent="-342900" algn="l"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4-color slideshow</a:t>
            </a:r>
          </a:p>
          <a:p>
            <a:pPr marL="342900" indent="-342900" algn="l"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Handouts</a:t>
            </a:r>
          </a:p>
          <a:p>
            <a:pPr marL="342900" indent="-342900" algn="l"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Activity sheets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714811"/>
            <a:ext cx="84351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http://www.parentcenterhub.org/repository/legacy-partc/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5596855"/>
            <a:ext cx="76172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38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1222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A50021"/>
                </a:solidFill>
              </a:rPr>
              <a:t>To Make Training Both Vivid </a:t>
            </a:r>
            <a:r>
              <a:rPr lang="en-US" sz="2800" dirty="0" smtClean="0">
                <a:solidFill>
                  <a:srgbClr val="A50021"/>
                </a:solidFill>
                <a:latin typeface="EraserDust" panose="020C0804040000000001" pitchFamily="34" charset="0"/>
              </a:rPr>
              <a:t>&amp;</a:t>
            </a:r>
            <a:r>
              <a:rPr lang="en-US" sz="2800" dirty="0" smtClean="0">
                <a:solidFill>
                  <a:srgbClr val="A50021"/>
                </a:solidFill>
              </a:rPr>
              <a:t> Relevant</a:t>
            </a:r>
            <a:endParaRPr lang="en-US" sz="2800" dirty="0">
              <a:solidFill>
                <a:srgbClr val="A5002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9174" y="1132514"/>
            <a:ext cx="76172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94766" y="1354222"/>
            <a:ext cx="668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Each trainer guide purposefully includes: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84770" y="2165845"/>
            <a:ext cx="48636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Ways to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engage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your audience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quickly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Interesting tidbits and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facts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you can share</a:t>
            </a:r>
            <a:b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Real-world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examples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Use of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adult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learning principles</a:t>
            </a:r>
            <a:b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Lots of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connections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to more info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 descr="C:\IDEA graphics\abstracts\painting 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01226" y="2780023"/>
            <a:ext cx="2623753" cy="172799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3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3695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A50021"/>
                </a:solidFill>
              </a:rPr>
              <a:t>Building the Legacy for Our Youngest </a:t>
            </a:r>
            <a:br>
              <a:rPr lang="en-US" sz="2400" dirty="0" smtClean="0">
                <a:solidFill>
                  <a:srgbClr val="A50021"/>
                </a:solidFill>
              </a:rPr>
            </a:br>
            <a:r>
              <a:rPr lang="en-US" sz="2400" dirty="0" smtClean="0">
                <a:solidFill>
                  <a:srgbClr val="A50021"/>
                </a:solidFill>
              </a:rPr>
              <a:t>Children with Disabilities</a:t>
            </a:r>
            <a:endParaRPr lang="en-US" sz="2400" dirty="0">
              <a:solidFill>
                <a:srgbClr val="A5002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71787" y="1384183"/>
            <a:ext cx="7617204" cy="0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" y="5714811"/>
            <a:ext cx="84351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EEECE1">
                    <a:lumMod val="25000"/>
                  </a:srgbClr>
                </a:solidFill>
              </a:rPr>
              <a:t>http://www.parentcenterhub.org/repository/legacy-partc/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5596855"/>
            <a:ext cx="7617204" cy="0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66064" y="1946081"/>
            <a:ext cx="268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Tips on Using </a:t>
            </a:r>
            <a:b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en-US" sz="2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the Modules</a:t>
            </a:r>
            <a:endParaRPr lang="en-US" sz="2400" b="1" i="1" dirty="0">
              <a:solidFill>
                <a:srgbClr val="A5002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6411" y="3385031"/>
            <a:ext cx="3362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with families </a:t>
            </a:r>
            <a:br>
              <a:rPr lang="en-US" sz="24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endParaRPr lang="en-US" sz="24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for staff development</a:t>
            </a:r>
            <a:endParaRPr lang="en-US" sz="2400" b="1" i="1" dirty="0">
              <a:solidFill>
                <a:srgbClr val="A50021"/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>
            <a:off x="1097025" y="2777078"/>
            <a:ext cx="3929386" cy="763398"/>
          </a:xfrm>
          <a:prstGeom prst="bentConnector3">
            <a:avLst>
              <a:gd name="adj1" fmla="val 79035"/>
            </a:avLst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7025" y="2990752"/>
            <a:ext cx="2990330" cy="1992307"/>
          </a:xfrm>
          <a:prstGeom prst="rect">
            <a:avLst/>
          </a:prstGeom>
          <a:ln>
            <a:solidFill>
              <a:srgbClr val="A50021"/>
            </a:solidFill>
          </a:ln>
          <a:effectLst>
            <a:outerShdw blurRad="50800" dist="38100" dir="8100000" sx="102000" sy="102000" algn="tr" rotWithShape="0">
              <a:schemeClr val="bg1">
                <a:lumMod val="65000"/>
                <a:alpha val="40000"/>
              </a:schemeClr>
            </a:outerShdw>
          </a:effectLst>
        </p:spPr>
      </p:pic>
      <p:cxnSp>
        <p:nvCxnSpPr>
          <p:cNvPr id="32" name="Elbow Connector 31"/>
          <p:cNvCxnSpPr/>
          <p:nvPr/>
        </p:nvCxnSpPr>
        <p:spPr>
          <a:xfrm flipV="1">
            <a:off x="1097025" y="4380773"/>
            <a:ext cx="3929386" cy="763398"/>
          </a:xfrm>
          <a:prstGeom prst="bentConnector3">
            <a:avLst>
              <a:gd name="adj1" fmla="val 79035"/>
            </a:avLst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0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57200" y="5773024"/>
            <a:ext cx="7617204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4704" y="950643"/>
            <a:ext cx="268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A50021"/>
                </a:solidFill>
              </a:rPr>
              <a:t>Using the modules with families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34704" y="2599671"/>
            <a:ext cx="3745685" cy="1946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How much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time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do you have?</a:t>
            </a:r>
          </a:p>
          <a:p>
            <a:pPr marL="342900" indent="-342900" algn="l">
              <a:spcAft>
                <a:spcPts val="1200"/>
              </a:spcAft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How much do your participants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already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know?</a:t>
            </a:r>
          </a:p>
          <a:p>
            <a:pPr marL="342900" indent="-342900" algn="l">
              <a:spcAft>
                <a:spcPts val="1200"/>
              </a:spcAft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What do they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need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to know?</a:t>
            </a:r>
          </a:p>
          <a:p>
            <a:pPr marL="342900" indent="-342900" algn="l">
              <a:spcAft>
                <a:spcPts val="1200"/>
              </a:spcAft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Refer them to the Hub pages on early intervention for easier reading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0705" y="950643"/>
            <a:ext cx="1744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Tailor the training</a:t>
            </a:r>
            <a:endParaRPr lang="en-US" sz="2400" b="1" i="1" dirty="0">
              <a:solidFill>
                <a:srgbClr val="A50021"/>
              </a:solidFill>
            </a:endParaRPr>
          </a:p>
        </p:txBody>
      </p:sp>
      <p:cxnSp>
        <p:nvCxnSpPr>
          <p:cNvPr id="8" name="Straight Arrow Connector 7"/>
          <p:cNvCxnSpPr>
            <a:stCxn id="11" idx="3"/>
          </p:cNvCxnSpPr>
          <p:nvPr/>
        </p:nvCxnSpPr>
        <p:spPr>
          <a:xfrm flipV="1">
            <a:off x="3519176" y="1366141"/>
            <a:ext cx="2491529" cy="1"/>
          </a:xfrm>
          <a:prstGeom prst="straightConnector1">
            <a:avLst/>
          </a:prstGeom>
          <a:ln w="95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36521" y="4546544"/>
            <a:ext cx="0" cy="1141192"/>
          </a:xfrm>
          <a:prstGeom prst="straightConnector1">
            <a:avLst/>
          </a:prstGeom>
          <a:ln w="63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10400" y="5903410"/>
            <a:ext cx="64333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http://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www.parentcenterhub.org/repository/babies/</a:t>
            </a:r>
          </a:p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http://www.parentcenterhub.org/repository/parabebes/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944" y="2658105"/>
            <a:ext cx="3023766" cy="201458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cxnSp>
        <p:nvCxnSpPr>
          <p:cNvPr id="24" name="Straight Connector 23"/>
          <p:cNvCxnSpPr/>
          <p:nvPr/>
        </p:nvCxnSpPr>
        <p:spPr>
          <a:xfrm>
            <a:off x="693490" y="1990987"/>
            <a:ext cx="7617204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3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0749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A50021"/>
                </a:solidFill>
              </a:rPr>
              <a:t>Suggestions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| </a:t>
            </a:r>
            <a:r>
              <a:rPr lang="en-US" sz="2800" dirty="0" smtClean="0">
                <a:solidFill>
                  <a:srgbClr val="A50021"/>
                </a:solidFill>
              </a:rPr>
              <a:t>How to Tailor the Training</a:t>
            </a:r>
            <a:endParaRPr lang="en-US" sz="2800" dirty="0">
              <a:solidFill>
                <a:srgbClr val="A5002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29174" y="1132514"/>
            <a:ext cx="76172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31852" y="1324557"/>
            <a:ext cx="668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Look for headers like these.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07853" y="2257338"/>
            <a:ext cx="1770077" cy="51102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1619075" y="1661020"/>
            <a:ext cx="931178" cy="453006"/>
          </a:xfrm>
          <a:prstGeom prst="straightConnector1">
            <a:avLst/>
          </a:prstGeom>
          <a:ln w="63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29206" y="1661020"/>
            <a:ext cx="728793" cy="596318"/>
          </a:xfrm>
          <a:prstGeom prst="straightConnector1">
            <a:avLst/>
          </a:prstGeom>
          <a:ln w="63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6" y="5938355"/>
            <a:ext cx="3947506" cy="655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4" y="2227102"/>
            <a:ext cx="228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095" y="2826217"/>
            <a:ext cx="2323751" cy="64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206" y="3244443"/>
            <a:ext cx="26289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69" y="3658781"/>
            <a:ext cx="2857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015" y="488449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56896" y="5586013"/>
            <a:ext cx="2121034" cy="613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184" y="5377339"/>
            <a:ext cx="2886353" cy="38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33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629174" y="475974"/>
            <a:ext cx="7617204" cy="66492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A50021"/>
                </a:solidFill>
              </a:rPr>
              <a:t>Incorporating Principles of Adult Learning</a:t>
            </a:r>
            <a:endParaRPr lang="en-US" sz="2800" dirty="0">
              <a:solidFill>
                <a:srgbClr val="A5002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29174" y="1132514"/>
            <a:ext cx="76172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15073" y="1414348"/>
            <a:ext cx="1963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Ways to enhance your audience’s learning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02866" y="1414348"/>
            <a:ext cx="45112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Make it clear how your information can be used in the learner’s real life </a:t>
            </a:r>
            <a:b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Have learners share what they already know on the subject</a:t>
            </a:r>
            <a:b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Have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learners identify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what they’d </a:t>
            </a:r>
            <a:r>
              <a:rPr lang="en-US" sz="2000" i="1" dirty="0" smtClean="0">
                <a:solidFill>
                  <a:schemeClr val="bg2">
                    <a:lumMod val="10000"/>
                  </a:schemeClr>
                </a:solidFill>
              </a:rPr>
              <a:t>like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 to know on the subject</a:t>
            </a:r>
            <a:b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Include hands-on activities</a:t>
            </a:r>
            <a:b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Include group activities</a:t>
            </a:r>
            <a:b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Wingdings" charset="2"/>
              <a:buChar char="ü"/>
            </a:pP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Have learners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get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up and move around every 15 minutes or so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908" y="5405731"/>
            <a:ext cx="2329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See the handout </a:t>
            </a:r>
            <a:b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more info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63" y="3267039"/>
            <a:ext cx="1357032" cy="196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5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4704" y="950643"/>
            <a:ext cx="2973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A50021"/>
                </a:solidFill>
              </a:rPr>
              <a:t>Using the modules in staff development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31234" y="2876507"/>
            <a:ext cx="3535960" cy="1821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Focused readings and discussion for staff on 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key topics</a:t>
            </a:r>
          </a:p>
          <a:p>
            <a:pPr marL="342900" indent="-342900" algn="l">
              <a:spcAft>
                <a:spcPts val="1200"/>
              </a:spcAft>
              <a:buFont typeface="Arial" panose="020B07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Go topic by topic, or module by module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6966" y="648639"/>
            <a:ext cx="219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key topics for your Center or staff</a:t>
            </a:r>
            <a:endParaRPr lang="en-US" sz="2400" b="1" i="1" dirty="0">
              <a:solidFill>
                <a:srgbClr val="A50021"/>
              </a:solidFill>
            </a:endParaRPr>
          </a:p>
        </p:txBody>
      </p:sp>
      <p:cxnSp>
        <p:nvCxnSpPr>
          <p:cNvPr id="8" name="Straight Arrow Connector 7"/>
          <p:cNvCxnSpPr>
            <a:stCxn id="11" idx="3"/>
          </p:cNvCxnSpPr>
          <p:nvPr/>
        </p:nvCxnSpPr>
        <p:spPr>
          <a:xfrm>
            <a:off x="3808602" y="1366142"/>
            <a:ext cx="2202103" cy="0"/>
          </a:xfrm>
          <a:prstGeom prst="straightConnector1">
            <a:avLst/>
          </a:prstGeom>
          <a:ln w="95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93490" y="1990987"/>
            <a:ext cx="7617204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020" y="2708986"/>
            <a:ext cx="3501384" cy="233279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cxnSp>
        <p:nvCxnSpPr>
          <p:cNvPr id="22" name="Straight Connector 21"/>
          <p:cNvCxnSpPr/>
          <p:nvPr/>
        </p:nvCxnSpPr>
        <p:spPr>
          <a:xfrm>
            <a:off x="569054" y="5566095"/>
            <a:ext cx="7617204" cy="0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9963" y="5661835"/>
            <a:ext cx="3983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What’s required </a:t>
            </a:r>
            <a:b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law?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77656" y="5661835"/>
            <a:ext cx="3983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does this play </a:t>
            </a:r>
            <a:b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out in MY State?</a:t>
            </a:r>
          </a:p>
        </p:txBody>
      </p:sp>
    </p:spTree>
    <p:extLst>
      <p:ext uri="{BB962C8B-B14F-4D97-AF65-F5344CB8AC3E}">
        <p14:creationId xmlns:p14="http://schemas.microsoft.com/office/powerpoint/2010/main" val="88621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226" y="522070"/>
            <a:ext cx="8319449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Also Useful for Both Families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EraserDust" panose="020C0804040000000001" pitchFamily="34" charset="0"/>
              </a:rPr>
              <a:t>&amp;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 Staff</a:t>
            </a:r>
            <a:endParaRPr 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5225" y="1378179"/>
            <a:ext cx="83194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0450" y="2811675"/>
            <a:ext cx="3423273" cy="62986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85225" y="1465015"/>
            <a:ext cx="83194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http://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www.parentcenterhub.org/repository/babies/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4482" y="2400365"/>
            <a:ext cx="1805682" cy="273863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0450" y="3441542"/>
            <a:ext cx="3885861" cy="65628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4796" y="4181911"/>
            <a:ext cx="2199443" cy="432034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555071" y="5624407"/>
            <a:ext cx="8319450" cy="0"/>
          </a:xfrm>
          <a:prstGeom prst="line">
            <a:avLst/>
          </a:prstGeom>
          <a:ln w="63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303797" y="5717693"/>
            <a:ext cx="64333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http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://www.parentcenterhub.org/repository/parabebes/</a:t>
            </a:r>
          </a:p>
        </p:txBody>
      </p:sp>
    </p:spTree>
    <p:extLst>
      <p:ext uri="{BB962C8B-B14F-4D97-AF65-F5344CB8AC3E}">
        <p14:creationId xmlns:p14="http://schemas.microsoft.com/office/powerpoint/2010/main" val="30510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289</Words>
  <Application>Microsoft Office PowerPoint</Application>
  <PresentationFormat>On-screen Show (4:3)</PresentationFormat>
  <Paragraphs>67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Building the Legacy for Our Youngest  Children with Disabilities</vt:lpstr>
      <vt:lpstr>To Make Training Both Vivid &amp; Relevant</vt:lpstr>
      <vt:lpstr>Building the Legacy for Our Youngest  Children with Disabilities</vt:lpstr>
      <vt:lpstr>PowerPoint Presentation</vt:lpstr>
      <vt:lpstr>Suggestions | How to Tailor the Training</vt:lpstr>
      <vt:lpstr>PowerPoint Presentation</vt:lpstr>
      <vt:lpstr>PowerPoint Presentation</vt:lpstr>
      <vt:lpstr>Also Useful for Both Families &amp; Staff</vt:lpstr>
      <vt:lpstr>And Just for Parent Centers</vt:lpstr>
      <vt:lpstr>http://www.parentcenterhub.org/repository/ webinar-earlylearning2014/</vt:lpstr>
      <vt:lpstr>PowerPoint Presentation</vt:lpstr>
    </vt:vector>
  </TitlesOfParts>
  <Company>SPAN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 Jennings</dc:creator>
  <cp:lastModifiedBy>REBHORN</cp:lastModifiedBy>
  <cp:revision>71</cp:revision>
  <dcterms:created xsi:type="dcterms:W3CDTF">2014-08-05T09:20:12Z</dcterms:created>
  <dcterms:modified xsi:type="dcterms:W3CDTF">2014-11-05T17:52:44Z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741525596</vt:i4>
  </property>
  <property fmtid="{D5CDD505-2E9C-101B-9397-08002B2CF9AE}" pid="3" name="_NewReviewCycle">
    <vt:lpwstr/>
  </property>
  <property fmtid="{D5CDD505-2E9C-101B-9397-08002B2CF9AE}" pid="4" name="_EmailSubject">
    <vt:lpwstr>The slides</vt:lpwstr>
  </property>
  <property fmtid="{D5CDD505-2E9C-101B-9397-08002B2CF9AE}" pid="5" name="_AuthorEmail">
    <vt:lpwstr>emulligan@fhi360.org</vt:lpwstr>
  </property>
  <property fmtid="{D5CDD505-2E9C-101B-9397-08002B2CF9AE}" pid="6" name="_AuthorEmailDisplayName">
    <vt:lpwstr>Elaine Mulligan</vt:lpwstr>
  </property>
</Properties>
</file>