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90" r:id="rId3"/>
    <p:sldMasterId id="2147483704" r:id="rId4"/>
    <p:sldMasterId id="2147483714" r:id="rId5"/>
    <p:sldMasterId id="2147483734" r:id="rId6"/>
  </p:sldMasterIdLst>
  <p:notesMasterIdLst>
    <p:notesMasterId r:id="rId28"/>
  </p:notesMasterIdLst>
  <p:sldIdLst>
    <p:sldId id="256" r:id="rId7"/>
    <p:sldId id="257" r:id="rId8"/>
    <p:sldId id="258" r:id="rId9"/>
    <p:sldId id="260" r:id="rId10"/>
    <p:sldId id="262" r:id="rId11"/>
    <p:sldId id="263" r:id="rId12"/>
    <p:sldId id="261" r:id="rId13"/>
    <p:sldId id="268" r:id="rId14"/>
    <p:sldId id="265" r:id="rId15"/>
    <p:sldId id="266" r:id="rId16"/>
    <p:sldId id="264" r:id="rId17"/>
    <p:sldId id="267" r:id="rId18"/>
    <p:sldId id="259" r:id="rId19"/>
    <p:sldId id="269" r:id="rId20"/>
    <p:sldId id="271" r:id="rId21"/>
    <p:sldId id="272" r:id="rId22"/>
    <p:sldId id="273" r:id="rId23"/>
    <p:sldId id="274" r:id="rId24"/>
    <p:sldId id="275" r:id="rId25"/>
    <p:sldId id="276" r:id="rId26"/>
    <p:sldId id="27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4378B-0F0D-4F8B-8695-CCB2CE7B1937}" type="datetimeFigureOut">
              <a:rPr lang="en-US" smtClean="0"/>
              <a:t>12/15/2016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2C441D-92D3-4ED9-BB58-E6DA11C29C5D}" type="slidenum">
              <a:rPr lang="en-US" smtClean="0"/>
              <a:t>‹#›</a:t>
            </a:fld>
            <a:endParaRPr lang="en-US"/>
          </a:p>
        </p:txBody>
      </p:sp>
    </p:spTree>
    <p:extLst>
      <p:ext uri="{BB962C8B-B14F-4D97-AF65-F5344CB8AC3E}">
        <p14:creationId xmlns:p14="http://schemas.microsoft.com/office/powerpoint/2010/main" val="1204912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Here are the results of the GPRA 2015-2016 data collection work</a:t>
            </a:r>
            <a:r>
              <a:rPr lang="en-US" baseline="0" dirty="0" smtClean="0"/>
              <a:t>  As stated before, the long-term measures were not collected in 2016.  Notice that we did not meet the target of 97 percent for quality, relevance, and usefulness, scoring a 92.9% for all three measures.  Given that there were only 28 centers in the sample, this represents only two centers who did not meet each criterion.  In fact, it was the same two parent centers who did not meet any of the three criteria.  In both cases, we believe that it’s not a question as to whether the services are actually high quality, highly relevant, and highly useful but rather whether the service description accurately reflected the quality, relevance, and usefulness.  We realize that many of you have provided multiple descriptions over multiple years, and some of you have been chosen almost every other year, but it’s important that you approach every service description with renewed energy and attention so that you can do justice to the excellence of your services.  Again, there will be considerable TA available to you, but you need to ask for it and take advantage of it.</a:t>
            </a:r>
          </a:p>
          <a:p>
            <a:pPr eaLnBrk="1" hangingPunct="1">
              <a:spcBef>
                <a:spcPct val="0"/>
              </a:spcBef>
            </a:pPr>
            <a:endParaRPr lang="en-US" baseline="0" dirty="0" smtClean="0"/>
          </a:p>
          <a:p>
            <a:pPr eaLnBrk="1" hangingPunct="1">
              <a:spcBef>
                <a:spcPct val="0"/>
              </a:spcBef>
            </a:pPr>
            <a:r>
              <a:rPr lang="en-US" baseline="0" dirty="0" smtClean="0"/>
              <a:t>Lastly, we recognize that it has become increasingly more difficult to meet the targets without getting 100 percent.  As a consequence, the targets are being reduced to 93% in 2017 and 90% in 2018 and forward.  Nevertheless, please pay attention to writing the best possible description when your parent center is chosen to participate.  </a:t>
            </a:r>
            <a:endParaRPr lang="en-US" dirty="0"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D85BE-A3BE-43A6-B785-0C8471C77D53}" type="slidenum">
              <a:rPr lang="en-US" smtClean="0"/>
              <a:pPr/>
              <a:t>6</a:t>
            </a:fld>
            <a:endParaRPr lang="en-US" dirty="0" smtClean="0"/>
          </a:p>
        </p:txBody>
      </p:sp>
    </p:spTree>
    <p:extLst>
      <p:ext uri="{BB962C8B-B14F-4D97-AF65-F5344CB8AC3E}">
        <p14:creationId xmlns:p14="http://schemas.microsoft.com/office/powerpoint/2010/main" val="3523423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3CEA61F-9B6F-4A57-96D5-7C3760719826}" type="slidenum">
              <a:rPr lang="en-US" altLang="en-US" sz="1200">
                <a:solidFill>
                  <a:prstClr val="black"/>
                </a:solidFill>
                <a:latin typeface="Calibri" pitchFamily="34" charset="0"/>
              </a:rPr>
              <a:pPr/>
              <a:t>18</a:t>
            </a:fld>
            <a:endParaRPr lang="en-US" altLang="en-US" sz="1200">
              <a:solidFill>
                <a:prstClr val="black"/>
              </a:solidFill>
              <a:latin typeface="Calibri" pitchFamily="34" charset="0"/>
            </a:endParaRPr>
          </a:p>
        </p:txBody>
      </p:sp>
    </p:spTree>
    <p:extLst>
      <p:ext uri="{BB962C8B-B14F-4D97-AF65-F5344CB8AC3E}">
        <p14:creationId xmlns:p14="http://schemas.microsoft.com/office/powerpoint/2010/main" val="2310816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F723349-4954-4209-A3F7-4DB273149090}" type="slidenum">
              <a:rPr lang="en-US" altLang="en-US" sz="1200">
                <a:solidFill>
                  <a:prstClr val="black"/>
                </a:solidFill>
                <a:latin typeface="Calibri" pitchFamily="34" charset="0"/>
              </a:rPr>
              <a:pPr/>
              <a:t>19</a:t>
            </a:fld>
            <a:endParaRPr lang="en-US" altLang="en-US" sz="1200">
              <a:solidFill>
                <a:prstClr val="black"/>
              </a:solidFill>
              <a:latin typeface="Calibri" pitchFamily="34" charset="0"/>
            </a:endParaRPr>
          </a:p>
        </p:txBody>
      </p:sp>
    </p:spTree>
    <p:extLst>
      <p:ext uri="{BB962C8B-B14F-4D97-AF65-F5344CB8AC3E}">
        <p14:creationId xmlns:p14="http://schemas.microsoft.com/office/powerpoint/2010/main" val="73669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DA9937B-26DE-4EAC-9EA3-7F53DECEF187}" type="slidenum">
              <a:rPr lang="en-US" altLang="en-US" sz="1200">
                <a:solidFill>
                  <a:prstClr val="black"/>
                </a:solidFill>
                <a:latin typeface="Calibri" pitchFamily="34" charset="0"/>
              </a:rPr>
              <a:pPr/>
              <a:t>20</a:t>
            </a:fld>
            <a:endParaRPr lang="en-US" altLang="en-US" sz="1200">
              <a:solidFill>
                <a:prstClr val="black"/>
              </a:solidFill>
              <a:latin typeface="Calibri" pitchFamily="34" charset="0"/>
            </a:endParaRPr>
          </a:p>
        </p:txBody>
      </p:sp>
    </p:spTree>
    <p:extLst>
      <p:ext uri="{BB962C8B-B14F-4D97-AF65-F5344CB8AC3E}">
        <p14:creationId xmlns:p14="http://schemas.microsoft.com/office/powerpoint/2010/main" val="1486734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4801"/>
            <a:ext cx="7772400" cy="914399"/>
          </a:xfrm>
          <a:prstGeom prst="rect">
            <a:avLst/>
          </a:prstGeom>
        </p:spPr>
        <p:txBody>
          <a:bodyPr vert="horz"/>
          <a:lstStyle>
            <a:lvl1pPr>
              <a:defRPr sz="5200" b="1" i="0" kern="1200" cap="all" spc="0">
                <a:solidFill>
                  <a:schemeClr val="bg1"/>
                </a:solidFill>
                <a:latin typeface="Tw Cen MT"/>
                <a:cs typeface="Tw Cen M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5029200"/>
            <a:ext cx="6400800" cy="10668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d-Seal">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d-Pictures">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ext-Square Bulle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8"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5"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fld id="{F401BB1A-6D6A-4238-B7C6-80CBC259279A}" type="slidenum">
              <a:rPr lang="en-US" smtClean="0"/>
              <a:t>‹#›</a:t>
            </a:fld>
            <a:endParaRPr lang="en-US"/>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ext-Number Bulle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5"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fld id="{F401BB1A-6D6A-4238-B7C6-80CBC259279A}" type="slidenum">
              <a:rPr lang="en-US" smtClean="0"/>
              <a:t>‹#›</a:t>
            </a:fld>
            <a:endParaRPr lang="en-US"/>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Graph">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9" name="Chart Placeholder 8"/>
          <p:cNvSpPr>
            <a:spLocks noGrp="1"/>
          </p:cNvSpPr>
          <p:nvPr>
            <p:ph type="chart" sz="quarter" idx="10"/>
          </p:nvPr>
        </p:nvSpPr>
        <p:spPr>
          <a:xfrm>
            <a:off x="457200" y="1295400"/>
            <a:ext cx="8229600" cy="4449763"/>
          </a:xfrm>
          <a:prstGeom prst="rect">
            <a:avLst/>
          </a:prstGeom>
        </p:spPr>
        <p:txBody>
          <a:bodyPr vert="horz"/>
          <a:lstStyle/>
          <a:p>
            <a:pPr lvl="0"/>
            <a:r>
              <a:rPr lang="en-US" noProof="0" smtClean="0"/>
              <a:t>Click icon to add chart</a:t>
            </a:r>
            <a:endParaRPr lang="en-US" noProof="0" dirty="0"/>
          </a:p>
        </p:txBody>
      </p:sp>
      <p:sp>
        <p:nvSpPr>
          <p:cNvPr id="6" name="Text Placeholder 17"/>
          <p:cNvSpPr>
            <a:spLocks noGrp="1"/>
          </p:cNvSpPr>
          <p:nvPr>
            <p:ph type="body" sz="quarter" idx="1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5" name="Slide Number Placeholder 22"/>
          <p:cNvSpPr>
            <a:spLocks noGrp="1"/>
          </p:cNvSpPr>
          <p:nvPr>
            <p:ph type="sldNum" sz="quarter" idx="12"/>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fld id="{F401BB1A-6D6A-4238-B7C6-80CBC259279A}" type="slidenum">
              <a:rPr lang="en-US" smtClean="0"/>
              <a:t>‹#›</a:t>
            </a:fld>
            <a:endParaRPr lang="en-US"/>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Picture-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457200"/>
            <a:ext cx="80772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7" name="Text Placeholder 6"/>
          <p:cNvSpPr>
            <a:spLocks noGrp="1"/>
          </p:cNvSpPr>
          <p:nvPr>
            <p:ph type="body" sz="quarter" idx="10"/>
          </p:nvPr>
        </p:nvSpPr>
        <p:spPr>
          <a:xfrm>
            <a:off x="533400" y="5943600"/>
            <a:ext cx="8077200" cy="4572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Picture-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rgbClr val="333333"/>
                </a:solidFill>
              </a:defRPr>
            </a:lvl1pPr>
          </a:lstStyle>
          <a:p>
            <a:fld id="{1FDA6D02-D329-4A74-AABB-7ADADB11A3F5}" type="datetimeFigureOut">
              <a:rPr lang="en-US" smtClean="0"/>
              <a:t>12/15/2016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333333"/>
                </a:solidFill>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srgbClr val="333333"/>
                </a:solidFill>
              </a:defRPr>
            </a:lvl1pPr>
          </a:lstStyle>
          <a:p>
            <a:fld id="{F401BB1A-6D6A-4238-B7C6-80CBC259279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5162"/>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hapter - Dk Gree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5600"/>
            <a:ext cx="7772400" cy="1905000"/>
          </a:xfrm>
          <a:prstGeom prst="rect">
            <a:avLst/>
          </a:prstGeom>
        </p:spPr>
        <p:txBody>
          <a:bodyPr vert="horz"/>
          <a:lstStyle>
            <a:lvl1pPr>
              <a:defRPr sz="4000" b="1" i="0" kern="1200" cap="all" spc="0">
                <a:solidFill>
                  <a:schemeClr val="bg1"/>
                </a:solidFill>
                <a:latin typeface="Tw Cen MT"/>
                <a:cs typeface="Tw Cen M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286000"/>
            <a:ext cx="6400800" cy="5334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4801"/>
            <a:ext cx="7772400" cy="914399"/>
          </a:xfrm>
          <a:prstGeom prst="rect">
            <a:avLst/>
          </a:prstGeom>
        </p:spPr>
        <p:txBody>
          <a:bodyPr vert="horz"/>
          <a:lstStyle>
            <a:lvl1pPr>
              <a:defRPr sz="5200" b="1" i="0" kern="1200" cap="all" spc="0">
                <a:solidFill>
                  <a:schemeClr val="bg1"/>
                </a:solidFill>
                <a:latin typeface="Tw Cen MT"/>
                <a:cs typeface="Tw Cen M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5029200"/>
            <a:ext cx="6400800" cy="10668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Square Bulle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srcRect l="33096" t="34326" r="33492" b="32307"/>
          <a:stretch>
            <a:fillRect/>
          </a:stretch>
        </p:blipFill>
        <p:spPr bwMode="auto">
          <a:xfrm>
            <a:off x="8077200" y="6096000"/>
            <a:ext cx="609600" cy="609600"/>
          </a:xfrm>
          <a:prstGeom prst="rect">
            <a:avLst/>
          </a:prstGeom>
          <a:noFill/>
          <a:ln w="9525">
            <a:noFill/>
            <a:miter lim="800000"/>
            <a:headEnd/>
            <a:tailEnd/>
          </a:ln>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8"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6"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7A09BD18-B025-4388-A77C-68303695C0B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Number Bulle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srcRect l="33096" t="34326" r="33492" b="32307"/>
          <a:stretch>
            <a:fillRect/>
          </a:stretch>
        </p:blipFill>
        <p:spPr bwMode="auto">
          <a:xfrm>
            <a:off x="8077200" y="6096000"/>
            <a:ext cx="609600" cy="609600"/>
          </a:xfrm>
          <a:prstGeom prst="rect">
            <a:avLst/>
          </a:prstGeom>
          <a:noFill/>
          <a:ln w="9525">
            <a:noFill/>
            <a:miter lim="800000"/>
            <a:headEnd/>
            <a:tailEnd/>
          </a:ln>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7"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43FA13A2-94FB-4152-A2F6-6B774D97C69F}"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srcRect l="33096" t="34326" r="33492" b="32307"/>
          <a:stretch>
            <a:fillRect/>
          </a:stretch>
        </p:blipFill>
        <p:spPr bwMode="auto">
          <a:xfrm>
            <a:off x="8077200" y="6096000"/>
            <a:ext cx="609600" cy="609600"/>
          </a:xfrm>
          <a:prstGeom prst="rect">
            <a:avLst/>
          </a:prstGeom>
          <a:noFill/>
          <a:ln w="9525">
            <a:noFill/>
            <a:miter lim="800000"/>
            <a:headEnd/>
            <a:tailEnd/>
          </a:ln>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9" name="Chart Placeholder 8"/>
          <p:cNvSpPr>
            <a:spLocks noGrp="1"/>
          </p:cNvSpPr>
          <p:nvPr>
            <p:ph type="chart" sz="quarter" idx="10"/>
          </p:nvPr>
        </p:nvSpPr>
        <p:spPr>
          <a:xfrm>
            <a:off x="457200" y="1295400"/>
            <a:ext cx="8229600" cy="4449763"/>
          </a:xfrm>
          <a:prstGeom prst="rect">
            <a:avLst/>
          </a:prstGeom>
        </p:spPr>
        <p:txBody>
          <a:bodyPr vert="horz"/>
          <a:lstStyle/>
          <a:p>
            <a:pPr lvl="0"/>
            <a:r>
              <a:rPr lang="en-US" noProof="0" smtClean="0"/>
              <a:t>Click icon to add chart</a:t>
            </a:r>
            <a:endParaRPr lang="en-US" noProof="0" dirty="0"/>
          </a:p>
        </p:txBody>
      </p:sp>
      <p:sp>
        <p:nvSpPr>
          <p:cNvPr id="6" name="Text Placeholder 17"/>
          <p:cNvSpPr>
            <a:spLocks noGrp="1"/>
          </p:cNvSpPr>
          <p:nvPr>
            <p:ph type="body" sz="quarter" idx="1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7" name="Slide Number Placeholder 22"/>
          <p:cNvSpPr>
            <a:spLocks noGrp="1"/>
          </p:cNvSpPr>
          <p:nvPr>
            <p:ph type="sldNum" sz="quarter" idx="12"/>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DFB467DD-9515-46B6-B069-95D878ABF97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162800" cy="4038600"/>
          </a:xfrm>
          <a:prstGeom prst="rect">
            <a:avLst/>
          </a:prstGeom>
        </p:spPr>
        <p:txBody>
          <a:bodyPr vert="horz" anchor="t"/>
          <a:lstStyle>
            <a:lvl1pPr algn="l">
              <a:defRPr sz="5000" b="1" cap="none" baseline="0">
                <a:solidFill>
                  <a:srgbClr val="0C4790"/>
                </a:solidFill>
                <a:latin typeface="Tw Cen MT"/>
                <a:cs typeface="Tw Cen MT"/>
              </a:defRPr>
            </a:lvl1pPr>
          </a:lstStyle>
          <a:p>
            <a:r>
              <a:rPr lang="en-US" smtClean="0"/>
              <a:t>Click to edit Master title style</a:t>
            </a:r>
            <a:endParaRPr lang="en-US" dirty="0"/>
          </a:p>
        </p:txBody>
      </p:sp>
      <p:sp>
        <p:nvSpPr>
          <p:cNvPr id="3" name="Text Placeholder 2"/>
          <p:cNvSpPr>
            <a:spLocks noGrp="1"/>
          </p:cNvSpPr>
          <p:nvPr>
            <p:ph type="body" idx="1"/>
          </p:nvPr>
        </p:nvSpPr>
        <p:spPr>
          <a:xfrm>
            <a:off x="4038600" y="5105400"/>
            <a:ext cx="4191000" cy="411162"/>
          </a:xfrm>
          <a:prstGeom prst="rect">
            <a:avLst/>
          </a:prstGeom>
        </p:spPr>
        <p:txBody>
          <a:bodyPr vert="horz" anchor="b"/>
          <a:lstStyle>
            <a:lvl1pPr marL="0" indent="0">
              <a:buNone/>
              <a:defRPr sz="2600" baseline="0">
                <a:solidFill>
                  <a:srgbClr val="0C4790"/>
                </a:solidFill>
                <a:latin typeface="Tw Cen MT"/>
                <a:cs typeface="Tw Cen M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457200"/>
            <a:ext cx="80772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7" name="Text Placeholder 6"/>
          <p:cNvSpPr>
            <a:spLocks noGrp="1"/>
          </p:cNvSpPr>
          <p:nvPr>
            <p:ph type="body" sz="quarter" idx="10"/>
          </p:nvPr>
        </p:nvSpPr>
        <p:spPr>
          <a:xfrm>
            <a:off x="533400" y="5943600"/>
            <a:ext cx="8077200" cy="4572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Onl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nd-Seal">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Pictures">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4801"/>
            <a:ext cx="7772400" cy="914399"/>
          </a:xfrm>
          <a:prstGeom prst="rect">
            <a:avLst/>
          </a:prstGeom>
        </p:spPr>
        <p:txBody>
          <a:bodyPr vert="horz"/>
          <a:lstStyle>
            <a:lvl1pPr>
              <a:defRPr sz="5200" b="1" i="0" kern="1200" cap="all" spc="0">
                <a:solidFill>
                  <a:schemeClr val="bg1"/>
                </a:solidFill>
                <a:latin typeface="Tw Cen MT"/>
                <a:cs typeface="Tw Cen M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5029200"/>
            <a:ext cx="6400800" cy="10668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16610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hapter - Viole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5600"/>
            <a:ext cx="7772400" cy="1981200"/>
          </a:xfrm>
          <a:prstGeom prst="rect">
            <a:avLst/>
          </a:prstGeom>
        </p:spPr>
        <p:txBody>
          <a:bodyPr vert="horz"/>
          <a:lstStyle>
            <a:lvl1pPr>
              <a:defRPr sz="4000" b="1" i="0" kern="1200" cap="all" spc="0">
                <a:solidFill>
                  <a:schemeClr val="bg1"/>
                </a:solidFill>
                <a:latin typeface="Tw Cen MT"/>
                <a:cs typeface="Tw Cen M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286000"/>
            <a:ext cx="6400800" cy="5334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006B3A">
              <a:alpha val="60000"/>
            </a:srgbClr>
          </a:solidFill>
          <a:ln>
            <a:noFill/>
          </a:ln>
        </p:spPr>
        <p:txBody>
          <a:bodyPr/>
          <a:lstStyle>
            <a:lvl1pPr>
              <a:defRPr baseline="0">
                <a:solidFill>
                  <a:schemeClr val="bg1"/>
                </a:solidFill>
              </a:defRPr>
            </a:lvl1pPr>
          </a:lstStyle>
          <a:p>
            <a:r>
              <a:rPr lang="en-US" dirty="0" smtClean="0"/>
              <a:t>3-BULLET SLIDE</a:t>
            </a:r>
            <a:endParaRPr lang="en-US" dirty="0"/>
          </a:p>
        </p:txBody>
      </p:sp>
      <p:sp>
        <p:nvSpPr>
          <p:cNvPr id="4" name="Text Placeholder 3"/>
          <p:cNvSpPr>
            <a:spLocks noGrp="1"/>
          </p:cNvSpPr>
          <p:nvPr>
            <p:ph type="body" sz="quarter" idx="10" hasCustomPrompt="1"/>
          </p:nvPr>
        </p:nvSpPr>
        <p:spPr>
          <a:xfrm>
            <a:off x="428610" y="1753129"/>
            <a:ext cx="8221663" cy="1233488"/>
          </a:xfrm>
          <a:solidFill>
            <a:schemeClr val="accent1">
              <a:lumMod val="20000"/>
              <a:lumOff val="80000"/>
            </a:schemeClr>
          </a:solidFill>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Bullet</a:t>
            </a:r>
            <a:r>
              <a:rPr lang="en-US" baseline="0" dirty="0" smtClean="0"/>
              <a:t> 1- TIP: </a:t>
            </a:r>
            <a:r>
              <a:rPr lang="en-US" sz="1600" baseline="0" dirty="0" smtClean="0"/>
              <a:t>to ensure all the boxes are aligned, go to the format tab and on the right side you’ll see a drop down menu titled, “Align.” Select all the boxes you want aligned (by holding down the shift button as you click the relevant boxes), and align in whatever direction you want. I always align vertically when using long boxes like these to ensure the spacing between is the same.</a:t>
            </a:r>
            <a:endParaRPr lang="en-US" sz="1600" dirty="0" smtClean="0"/>
          </a:p>
          <a:p>
            <a:pPr lvl="0"/>
            <a:endParaRPr lang="en-US" dirty="0"/>
          </a:p>
        </p:txBody>
      </p:sp>
      <p:sp>
        <p:nvSpPr>
          <p:cNvPr id="6" name="Text Placeholder 5"/>
          <p:cNvSpPr>
            <a:spLocks noGrp="1"/>
          </p:cNvSpPr>
          <p:nvPr>
            <p:ph type="body" sz="quarter" idx="11" hasCustomPrompt="1"/>
          </p:nvPr>
        </p:nvSpPr>
        <p:spPr>
          <a:xfrm>
            <a:off x="438135" y="3322108"/>
            <a:ext cx="8202613" cy="1219200"/>
          </a:xfrm>
          <a:solidFill>
            <a:schemeClr val="accent1">
              <a:lumMod val="40000"/>
              <a:lumOff val="60000"/>
            </a:schemeClr>
          </a:solidFill>
        </p:spPr>
        <p:txBody>
          <a:bodyPr>
            <a:normAutofit/>
          </a:bodyPr>
          <a:lstStyle>
            <a:lvl1pPr marL="0" indent="0">
              <a:buNone/>
              <a:defRPr sz="1800"/>
            </a:lvl1pPr>
          </a:lstStyle>
          <a:p>
            <a:pPr lvl="0"/>
            <a:r>
              <a:rPr lang="en-US" dirty="0" smtClean="0"/>
              <a:t>Bullet 2</a:t>
            </a:r>
            <a:endParaRPr lang="en-US" dirty="0"/>
          </a:p>
        </p:txBody>
      </p:sp>
      <p:sp>
        <p:nvSpPr>
          <p:cNvPr id="11" name="Text Placeholder 10"/>
          <p:cNvSpPr>
            <a:spLocks noGrp="1"/>
          </p:cNvSpPr>
          <p:nvPr>
            <p:ph type="body" sz="quarter" idx="12" hasCustomPrompt="1"/>
          </p:nvPr>
        </p:nvSpPr>
        <p:spPr>
          <a:xfrm>
            <a:off x="438135" y="4876800"/>
            <a:ext cx="8202613" cy="1219200"/>
          </a:xfrm>
          <a:solidFill>
            <a:schemeClr val="accent1">
              <a:lumMod val="60000"/>
              <a:lumOff val="40000"/>
            </a:schemeClr>
          </a:solidFill>
        </p:spPr>
        <p:txBody>
          <a:bodyPr>
            <a:normAutofit/>
          </a:bodyPr>
          <a:lstStyle>
            <a:lvl1pPr marL="0" indent="0">
              <a:buNone/>
              <a:defRPr sz="1800"/>
            </a:lvl1pPr>
          </a:lstStyle>
          <a:p>
            <a:pPr lvl="0"/>
            <a:r>
              <a:rPr lang="en-US" dirty="0" smtClean="0"/>
              <a:t>Bullet 3</a:t>
            </a:r>
            <a:endParaRPr lang="en-US" dirty="0"/>
          </a:p>
        </p:txBody>
      </p:sp>
    </p:spTree>
    <p:extLst>
      <p:ext uri="{BB962C8B-B14F-4D97-AF65-F5344CB8AC3E}">
        <p14:creationId xmlns:p14="http://schemas.microsoft.com/office/powerpoint/2010/main" val="107549421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006B3A">
              <a:alpha val="60000"/>
            </a:srgbClr>
          </a:solidFill>
          <a:ln>
            <a:noFill/>
          </a:ln>
        </p:spPr>
        <p:txBody>
          <a:bodyPr/>
          <a:lstStyle>
            <a:lvl1pPr>
              <a:defRPr>
                <a:solidFill>
                  <a:schemeClr val="bg1"/>
                </a:solidFill>
              </a:defRPr>
            </a:lvl1pPr>
          </a:lstStyle>
          <a:p>
            <a:r>
              <a:rPr lang="en-US" dirty="0" smtClean="0"/>
              <a:t>4-BULLET SLIDE</a:t>
            </a:r>
            <a:endParaRPr lang="en-US" dirty="0"/>
          </a:p>
        </p:txBody>
      </p:sp>
      <p:sp>
        <p:nvSpPr>
          <p:cNvPr id="4" name="Text Placeholder 3"/>
          <p:cNvSpPr>
            <a:spLocks noGrp="1"/>
          </p:cNvSpPr>
          <p:nvPr>
            <p:ph type="body" sz="quarter" idx="10" hasCustomPrompt="1"/>
          </p:nvPr>
        </p:nvSpPr>
        <p:spPr>
          <a:xfrm>
            <a:off x="457200" y="1711325"/>
            <a:ext cx="8216900" cy="838200"/>
          </a:xfrm>
          <a:solidFill>
            <a:schemeClr val="accent1">
              <a:lumMod val="20000"/>
              <a:lumOff val="80000"/>
            </a:schemeClr>
          </a:solidFill>
        </p:spPr>
        <p:txBody>
          <a:bodyPr>
            <a:normAutofit/>
          </a:bodyPr>
          <a:lstStyle>
            <a:lvl1pPr marL="0" indent="0">
              <a:buNone/>
              <a:defRPr sz="1600"/>
            </a:lvl1pPr>
          </a:lstStyle>
          <a:p>
            <a:r>
              <a:rPr lang="en-US" dirty="0" smtClean="0"/>
              <a:t>Bullet 1- TIP: </a:t>
            </a:r>
            <a:r>
              <a:rPr lang="en-US" sz="1200" dirty="0" smtClean="0"/>
              <a:t>Sometimes I think it’s visually</a:t>
            </a:r>
            <a:r>
              <a:rPr lang="en-US" sz="1200" baseline="0" dirty="0" smtClean="0"/>
              <a:t> easier if all the boxes are the same color. Generally, colors that are a little more light and  muted are easier to see. And of course, with lighter colors, dark text is always preferred. The only problem with light colors is that depending on the projector you’re using, the color sometimes doesn’t show up when projected onto a screen. </a:t>
            </a:r>
            <a:endParaRPr lang="en-US" sz="1400" dirty="0"/>
          </a:p>
        </p:txBody>
      </p:sp>
      <p:sp>
        <p:nvSpPr>
          <p:cNvPr id="11" name="Text Placeholder 3"/>
          <p:cNvSpPr>
            <a:spLocks noGrp="1"/>
          </p:cNvSpPr>
          <p:nvPr>
            <p:ph type="body" sz="quarter" idx="11" hasCustomPrompt="1"/>
          </p:nvPr>
        </p:nvSpPr>
        <p:spPr>
          <a:xfrm>
            <a:off x="457099" y="2895600"/>
            <a:ext cx="8216900" cy="838200"/>
          </a:xfrm>
          <a:solidFill>
            <a:schemeClr val="accent1">
              <a:lumMod val="20000"/>
              <a:lumOff val="80000"/>
            </a:schemeClr>
          </a:solidFill>
        </p:spPr>
        <p:txBody>
          <a:bodyPr>
            <a:normAutofit/>
          </a:bodyPr>
          <a:lstStyle>
            <a:lvl1pPr marL="0" indent="0">
              <a:buNone/>
              <a:defRPr sz="1600" baseline="0"/>
            </a:lvl1pPr>
          </a:lstStyle>
          <a:p>
            <a:r>
              <a:rPr lang="en-US" dirty="0" smtClean="0"/>
              <a:t>Bullet 2- TIP:</a:t>
            </a:r>
            <a:r>
              <a:rPr lang="en-US" sz="1200" baseline="0" dirty="0" smtClean="0"/>
              <a:t> You’ll notice that on the previous slide, I used layered colors, but on this one I didn’t. It’s all about your style preference. I recommend against ever using the darkest color in a color palette as one of the layered colors – save that for the slide header. </a:t>
            </a:r>
            <a:endParaRPr lang="en-US" sz="1400" dirty="0"/>
          </a:p>
        </p:txBody>
      </p:sp>
      <p:sp>
        <p:nvSpPr>
          <p:cNvPr id="12" name="Text Placeholder 3"/>
          <p:cNvSpPr>
            <a:spLocks noGrp="1"/>
          </p:cNvSpPr>
          <p:nvPr>
            <p:ph type="body" sz="quarter" idx="12" hasCustomPrompt="1"/>
          </p:nvPr>
        </p:nvSpPr>
        <p:spPr>
          <a:xfrm>
            <a:off x="457099" y="3962400"/>
            <a:ext cx="8216900" cy="838200"/>
          </a:xfrm>
          <a:solidFill>
            <a:schemeClr val="accent1">
              <a:lumMod val="20000"/>
              <a:lumOff val="80000"/>
            </a:schemeClr>
          </a:solidFill>
        </p:spPr>
        <p:txBody>
          <a:bodyPr>
            <a:normAutofit/>
          </a:bodyPr>
          <a:lstStyle>
            <a:lvl1pPr marL="0" indent="0">
              <a:buNone/>
              <a:defRPr sz="1600" baseline="0"/>
            </a:lvl1pPr>
          </a:lstStyle>
          <a:p>
            <a:r>
              <a:rPr lang="en-US" dirty="0" smtClean="0"/>
              <a:t>Bullet 3 </a:t>
            </a:r>
            <a:endParaRPr lang="en-US" sz="1400" dirty="0"/>
          </a:p>
        </p:txBody>
      </p:sp>
      <p:sp>
        <p:nvSpPr>
          <p:cNvPr id="13" name="Text Placeholder 3"/>
          <p:cNvSpPr>
            <a:spLocks noGrp="1"/>
          </p:cNvSpPr>
          <p:nvPr>
            <p:ph type="body" sz="quarter" idx="13" hasCustomPrompt="1"/>
          </p:nvPr>
        </p:nvSpPr>
        <p:spPr>
          <a:xfrm>
            <a:off x="469900" y="5257800"/>
            <a:ext cx="8216900" cy="838200"/>
          </a:xfrm>
          <a:solidFill>
            <a:schemeClr val="accent1">
              <a:lumMod val="20000"/>
              <a:lumOff val="80000"/>
            </a:schemeClr>
          </a:solidFill>
        </p:spPr>
        <p:txBody>
          <a:bodyPr>
            <a:normAutofit/>
          </a:bodyPr>
          <a:lstStyle>
            <a:lvl1pPr marL="0" indent="0">
              <a:buNone/>
              <a:defRPr sz="1600"/>
            </a:lvl1pPr>
          </a:lstStyle>
          <a:p>
            <a:r>
              <a:rPr lang="en-US" dirty="0" smtClean="0"/>
              <a:t>Bullet 4</a:t>
            </a:r>
            <a:endParaRPr lang="en-US" sz="1400" dirty="0"/>
          </a:p>
        </p:txBody>
      </p:sp>
    </p:spTree>
    <p:extLst>
      <p:ext uri="{BB962C8B-B14F-4D97-AF65-F5344CB8AC3E}">
        <p14:creationId xmlns:p14="http://schemas.microsoft.com/office/powerpoint/2010/main" val="160524423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006B39">
              <a:alpha val="60000"/>
            </a:srgbClr>
          </a:solidFill>
          <a:ln>
            <a:noFill/>
          </a:ln>
        </p:spPr>
        <p:txBody>
          <a:bodyPr/>
          <a:lstStyle>
            <a:lvl1pPr>
              <a:defRPr baseline="0">
                <a:solidFill>
                  <a:schemeClr val="bg1"/>
                </a:solidFill>
              </a:defRPr>
            </a:lvl1pPr>
          </a:lstStyle>
          <a:p>
            <a:r>
              <a:rPr lang="en-US" dirty="0" smtClean="0"/>
              <a:t>SLIDE</a:t>
            </a:r>
            <a:endParaRPr lang="en-US" dirty="0"/>
          </a:p>
        </p:txBody>
      </p:sp>
      <p:sp>
        <p:nvSpPr>
          <p:cNvPr id="4" name="Text Placeholder 3"/>
          <p:cNvSpPr>
            <a:spLocks noGrp="1"/>
          </p:cNvSpPr>
          <p:nvPr>
            <p:ph type="body" sz="quarter" idx="10" hasCustomPrompt="1"/>
          </p:nvPr>
        </p:nvSpPr>
        <p:spPr>
          <a:xfrm>
            <a:off x="428610" y="1753129"/>
            <a:ext cx="8221663" cy="1233488"/>
          </a:xfrm>
          <a:solidFill>
            <a:srgbClr val="E6E6E6"/>
          </a:solidFill>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Bullet</a:t>
            </a:r>
            <a:r>
              <a:rPr lang="en-US" baseline="0" dirty="0" smtClean="0"/>
              <a:t> 1- TIP: </a:t>
            </a:r>
            <a:r>
              <a:rPr lang="en-US" sz="1600" baseline="0" dirty="0" smtClean="0"/>
              <a:t>Depending on your personal design orientation, you don’t have to use a bright color. A gray can be a nice, neutral background to present information. </a:t>
            </a:r>
            <a:endParaRPr lang="en-US" dirty="0"/>
          </a:p>
        </p:txBody>
      </p:sp>
      <p:sp>
        <p:nvSpPr>
          <p:cNvPr id="6" name="Text Placeholder 5"/>
          <p:cNvSpPr>
            <a:spLocks noGrp="1"/>
          </p:cNvSpPr>
          <p:nvPr>
            <p:ph type="body" sz="quarter" idx="11" hasCustomPrompt="1"/>
          </p:nvPr>
        </p:nvSpPr>
        <p:spPr>
          <a:xfrm>
            <a:off x="438135" y="3322108"/>
            <a:ext cx="8202613" cy="1219200"/>
          </a:xfrm>
          <a:solidFill>
            <a:srgbClr val="E6E6E6"/>
          </a:solidFill>
        </p:spPr>
        <p:txBody>
          <a:bodyPr>
            <a:normAutofit/>
          </a:bodyPr>
          <a:lstStyle>
            <a:lvl1pPr marL="0" indent="0">
              <a:buNone/>
              <a:defRPr sz="1800"/>
            </a:lvl1pPr>
          </a:lstStyle>
          <a:p>
            <a:pPr lvl="0"/>
            <a:r>
              <a:rPr lang="en-US" dirty="0" smtClean="0"/>
              <a:t>Bullet 2</a:t>
            </a:r>
            <a:endParaRPr lang="en-US" dirty="0"/>
          </a:p>
        </p:txBody>
      </p:sp>
      <p:sp>
        <p:nvSpPr>
          <p:cNvPr id="11" name="Text Placeholder 10"/>
          <p:cNvSpPr>
            <a:spLocks noGrp="1"/>
          </p:cNvSpPr>
          <p:nvPr>
            <p:ph type="body" sz="quarter" idx="12" hasCustomPrompt="1"/>
          </p:nvPr>
        </p:nvSpPr>
        <p:spPr>
          <a:xfrm>
            <a:off x="438135" y="4876800"/>
            <a:ext cx="8202613" cy="1219200"/>
          </a:xfrm>
          <a:solidFill>
            <a:srgbClr val="E6E6E6"/>
          </a:solidFill>
        </p:spPr>
        <p:txBody>
          <a:bodyPr>
            <a:normAutofit/>
          </a:bodyPr>
          <a:lstStyle>
            <a:lvl1pPr marL="0" indent="0">
              <a:buNone/>
              <a:defRPr sz="1800"/>
            </a:lvl1pPr>
          </a:lstStyle>
          <a:p>
            <a:pPr lvl="0"/>
            <a:r>
              <a:rPr lang="en-US" dirty="0" smtClean="0"/>
              <a:t>Bullet 3</a:t>
            </a:r>
            <a:endParaRPr lang="en-US" dirty="0"/>
          </a:p>
        </p:txBody>
      </p:sp>
    </p:spTree>
    <p:extLst>
      <p:ext uri="{BB962C8B-B14F-4D97-AF65-F5344CB8AC3E}">
        <p14:creationId xmlns:p14="http://schemas.microsoft.com/office/powerpoint/2010/main" val="292886276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46063"/>
            <a:ext cx="8229600" cy="1143000"/>
          </a:xfrm>
          <a:solidFill>
            <a:schemeClr val="accent1">
              <a:lumMod val="50000"/>
            </a:schemeClr>
          </a:solidFill>
          <a:ln>
            <a:noFill/>
          </a:ln>
        </p:spPr>
        <p:txBody>
          <a:bodyPr/>
          <a:lstStyle>
            <a:lvl1pPr>
              <a:defRPr>
                <a:solidFill>
                  <a:schemeClr val="bg1"/>
                </a:solidFill>
              </a:defRPr>
            </a:lvl1pPr>
          </a:lstStyle>
          <a:p>
            <a:r>
              <a:rPr lang="en-US" dirty="0" smtClean="0"/>
              <a:t>TITLE</a:t>
            </a:r>
            <a:endParaRPr lang="en-US" dirty="0"/>
          </a:p>
        </p:txBody>
      </p:sp>
      <p:sp>
        <p:nvSpPr>
          <p:cNvPr id="4" name="Text Placeholder 3"/>
          <p:cNvSpPr>
            <a:spLocks noGrp="1"/>
          </p:cNvSpPr>
          <p:nvPr>
            <p:ph type="body" sz="quarter" idx="10" hasCustomPrompt="1"/>
          </p:nvPr>
        </p:nvSpPr>
        <p:spPr>
          <a:xfrm>
            <a:off x="466725" y="1549400"/>
            <a:ext cx="2667000" cy="1554162"/>
          </a:xfrm>
          <a:solidFill>
            <a:schemeClr val="accent1">
              <a:lumMod val="40000"/>
              <a:lumOff val="60000"/>
            </a:schemeClr>
          </a:solidFill>
        </p:spPr>
        <p:txBody>
          <a:bodyPr anchor="ctr">
            <a:normAutofit/>
          </a:bodyPr>
          <a:lstStyle>
            <a:lvl2pPr marL="0" indent="0" algn="l">
              <a:buNone/>
              <a:defRPr sz="2000" b="1"/>
            </a:lvl2pPr>
          </a:lstStyle>
          <a:p>
            <a:pPr lvl="1"/>
            <a:r>
              <a:rPr lang="en-US" dirty="0" smtClean="0"/>
              <a:t>Bullet Topic</a:t>
            </a:r>
            <a:endParaRPr lang="en-US" dirty="0"/>
          </a:p>
        </p:txBody>
      </p:sp>
      <p:sp>
        <p:nvSpPr>
          <p:cNvPr id="6" name="Text Placeholder 5"/>
          <p:cNvSpPr>
            <a:spLocks noGrp="1"/>
          </p:cNvSpPr>
          <p:nvPr>
            <p:ph type="body" sz="quarter" idx="11" hasCustomPrompt="1"/>
          </p:nvPr>
        </p:nvSpPr>
        <p:spPr>
          <a:xfrm>
            <a:off x="3124200" y="1549400"/>
            <a:ext cx="5562600" cy="1554162"/>
          </a:xfrm>
          <a:solidFill>
            <a:schemeClr val="accent1">
              <a:lumMod val="20000"/>
              <a:lumOff val="80000"/>
            </a:schemeClr>
          </a:solidFill>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TIP: This is another way to go about explaining</a:t>
            </a:r>
            <a:r>
              <a:rPr lang="en-US" baseline="0" dirty="0" smtClean="0"/>
              <a:t> your point in a way that is visually interesting. Just be sure that the text is aligned to the middle (Home tab &gt; paragraph section &gt; align text &gt; middle)</a:t>
            </a:r>
            <a:endParaRPr lang="en-US" dirty="0" smtClean="0"/>
          </a:p>
        </p:txBody>
      </p:sp>
      <p:sp>
        <p:nvSpPr>
          <p:cNvPr id="35" name="Text Placeholder 3"/>
          <p:cNvSpPr>
            <a:spLocks noGrp="1"/>
          </p:cNvSpPr>
          <p:nvPr>
            <p:ph type="body" sz="quarter" idx="12" hasCustomPrompt="1"/>
          </p:nvPr>
        </p:nvSpPr>
        <p:spPr>
          <a:xfrm>
            <a:off x="476250" y="3263899"/>
            <a:ext cx="2667000" cy="1554162"/>
          </a:xfrm>
          <a:solidFill>
            <a:schemeClr val="accent1">
              <a:lumMod val="40000"/>
              <a:lumOff val="60000"/>
            </a:schemeClr>
          </a:solidFill>
        </p:spPr>
        <p:txBody>
          <a:bodyPr anchor="ctr">
            <a:normAutofit/>
          </a:bodyPr>
          <a:lstStyle>
            <a:lvl2pPr marL="0" indent="0" algn="l">
              <a:buNone/>
              <a:defRPr sz="2000" b="1"/>
            </a:lvl2pPr>
          </a:lstStyle>
          <a:p>
            <a:pPr lvl="1"/>
            <a:r>
              <a:rPr lang="en-US" dirty="0" smtClean="0"/>
              <a:t>Bullet Topic</a:t>
            </a:r>
            <a:endParaRPr lang="en-US" dirty="0"/>
          </a:p>
        </p:txBody>
      </p:sp>
      <p:sp>
        <p:nvSpPr>
          <p:cNvPr id="36" name="Text Placeholder 5"/>
          <p:cNvSpPr>
            <a:spLocks noGrp="1"/>
          </p:cNvSpPr>
          <p:nvPr>
            <p:ph type="body" sz="quarter" idx="13" hasCustomPrompt="1"/>
          </p:nvPr>
        </p:nvSpPr>
        <p:spPr>
          <a:xfrm>
            <a:off x="3143250" y="3263899"/>
            <a:ext cx="5562600" cy="1554162"/>
          </a:xfrm>
          <a:solidFill>
            <a:schemeClr val="accent1">
              <a:lumMod val="20000"/>
              <a:lumOff val="80000"/>
            </a:schemeClr>
          </a:solidFill>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pPr eaLnBrk="1" hangingPunct="1"/>
            <a:r>
              <a:rPr lang="en-US" dirty="0" smtClean="0"/>
              <a:t>TIP: I typically format the boxes so that they don’t automatically</a:t>
            </a:r>
            <a:r>
              <a:rPr lang="en-US" baseline="0" dirty="0" smtClean="0"/>
              <a:t> resize to fit the text. This allows me to ensure that the boxes are all uniform. To change this, right click on the box &gt; format shape &gt; text box &gt; </a:t>
            </a:r>
            <a:r>
              <a:rPr lang="en-US" baseline="0" dirty="0" err="1" smtClean="0"/>
              <a:t>autofit</a:t>
            </a:r>
            <a:r>
              <a:rPr lang="en-US" baseline="0" dirty="0" smtClean="0"/>
              <a:t>. </a:t>
            </a:r>
            <a:endParaRPr lang="en-US" dirty="0"/>
          </a:p>
        </p:txBody>
      </p:sp>
      <p:sp>
        <p:nvSpPr>
          <p:cNvPr id="37" name="Text Placeholder 3"/>
          <p:cNvSpPr>
            <a:spLocks noGrp="1"/>
          </p:cNvSpPr>
          <p:nvPr>
            <p:ph type="body" sz="quarter" idx="14" hasCustomPrompt="1"/>
          </p:nvPr>
        </p:nvSpPr>
        <p:spPr>
          <a:xfrm>
            <a:off x="476250" y="4978399"/>
            <a:ext cx="2667000" cy="1554162"/>
          </a:xfrm>
          <a:solidFill>
            <a:schemeClr val="accent1">
              <a:lumMod val="40000"/>
              <a:lumOff val="60000"/>
            </a:schemeClr>
          </a:solidFill>
        </p:spPr>
        <p:txBody>
          <a:bodyPr anchor="ctr">
            <a:normAutofit/>
          </a:bodyPr>
          <a:lstStyle>
            <a:lvl2pPr marL="0" indent="0" algn="l">
              <a:buNone/>
              <a:defRPr sz="2000" b="1"/>
            </a:lvl2pPr>
          </a:lstStyle>
          <a:p>
            <a:pPr lvl="1"/>
            <a:r>
              <a:rPr lang="en-US" dirty="0" smtClean="0"/>
              <a:t>Bullet Topic</a:t>
            </a:r>
            <a:endParaRPr lang="en-US" dirty="0"/>
          </a:p>
        </p:txBody>
      </p:sp>
      <p:sp>
        <p:nvSpPr>
          <p:cNvPr id="38" name="Text Placeholder 5"/>
          <p:cNvSpPr>
            <a:spLocks noGrp="1"/>
          </p:cNvSpPr>
          <p:nvPr>
            <p:ph type="body" sz="quarter" idx="15" hasCustomPrompt="1"/>
          </p:nvPr>
        </p:nvSpPr>
        <p:spPr>
          <a:xfrm>
            <a:off x="3143250" y="4978399"/>
            <a:ext cx="5562600" cy="1554162"/>
          </a:xfrm>
          <a:solidFill>
            <a:schemeClr val="accent1">
              <a:lumMod val="20000"/>
              <a:lumOff val="80000"/>
            </a:schemeClr>
          </a:solidFill>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pPr eaLnBrk="1" hangingPunct="1"/>
            <a:r>
              <a:rPr lang="en-US" dirty="0" smtClean="0"/>
              <a:t>Description</a:t>
            </a:r>
            <a:endParaRPr lang="en-US" dirty="0"/>
          </a:p>
        </p:txBody>
      </p:sp>
    </p:spTree>
    <p:extLst>
      <p:ext uri="{BB962C8B-B14F-4D97-AF65-F5344CB8AC3E}">
        <p14:creationId xmlns:p14="http://schemas.microsoft.com/office/powerpoint/2010/main" val="19308235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2912" y="1524000"/>
            <a:ext cx="8229600" cy="954087"/>
          </a:xfrm>
          <a:solidFill>
            <a:schemeClr val="accent1">
              <a:lumMod val="20000"/>
              <a:lumOff val="80000"/>
            </a:schemeClr>
          </a:solidFill>
        </p:spPr>
        <p:txBody>
          <a:bodyPr anchor="ctr">
            <a:normAutofit/>
          </a:bodyPr>
          <a:lstStyle>
            <a:lvl1pPr marL="0" indent="0" algn="ctr">
              <a:buNone/>
              <a:defRPr sz="2400" baseline="0"/>
            </a:lvl1pPr>
          </a:lstStyle>
          <a:p>
            <a:pPr lvl="0"/>
            <a:r>
              <a:rPr lang="en-US" dirty="0" smtClean="0"/>
              <a:t>SUBTITLE/ SUBTOPIC/ BULLET</a:t>
            </a:r>
            <a:endParaRPr lang="en-US" dirty="0"/>
          </a:p>
        </p:txBody>
      </p:sp>
      <p:sp>
        <p:nvSpPr>
          <p:cNvPr id="18" name="Text Placeholder 17"/>
          <p:cNvSpPr>
            <a:spLocks noGrp="1"/>
          </p:cNvSpPr>
          <p:nvPr>
            <p:ph type="body" sz="quarter" idx="17" hasCustomPrompt="1"/>
          </p:nvPr>
        </p:nvSpPr>
        <p:spPr>
          <a:xfrm>
            <a:off x="4639785" y="2628900"/>
            <a:ext cx="4021137" cy="1828800"/>
          </a:xfrm>
          <a:solidFill>
            <a:srgbClr val="ECEBF1"/>
          </a:solidFill>
        </p:spPr>
        <p:txBody>
          <a:bodyPr anchor="ctr">
            <a:normAutofit/>
          </a:bodyPr>
          <a:lstStyle>
            <a:lvl1pPr marL="0" indent="0" algn="ctr">
              <a:buNone/>
              <a:defRPr sz="1800" baseline="0"/>
            </a:lvl1pPr>
          </a:lstStyle>
          <a:p>
            <a:pPr lvl="0"/>
            <a:r>
              <a:rPr lang="en-US" dirty="0" smtClean="0"/>
              <a:t>Description/ Bullet</a:t>
            </a:r>
            <a:endParaRPr lang="en-US" dirty="0"/>
          </a:p>
        </p:txBody>
      </p:sp>
      <p:sp>
        <p:nvSpPr>
          <p:cNvPr id="19" name="Text Placeholder 17"/>
          <p:cNvSpPr>
            <a:spLocks noGrp="1"/>
          </p:cNvSpPr>
          <p:nvPr>
            <p:ph type="body" sz="quarter" idx="18" hasCustomPrompt="1"/>
          </p:nvPr>
        </p:nvSpPr>
        <p:spPr>
          <a:xfrm>
            <a:off x="469422" y="2628900"/>
            <a:ext cx="4021137" cy="1828800"/>
          </a:xfrm>
          <a:solidFill>
            <a:srgbClr val="ECEBF1"/>
          </a:solidFill>
        </p:spPr>
        <p:txBody>
          <a:bodyPr anchor="ctr">
            <a:normAutofit/>
          </a:bodyPr>
          <a:lstStyle>
            <a:lvl1pPr marL="0" indent="0" algn="ctr">
              <a:buNone/>
              <a:defRPr sz="1800" baseline="0"/>
            </a:lvl1pPr>
          </a:lstStyle>
          <a:p>
            <a:pPr lvl="0"/>
            <a:r>
              <a:rPr lang="en-US" dirty="0" smtClean="0"/>
              <a:t>Description/ Bullet – TIP: Whatever shapes or colors you do or don’t use, always ensure that the text box is aligned with the edge of the Title box at the top of the page; that the boarders are the same. </a:t>
            </a:r>
            <a:endParaRPr lang="en-US" dirty="0"/>
          </a:p>
        </p:txBody>
      </p:sp>
      <p:sp>
        <p:nvSpPr>
          <p:cNvPr id="20" name="Text Placeholder 17"/>
          <p:cNvSpPr>
            <a:spLocks noGrp="1"/>
          </p:cNvSpPr>
          <p:nvPr>
            <p:ph type="body" sz="quarter" idx="19" hasCustomPrompt="1"/>
          </p:nvPr>
        </p:nvSpPr>
        <p:spPr>
          <a:xfrm>
            <a:off x="469422" y="4648200"/>
            <a:ext cx="4021137" cy="1828800"/>
          </a:xfrm>
          <a:solidFill>
            <a:srgbClr val="ECEBF1"/>
          </a:solidFill>
        </p:spPr>
        <p:txBody>
          <a:bodyPr anchor="ctr">
            <a:normAutofit/>
          </a:bodyPr>
          <a:lstStyle>
            <a:lvl1pPr marL="0" indent="0" algn="ctr">
              <a:buNone/>
              <a:defRPr sz="1800" baseline="0"/>
            </a:lvl1pPr>
          </a:lstStyle>
          <a:p>
            <a:pPr lvl="0"/>
            <a:r>
              <a:rPr lang="en-US" dirty="0" smtClean="0"/>
              <a:t>Description/ Bullet</a:t>
            </a:r>
            <a:endParaRPr lang="en-US" dirty="0"/>
          </a:p>
        </p:txBody>
      </p:sp>
      <p:sp>
        <p:nvSpPr>
          <p:cNvPr id="21" name="Text Placeholder 17"/>
          <p:cNvSpPr>
            <a:spLocks noGrp="1"/>
          </p:cNvSpPr>
          <p:nvPr>
            <p:ph type="body" sz="quarter" idx="20" hasCustomPrompt="1"/>
          </p:nvPr>
        </p:nvSpPr>
        <p:spPr>
          <a:xfrm>
            <a:off x="4639785" y="4648200"/>
            <a:ext cx="4021137" cy="1828800"/>
          </a:xfrm>
          <a:solidFill>
            <a:srgbClr val="ECEBF1"/>
          </a:solidFill>
        </p:spPr>
        <p:txBody>
          <a:bodyPr anchor="ctr">
            <a:normAutofit/>
          </a:bodyPr>
          <a:lstStyle>
            <a:lvl1pPr marL="0" indent="0" algn="ctr">
              <a:buNone/>
              <a:defRPr sz="1800" baseline="0"/>
            </a:lvl1pPr>
          </a:lstStyle>
          <a:p>
            <a:pPr lvl="0"/>
            <a:r>
              <a:rPr lang="en-US" dirty="0" smtClean="0"/>
              <a:t>Description/ Bullet</a:t>
            </a:r>
            <a:endParaRPr lang="en-US" dirty="0"/>
          </a:p>
        </p:txBody>
      </p:sp>
      <p:sp>
        <p:nvSpPr>
          <p:cNvPr id="22" name="Title 1"/>
          <p:cNvSpPr>
            <a:spLocks noGrp="1"/>
          </p:cNvSpPr>
          <p:nvPr>
            <p:ph type="title" hasCustomPrompt="1"/>
          </p:nvPr>
        </p:nvSpPr>
        <p:spPr>
          <a:xfrm>
            <a:off x="457200" y="228600"/>
            <a:ext cx="8229600" cy="1143000"/>
          </a:xfrm>
          <a:solidFill>
            <a:schemeClr val="accent1">
              <a:lumMod val="50000"/>
            </a:schemeClr>
          </a:solidFill>
          <a:ln>
            <a:noFill/>
          </a:ln>
        </p:spPr>
        <p:txBody>
          <a:bodyPr/>
          <a:lstStyle>
            <a:lvl1pPr>
              <a:defRPr>
                <a:solidFill>
                  <a:schemeClr val="bg1"/>
                </a:solidFill>
              </a:defRPr>
            </a:lvl1pPr>
          </a:lstStyle>
          <a:p>
            <a:r>
              <a:rPr lang="en-US" dirty="0" smtClean="0"/>
              <a:t>TITLE</a:t>
            </a:r>
            <a:endParaRPr lang="en-US" dirty="0"/>
          </a:p>
        </p:txBody>
      </p:sp>
    </p:spTree>
    <p:extLst>
      <p:ext uri="{BB962C8B-B14F-4D97-AF65-F5344CB8AC3E}">
        <p14:creationId xmlns:p14="http://schemas.microsoft.com/office/powerpoint/2010/main" val="376181870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57200" y="228600"/>
            <a:ext cx="8229600" cy="1143000"/>
          </a:xfrm>
          <a:solidFill>
            <a:schemeClr val="accent3">
              <a:lumMod val="50000"/>
            </a:schemeClr>
          </a:solidFill>
        </p:spPr>
        <p:txBody>
          <a:bodyPr anchor="ctr">
            <a:normAutofit/>
          </a:bodyPr>
          <a:lstStyle>
            <a:lvl1pPr marL="0" indent="0" algn="ctr">
              <a:buNone/>
              <a:defRPr sz="3600">
                <a:solidFill>
                  <a:schemeClr val="bg1"/>
                </a:solidFill>
              </a:defRPr>
            </a:lvl1pPr>
          </a:lstStyle>
          <a:p>
            <a:pPr lvl="0"/>
            <a:r>
              <a:rPr lang="en-US" dirty="0" smtClean="0"/>
              <a:t>TITLE</a:t>
            </a:r>
            <a:endParaRPr lang="en-US" dirty="0"/>
          </a:p>
        </p:txBody>
      </p:sp>
      <p:sp>
        <p:nvSpPr>
          <p:cNvPr id="7" name="Text Placeholder 6"/>
          <p:cNvSpPr>
            <a:spLocks noGrp="1"/>
          </p:cNvSpPr>
          <p:nvPr>
            <p:ph type="body" sz="quarter" idx="11" hasCustomPrompt="1"/>
          </p:nvPr>
        </p:nvSpPr>
        <p:spPr>
          <a:xfrm>
            <a:off x="1442049" y="6172200"/>
            <a:ext cx="7244751" cy="307975"/>
          </a:xfrm>
        </p:spPr>
        <p:txBody>
          <a:bodyPr>
            <a:noAutofit/>
          </a:bodyPr>
          <a:lstStyle>
            <a:lvl1pPr marL="0" indent="0">
              <a:buNone/>
              <a:defRPr sz="1400" baseline="0"/>
            </a:lvl1pPr>
          </a:lstStyle>
          <a:p>
            <a:pPr lvl="0"/>
            <a:r>
              <a:rPr lang="en-US" dirty="0" smtClean="0"/>
              <a:t>List item/ description</a:t>
            </a:r>
            <a:endParaRPr lang="en-US" dirty="0"/>
          </a:p>
        </p:txBody>
      </p:sp>
      <p:sp>
        <p:nvSpPr>
          <p:cNvPr id="25" name="Text Placeholder 6"/>
          <p:cNvSpPr>
            <a:spLocks noGrp="1"/>
          </p:cNvSpPr>
          <p:nvPr>
            <p:ph type="body" sz="quarter" idx="12" hasCustomPrompt="1"/>
          </p:nvPr>
        </p:nvSpPr>
        <p:spPr>
          <a:xfrm>
            <a:off x="1442049" y="5410200"/>
            <a:ext cx="7244751" cy="307975"/>
          </a:xfrm>
        </p:spPr>
        <p:txBody>
          <a:bodyPr>
            <a:noAutofit/>
          </a:bodyPr>
          <a:lstStyle>
            <a:lvl1pPr marL="0" indent="0">
              <a:buNone/>
              <a:defRPr sz="1400" baseline="0"/>
            </a:lvl1pPr>
          </a:lstStyle>
          <a:p>
            <a:pPr lvl="0"/>
            <a:r>
              <a:rPr lang="en-US" dirty="0" smtClean="0"/>
              <a:t>List item/ description</a:t>
            </a:r>
            <a:endParaRPr lang="en-US" dirty="0"/>
          </a:p>
        </p:txBody>
      </p:sp>
      <p:sp>
        <p:nvSpPr>
          <p:cNvPr id="26" name="Text Placeholder 6"/>
          <p:cNvSpPr>
            <a:spLocks noGrp="1"/>
          </p:cNvSpPr>
          <p:nvPr>
            <p:ph type="body" sz="quarter" idx="13" hasCustomPrompt="1"/>
          </p:nvPr>
        </p:nvSpPr>
        <p:spPr>
          <a:xfrm>
            <a:off x="1442049" y="4648200"/>
            <a:ext cx="7244751" cy="307975"/>
          </a:xfrm>
        </p:spPr>
        <p:txBody>
          <a:bodyPr>
            <a:noAutofit/>
          </a:bodyPr>
          <a:lstStyle>
            <a:lvl1pPr marL="0" indent="0">
              <a:buNone/>
              <a:defRPr sz="1400" baseline="0"/>
            </a:lvl1pPr>
          </a:lstStyle>
          <a:p>
            <a:pPr lvl="0"/>
            <a:r>
              <a:rPr lang="en-US" dirty="0" smtClean="0"/>
              <a:t>List item/ description</a:t>
            </a:r>
            <a:endParaRPr lang="en-US" dirty="0"/>
          </a:p>
        </p:txBody>
      </p:sp>
      <p:sp>
        <p:nvSpPr>
          <p:cNvPr id="27" name="Text Placeholder 6"/>
          <p:cNvSpPr>
            <a:spLocks noGrp="1"/>
          </p:cNvSpPr>
          <p:nvPr>
            <p:ph type="body" sz="quarter" idx="14" hasCustomPrompt="1"/>
          </p:nvPr>
        </p:nvSpPr>
        <p:spPr>
          <a:xfrm>
            <a:off x="1439174" y="3886200"/>
            <a:ext cx="7247626" cy="307975"/>
          </a:xfrm>
        </p:spPr>
        <p:txBody>
          <a:bodyPr>
            <a:noAutofit/>
          </a:bodyPr>
          <a:lstStyle>
            <a:lvl1pPr marL="0" indent="0">
              <a:buNone/>
              <a:defRPr sz="1400" baseline="0"/>
            </a:lvl1pPr>
          </a:lstStyle>
          <a:p>
            <a:pPr lvl="0"/>
            <a:r>
              <a:rPr lang="en-US" dirty="0" smtClean="0"/>
              <a:t>List item/ description</a:t>
            </a:r>
            <a:endParaRPr lang="en-US" dirty="0"/>
          </a:p>
        </p:txBody>
      </p:sp>
      <p:sp>
        <p:nvSpPr>
          <p:cNvPr id="28" name="Text Placeholder 6"/>
          <p:cNvSpPr>
            <a:spLocks noGrp="1"/>
          </p:cNvSpPr>
          <p:nvPr>
            <p:ph type="body" sz="quarter" idx="15" hasCustomPrompt="1"/>
          </p:nvPr>
        </p:nvSpPr>
        <p:spPr>
          <a:xfrm>
            <a:off x="1439174" y="3178792"/>
            <a:ext cx="7247626" cy="320565"/>
          </a:xfrm>
        </p:spPr>
        <p:txBody>
          <a:bodyPr>
            <a:noAutofit/>
          </a:bodyPr>
          <a:lstStyle>
            <a:lvl1pPr marL="0" indent="0">
              <a:buNone/>
              <a:defRPr sz="1400" baseline="0"/>
            </a:lvl1pPr>
          </a:lstStyle>
          <a:p>
            <a:pPr lvl="0"/>
            <a:r>
              <a:rPr lang="en-US" dirty="0" smtClean="0"/>
              <a:t>List item/ description</a:t>
            </a:r>
            <a:endParaRPr lang="en-US" dirty="0"/>
          </a:p>
        </p:txBody>
      </p:sp>
      <p:sp>
        <p:nvSpPr>
          <p:cNvPr id="29" name="Text Placeholder 6"/>
          <p:cNvSpPr>
            <a:spLocks noGrp="1"/>
          </p:cNvSpPr>
          <p:nvPr>
            <p:ph type="body" sz="quarter" idx="16" hasCustomPrompt="1"/>
          </p:nvPr>
        </p:nvSpPr>
        <p:spPr>
          <a:xfrm>
            <a:off x="1442049" y="2286000"/>
            <a:ext cx="7244751" cy="738664"/>
          </a:xfrm>
        </p:spPr>
        <p:txBody>
          <a:bodyPr wrap="square">
            <a:spAutoFit/>
          </a:bodyPr>
          <a:lstStyle>
            <a:lvl1pPr marL="0" indent="0">
              <a:buNone/>
              <a:defRPr sz="1400" baseline="0"/>
            </a:lvl1pPr>
          </a:lstStyle>
          <a:p>
            <a:r>
              <a:rPr lang="en-US" sz="1400" b="0" dirty="0" smtClean="0">
                <a:solidFill>
                  <a:schemeClr val="tx1"/>
                </a:solidFill>
              </a:rPr>
              <a:t>List</a:t>
            </a:r>
            <a:r>
              <a:rPr lang="en-US" sz="1400" b="0" baseline="0" dirty="0" smtClean="0">
                <a:solidFill>
                  <a:schemeClr val="tx1"/>
                </a:solidFill>
              </a:rPr>
              <a:t> item/ description – TIP: White space isn’t a bad thing as long as it’s still structured. Adding a lot of text can make a slide difficult to look at, and that’s when I try to make it more visually interesting. This also forces me to think about if I’m presenting my information in the best way. </a:t>
            </a:r>
            <a:endParaRPr lang="en-US" sz="1400" b="0" dirty="0">
              <a:solidFill>
                <a:schemeClr val="tx1"/>
              </a:solidFill>
            </a:endParaRPr>
          </a:p>
        </p:txBody>
      </p:sp>
      <p:sp>
        <p:nvSpPr>
          <p:cNvPr id="30" name="Text Placeholder 6"/>
          <p:cNvSpPr>
            <a:spLocks noGrp="1"/>
          </p:cNvSpPr>
          <p:nvPr>
            <p:ph type="body" sz="quarter" idx="17" hasCustomPrompt="1"/>
          </p:nvPr>
        </p:nvSpPr>
        <p:spPr>
          <a:xfrm>
            <a:off x="1442049" y="1567130"/>
            <a:ext cx="7244751" cy="738664"/>
          </a:xfrm>
        </p:spPr>
        <p:txBody>
          <a:bodyPr wrap="square">
            <a:spAutoFit/>
          </a:bodyPr>
          <a:lstStyle>
            <a:lvl1pPr marL="0" indent="0">
              <a:buNone/>
              <a:defRPr sz="1400" baseline="0"/>
            </a:lvl1pPr>
          </a:lstStyle>
          <a:p>
            <a:r>
              <a:rPr lang="en-US" sz="1400" b="0" dirty="0" smtClean="0">
                <a:solidFill>
                  <a:schemeClr val="tx1"/>
                </a:solidFill>
              </a:rPr>
              <a:t>List</a:t>
            </a:r>
            <a:r>
              <a:rPr lang="en-US" sz="1400" b="0" baseline="0" dirty="0" smtClean="0">
                <a:solidFill>
                  <a:schemeClr val="tx1"/>
                </a:solidFill>
              </a:rPr>
              <a:t> item/ description – TIP: On a page like this, one spacing option is to center the middle of the box with the middle of the number. You can also try aligning the top of the description box with the top of the number– whatever your preference. </a:t>
            </a:r>
            <a:endParaRPr lang="en-US" sz="1400" b="0" dirty="0">
              <a:solidFill>
                <a:schemeClr val="tx1"/>
              </a:solidFill>
            </a:endParaRPr>
          </a:p>
        </p:txBody>
      </p:sp>
      <p:sp>
        <p:nvSpPr>
          <p:cNvPr id="9" name="Text Placeholder 8"/>
          <p:cNvSpPr>
            <a:spLocks noGrp="1"/>
          </p:cNvSpPr>
          <p:nvPr>
            <p:ph type="body" sz="quarter" idx="18" hasCustomPrompt="1"/>
          </p:nvPr>
        </p:nvSpPr>
        <p:spPr>
          <a:xfrm>
            <a:off x="457200" y="1606966"/>
            <a:ext cx="792163" cy="461962"/>
          </a:xfrm>
        </p:spPr>
        <p:txBody>
          <a:bodyPr anchor="ctr">
            <a:noAutofit/>
          </a:bodyPr>
          <a:lstStyle>
            <a:lvl1pPr marL="0" indent="0" algn="ctr">
              <a:buNone/>
              <a:defRPr sz="2400">
                <a:solidFill>
                  <a:schemeClr val="accent3">
                    <a:lumMod val="50000"/>
                  </a:schemeClr>
                </a:solidFill>
              </a:defRPr>
            </a:lvl1pPr>
          </a:lstStyle>
          <a:p>
            <a:pPr lvl="0"/>
            <a:r>
              <a:rPr lang="en-US" dirty="0" smtClean="0"/>
              <a:t>1</a:t>
            </a:r>
            <a:endParaRPr lang="en-US" dirty="0"/>
          </a:p>
        </p:txBody>
      </p:sp>
      <p:sp>
        <p:nvSpPr>
          <p:cNvPr id="31" name="Text Placeholder 8"/>
          <p:cNvSpPr>
            <a:spLocks noGrp="1"/>
          </p:cNvSpPr>
          <p:nvPr>
            <p:ph type="body" sz="quarter" idx="19" hasCustomPrompt="1"/>
          </p:nvPr>
        </p:nvSpPr>
        <p:spPr>
          <a:xfrm>
            <a:off x="457200" y="2355138"/>
            <a:ext cx="792163" cy="461962"/>
          </a:xfrm>
        </p:spPr>
        <p:txBody>
          <a:bodyPr anchor="ctr">
            <a:noAutofit/>
          </a:bodyPr>
          <a:lstStyle>
            <a:lvl1pPr marL="0" indent="0" algn="ctr">
              <a:buNone/>
              <a:defRPr sz="2400">
                <a:solidFill>
                  <a:schemeClr val="accent3">
                    <a:lumMod val="50000"/>
                  </a:schemeClr>
                </a:solidFill>
              </a:defRPr>
            </a:lvl1pPr>
          </a:lstStyle>
          <a:p>
            <a:pPr lvl="0"/>
            <a:r>
              <a:rPr lang="en-US" dirty="0" smtClean="0"/>
              <a:t>2</a:t>
            </a:r>
            <a:endParaRPr lang="en-US" dirty="0"/>
          </a:p>
        </p:txBody>
      </p:sp>
      <p:sp>
        <p:nvSpPr>
          <p:cNvPr id="32" name="Text Placeholder 8"/>
          <p:cNvSpPr>
            <a:spLocks noGrp="1"/>
          </p:cNvSpPr>
          <p:nvPr>
            <p:ph type="body" sz="quarter" idx="20" hasCustomPrompt="1"/>
          </p:nvPr>
        </p:nvSpPr>
        <p:spPr>
          <a:xfrm>
            <a:off x="457200" y="3103310"/>
            <a:ext cx="792163" cy="461962"/>
          </a:xfrm>
        </p:spPr>
        <p:txBody>
          <a:bodyPr anchor="ctr">
            <a:noAutofit/>
          </a:bodyPr>
          <a:lstStyle>
            <a:lvl1pPr marL="0" indent="0" algn="ctr">
              <a:buNone/>
              <a:defRPr sz="2400">
                <a:solidFill>
                  <a:schemeClr val="accent3">
                    <a:lumMod val="50000"/>
                  </a:schemeClr>
                </a:solidFill>
              </a:defRPr>
            </a:lvl1pPr>
          </a:lstStyle>
          <a:p>
            <a:pPr lvl="0"/>
            <a:r>
              <a:rPr lang="en-US" dirty="0" smtClean="0"/>
              <a:t>3</a:t>
            </a:r>
            <a:endParaRPr lang="en-US" dirty="0"/>
          </a:p>
        </p:txBody>
      </p:sp>
      <p:sp>
        <p:nvSpPr>
          <p:cNvPr id="33" name="Text Placeholder 8"/>
          <p:cNvSpPr>
            <a:spLocks noGrp="1"/>
          </p:cNvSpPr>
          <p:nvPr>
            <p:ph type="body" sz="quarter" idx="21" hasCustomPrompt="1"/>
          </p:nvPr>
        </p:nvSpPr>
        <p:spPr>
          <a:xfrm>
            <a:off x="457200" y="3851482"/>
            <a:ext cx="792163" cy="461962"/>
          </a:xfrm>
        </p:spPr>
        <p:txBody>
          <a:bodyPr anchor="ctr">
            <a:noAutofit/>
          </a:bodyPr>
          <a:lstStyle>
            <a:lvl1pPr marL="0" indent="0" algn="ctr">
              <a:buNone/>
              <a:defRPr sz="2400">
                <a:solidFill>
                  <a:schemeClr val="accent3">
                    <a:lumMod val="50000"/>
                  </a:schemeClr>
                </a:solidFill>
              </a:defRPr>
            </a:lvl1pPr>
          </a:lstStyle>
          <a:p>
            <a:pPr lvl="0"/>
            <a:r>
              <a:rPr lang="en-US" dirty="0" smtClean="0"/>
              <a:t>4</a:t>
            </a:r>
            <a:endParaRPr lang="en-US" dirty="0"/>
          </a:p>
        </p:txBody>
      </p:sp>
      <p:sp>
        <p:nvSpPr>
          <p:cNvPr id="34" name="Text Placeholder 8"/>
          <p:cNvSpPr>
            <a:spLocks noGrp="1"/>
          </p:cNvSpPr>
          <p:nvPr>
            <p:ph type="body" sz="quarter" idx="22" hasCustomPrompt="1"/>
          </p:nvPr>
        </p:nvSpPr>
        <p:spPr>
          <a:xfrm>
            <a:off x="457200" y="4599654"/>
            <a:ext cx="792163" cy="461962"/>
          </a:xfrm>
        </p:spPr>
        <p:txBody>
          <a:bodyPr anchor="ctr">
            <a:noAutofit/>
          </a:bodyPr>
          <a:lstStyle>
            <a:lvl1pPr marL="0" indent="0" algn="ctr">
              <a:buNone/>
              <a:defRPr sz="2400">
                <a:solidFill>
                  <a:schemeClr val="accent3">
                    <a:lumMod val="50000"/>
                  </a:schemeClr>
                </a:solidFill>
              </a:defRPr>
            </a:lvl1pPr>
          </a:lstStyle>
          <a:p>
            <a:pPr lvl="0"/>
            <a:r>
              <a:rPr lang="en-US" dirty="0" smtClean="0"/>
              <a:t>5</a:t>
            </a:r>
            <a:endParaRPr lang="en-US" dirty="0"/>
          </a:p>
        </p:txBody>
      </p:sp>
      <p:sp>
        <p:nvSpPr>
          <p:cNvPr id="35" name="Text Placeholder 8"/>
          <p:cNvSpPr>
            <a:spLocks noGrp="1"/>
          </p:cNvSpPr>
          <p:nvPr>
            <p:ph type="body" sz="quarter" idx="23" hasCustomPrompt="1"/>
          </p:nvPr>
        </p:nvSpPr>
        <p:spPr>
          <a:xfrm>
            <a:off x="457200" y="5347826"/>
            <a:ext cx="792163" cy="461962"/>
          </a:xfrm>
        </p:spPr>
        <p:txBody>
          <a:bodyPr anchor="ctr">
            <a:noAutofit/>
          </a:bodyPr>
          <a:lstStyle>
            <a:lvl1pPr marL="0" indent="0" algn="ctr">
              <a:buNone/>
              <a:defRPr sz="2400">
                <a:solidFill>
                  <a:schemeClr val="accent3">
                    <a:lumMod val="50000"/>
                  </a:schemeClr>
                </a:solidFill>
              </a:defRPr>
            </a:lvl1pPr>
          </a:lstStyle>
          <a:p>
            <a:pPr lvl="0"/>
            <a:r>
              <a:rPr lang="en-US" dirty="0" smtClean="0"/>
              <a:t>6</a:t>
            </a:r>
            <a:endParaRPr lang="en-US" dirty="0"/>
          </a:p>
        </p:txBody>
      </p:sp>
      <p:sp>
        <p:nvSpPr>
          <p:cNvPr id="36" name="Text Placeholder 8"/>
          <p:cNvSpPr>
            <a:spLocks noGrp="1"/>
          </p:cNvSpPr>
          <p:nvPr>
            <p:ph type="body" sz="quarter" idx="24" hasCustomPrompt="1"/>
          </p:nvPr>
        </p:nvSpPr>
        <p:spPr>
          <a:xfrm>
            <a:off x="457200" y="6096000"/>
            <a:ext cx="792163" cy="461962"/>
          </a:xfrm>
        </p:spPr>
        <p:txBody>
          <a:bodyPr anchor="ctr">
            <a:noAutofit/>
          </a:bodyPr>
          <a:lstStyle>
            <a:lvl1pPr marL="0" indent="0" algn="ctr">
              <a:buNone/>
              <a:defRPr sz="2400">
                <a:solidFill>
                  <a:schemeClr val="accent3">
                    <a:lumMod val="50000"/>
                  </a:schemeClr>
                </a:solidFill>
              </a:defRPr>
            </a:lvl1pPr>
          </a:lstStyle>
          <a:p>
            <a:pPr lvl="0"/>
            <a:r>
              <a:rPr lang="en-US" dirty="0" smtClean="0"/>
              <a:t>7</a:t>
            </a:r>
            <a:endParaRPr lang="en-US" dirty="0"/>
          </a:p>
        </p:txBody>
      </p:sp>
    </p:spTree>
    <p:extLst>
      <p:ext uri="{BB962C8B-B14F-4D97-AF65-F5344CB8AC3E}">
        <p14:creationId xmlns:p14="http://schemas.microsoft.com/office/powerpoint/2010/main" val="4548937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ext Placeholder 2"/>
          <p:cNvSpPr>
            <a:spLocks noGrp="1"/>
          </p:cNvSpPr>
          <p:nvPr>
            <p:ph type="body" sz="quarter" idx="10" hasCustomPrompt="1"/>
          </p:nvPr>
        </p:nvSpPr>
        <p:spPr>
          <a:xfrm>
            <a:off x="457200" y="228600"/>
            <a:ext cx="8229600" cy="1143000"/>
          </a:xfrm>
          <a:solidFill>
            <a:schemeClr val="accent3">
              <a:lumMod val="50000"/>
            </a:schemeClr>
          </a:solidFill>
        </p:spPr>
        <p:txBody>
          <a:bodyPr anchor="ctr">
            <a:normAutofit/>
          </a:bodyPr>
          <a:lstStyle>
            <a:lvl1pPr marL="0" indent="0" algn="ctr">
              <a:buNone/>
              <a:defRPr sz="3600">
                <a:solidFill>
                  <a:schemeClr val="bg1"/>
                </a:solidFill>
              </a:defRPr>
            </a:lvl1pPr>
          </a:lstStyle>
          <a:p>
            <a:pPr lvl="0"/>
            <a:r>
              <a:rPr lang="en-US" dirty="0" smtClean="0"/>
              <a:t>TITLE</a:t>
            </a:r>
            <a:endParaRPr lang="en-US" dirty="0"/>
          </a:p>
        </p:txBody>
      </p:sp>
      <p:sp>
        <p:nvSpPr>
          <p:cNvPr id="3" name="Text Placeholder 2"/>
          <p:cNvSpPr>
            <a:spLocks noGrp="1"/>
          </p:cNvSpPr>
          <p:nvPr>
            <p:ph type="body" sz="quarter" idx="11" hasCustomPrompt="1"/>
          </p:nvPr>
        </p:nvSpPr>
        <p:spPr>
          <a:xfrm>
            <a:off x="475892" y="1529550"/>
            <a:ext cx="1828800" cy="830263"/>
          </a:xfrm>
          <a:solidFill>
            <a:schemeClr val="bg1">
              <a:lumMod val="85000"/>
            </a:schemeClr>
          </a:solidFill>
        </p:spPr>
        <p:txBody>
          <a:bodyPr anchor="ctr">
            <a:normAutofit/>
          </a:bodyPr>
          <a:lstStyle>
            <a:lvl1pPr marL="0" indent="0" algn="ctr">
              <a:buNone/>
              <a:defRPr sz="1600"/>
            </a:lvl1pPr>
          </a:lstStyle>
          <a:p>
            <a:pPr lvl="0"/>
            <a:r>
              <a:rPr lang="en-US" dirty="0" smtClean="0"/>
              <a:t>Subtitle/ Bullet</a:t>
            </a:r>
            <a:endParaRPr lang="en-US" dirty="0"/>
          </a:p>
        </p:txBody>
      </p:sp>
      <p:sp>
        <p:nvSpPr>
          <p:cNvPr id="16" name="Text Placeholder 2"/>
          <p:cNvSpPr>
            <a:spLocks noGrp="1"/>
          </p:cNvSpPr>
          <p:nvPr>
            <p:ph type="body" sz="quarter" idx="12" hasCustomPrompt="1"/>
          </p:nvPr>
        </p:nvSpPr>
        <p:spPr>
          <a:xfrm>
            <a:off x="457200" y="2517763"/>
            <a:ext cx="1847491" cy="1082968"/>
          </a:xfrm>
          <a:solidFill>
            <a:schemeClr val="bg1">
              <a:lumMod val="85000"/>
            </a:schemeClr>
          </a:solidFill>
        </p:spPr>
        <p:txBody>
          <a:bodyPr anchor="ctr">
            <a:normAutofit/>
          </a:bodyPr>
          <a:lstStyle>
            <a:lvl1pPr marL="0" indent="0" algn="ctr">
              <a:buNone/>
              <a:defRPr sz="1600"/>
            </a:lvl1pPr>
          </a:lstStyle>
          <a:p>
            <a:pPr lvl="0"/>
            <a:r>
              <a:rPr lang="en-US" dirty="0" smtClean="0"/>
              <a:t>Subtitle/ Bullet</a:t>
            </a:r>
            <a:endParaRPr lang="en-US" dirty="0"/>
          </a:p>
        </p:txBody>
      </p:sp>
      <p:sp>
        <p:nvSpPr>
          <p:cNvPr id="17" name="Text Placeholder 2"/>
          <p:cNvSpPr>
            <a:spLocks noGrp="1"/>
          </p:cNvSpPr>
          <p:nvPr>
            <p:ph type="body" sz="quarter" idx="13" hasCustomPrompt="1"/>
          </p:nvPr>
        </p:nvSpPr>
        <p:spPr>
          <a:xfrm>
            <a:off x="447854" y="3758681"/>
            <a:ext cx="1847491" cy="838308"/>
          </a:xfrm>
          <a:solidFill>
            <a:schemeClr val="bg1">
              <a:lumMod val="85000"/>
            </a:schemeClr>
          </a:solidFill>
        </p:spPr>
        <p:txBody>
          <a:bodyPr anchor="ctr">
            <a:normAutofit/>
          </a:bodyPr>
          <a:lstStyle>
            <a:lvl1pPr marL="0" indent="0" algn="ctr">
              <a:buNone/>
              <a:defRPr sz="1600"/>
            </a:lvl1pPr>
          </a:lstStyle>
          <a:p>
            <a:pPr lvl="0"/>
            <a:r>
              <a:rPr lang="en-US" dirty="0" smtClean="0"/>
              <a:t>Subtitle/ Bullet</a:t>
            </a:r>
            <a:endParaRPr lang="en-US" dirty="0"/>
          </a:p>
        </p:txBody>
      </p:sp>
      <p:sp>
        <p:nvSpPr>
          <p:cNvPr id="18" name="Text Placeholder 2"/>
          <p:cNvSpPr>
            <a:spLocks noGrp="1"/>
          </p:cNvSpPr>
          <p:nvPr>
            <p:ph type="body" sz="quarter" idx="14" hasCustomPrompt="1"/>
          </p:nvPr>
        </p:nvSpPr>
        <p:spPr>
          <a:xfrm>
            <a:off x="457200" y="4754940"/>
            <a:ext cx="1828799" cy="1569660"/>
          </a:xfrm>
          <a:solidFill>
            <a:schemeClr val="bg1">
              <a:lumMod val="85000"/>
            </a:schemeClr>
          </a:solidFill>
        </p:spPr>
        <p:txBody>
          <a:bodyPr anchor="ctr">
            <a:normAutofit/>
          </a:bodyPr>
          <a:lstStyle>
            <a:lvl1pPr marL="0" indent="0" algn="ctr">
              <a:buNone/>
              <a:defRPr sz="1600"/>
            </a:lvl1pPr>
          </a:lstStyle>
          <a:p>
            <a:pPr lvl="0"/>
            <a:r>
              <a:rPr lang="en-US" dirty="0" smtClean="0"/>
              <a:t>Subtitle/ Bullet</a:t>
            </a:r>
            <a:endParaRPr lang="en-US" dirty="0"/>
          </a:p>
        </p:txBody>
      </p:sp>
      <p:sp>
        <p:nvSpPr>
          <p:cNvPr id="5" name="Text Placeholder 4"/>
          <p:cNvSpPr>
            <a:spLocks noGrp="1"/>
          </p:cNvSpPr>
          <p:nvPr>
            <p:ph type="body" sz="quarter" idx="15" hasCustomPrompt="1"/>
          </p:nvPr>
        </p:nvSpPr>
        <p:spPr>
          <a:xfrm>
            <a:off x="2545362" y="1529550"/>
            <a:ext cx="6135687" cy="533400"/>
          </a:xfrm>
        </p:spPr>
        <p:txBody>
          <a:bodyPr anchor="ctr">
            <a:normAutofit/>
          </a:bodyPr>
          <a:lstStyle>
            <a:lvl1pPr marL="0" indent="0">
              <a:buNone/>
              <a:defRPr sz="1400"/>
            </a:lvl1pPr>
          </a:lstStyle>
          <a:p>
            <a:pPr lvl="0"/>
            <a:r>
              <a:rPr lang="en-US" dirty="0" smtClean="0"/>
              <a:t>Description</a:t>
            </a:r>
            <a:endParaRPr lang="en-US" dirty="0"/>
          </a:p>
        </p:txBody>
      </p:sp>
      <p:sp>
        <p:nvSpPr>
          <p:cNvPr id="19" name="Text Placeholder 4"/>
          <p:cNvSpPr>
            <a:spLocks noGrp="1"/>
          </p:cNvSpPr>
          <p:nvPr>
            <p:ph type="body" sz="quarter" idx="16" hasCustomPrompt="1"/>
          </p:nvPr>
        </p:nvSpPr>
        <p:spPr>
          <a:xfrm>
            <a:off x="2545362" y="2517763"/>
            <a:ext cx="6135687" cy="533400"/>
          </a:xfrm>
        </p:spPr>
        <p:txBody>
          <a:bodyPr anchor="ctr">
            <a:normAutofit/>
          </a:bodyPr>
          <a:lstStyle>
            <a:lvl1pPr marL="0" indent="0">
              <a:buNone/>
              <a:defRPr sz="1400"/>
            </a:lvl1pPr>
          </a:lstStyle>
          <a:p>
            <a:pPr lvl="0"/>
            <a:r>
              <a:rPr lang="en-US" dirty="0" smtClean="0"/>
              <a:t>Description</a:t>
            </a:r>
            <a:endParaRPr lang="en-US" dirty="0"/>
          </a:p>
        </p:txBody>
      </p:sp>
      <p:sp>
        <p:nvSpPr>
          <p:cNvPr id="20" name="Text Placeholder 4"/>
          <p:cNvSpPr>
            <a:spLocks noGrp="1"/>
          </p:cNvSpPr>
          <p:nvPr>
            <p:ph type="body" sz="quarter" idx="17" hasCustomPrompt="1"/>
          </p:nvPr>
        </p:nvSpPr>
        <p:spPr>
          <a:xfrm>
            <a:off x="2545362" y="3758681"/>
            <a:ext cx="6135687" cy="533400"/>
          </a:xfrm>
        </p:spPr>
        <p:txBody>
          <a:bodyPr anchor="ctr">
            <a:normAutofit/>
          </a:bodyPr>
          <a:lstStyle>
            <a:lvl1pPr marL="0" indent="0">
              <a:buNone/>
              <a:defRPr sz="1400"/>
            </a:lvl1pPr>
          </a:lstStyle>
          <a:p>
            <a:pPr lvl="0"/>
            <a:r>
              <a:rPr lang="en-US" dirty="0" smtClean="0"/>
              <a:t>Description</a:t>
            </a:r>
            <a:endParaRPr lang="en-US" dirty="0"/>
          </a:p>
        </p:txBody>
      </p:sp>
      <p:sp>
        <p:nvSpPr>
          <p:cNvPr id="24" name="Text Placeholder 4"/>
          <p:cNvSpPr>
            <a:spLocks noGrp="1"/>
          </p:cNvSpPr>
          <p:nvPr>
            <p:ph type="body" sz="quarter" idx="20" hasCustomPrompt="1"/>
          </p:nvPr>
        </p:nvSpPr>
        <p:spPr>
          <a:xfrm>
            <a:off x="2545362" y="4754940"/>
            <a:ext cx="6135687" cy="1384995"/>
          </a:xfrm>
        </p:spPr>
        <p:txBody>
          <a:bodyPr anchor="ctr">
            <a:spAutoFit/>
          </a:bodyPr>
          <a:lstStyle>
            <a:lvl1pPr marL="0" indent="0">
              <a:buNone/>
              <a:defRPr sz="1400" baseline="0"/>
            </a:lvl1pPr>
          </a:lstStyle>
          <a:p>
            <a:pPr lvl="0"/>
            <a:r>
              <a:rPr lang="en-US" dirty="0" smtClean="0"/>
              <a:t>Tip: Sometimes, if there is a lot more content in one box than another, it’s appropriate to </a:t>
            </a:r>
            <a:r>
              <a:rPr lang="en-US" dirty="0" err="1" smtClean="0"/>
              <a:t>autofit</a:t>
            </a:r>
            <a:r>
              <a:rPr lang="en-US" dirty="0" smtClean="0"/>
              <a:t> the text. In this case, it’s just important to ensure the boxes are aligned so the spacing is the same between the boxes. You’ll notices that the gray subtitle boxes on the left are not the same size as one another; the size of the gray boxes should be consistent with the size of the corresponding text, but the spacing between them is consistent. </a:t>
            </a:r>
            <a:endParaRPr lang="en-US" dirty="0"/>
          </a:p>
        </p:txBody>
      </p:sp>
    </p:spTree>
    <p:extLst>
      <p:ext uri="{BB962C8B-B14F-4D97-AF65-F5344CB8AC3E}">
        <p14:creationId xmlns:p14="http://schemas.microsoft.com/office/powerpoint/2010/main" val="163481382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5" name="Straight Connector 4"/>
          <p:cNvCxnSpPr>
            <a:endCxn id="3" idx="0"/>
          </p:cNvCxnSpPr>
          <p:nvPr userDrawn="1"/>
        </p:nvCxnSpPr>
        <p:spPr>
          <a:xfrm>
            <a:off x="1608117" y="3119765"/>
            <a:ext cx="289" cy="30923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endCxn id="16" idx="0"/>
          </p:cNvCxnSpPr>
          <p:nvPr userDrawn="1"/>
        </p:nvCxnSpPr>
        <p:spPr>
          <a:xfrm>
            <a:off x="7536976" y="3116240"/>
            <a:ext cx="6536" cy="31276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60498" y="2743200"/>
            <a:ext cx="0" cy="6858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4"/>
          <p:cNvSpPr>
            <a:spLocks noGrp="1" noChangeArrowheads="1"/>
          </p:cNvSpPr>
          <p:nvPr>
            <p:ph type="title" hasCustomPrompt="1"/>
          </p:nvPr>
        </p:nvSpPr>
        <p:spPr>
          <a:xfrm>
            <a:off x="457200" y="274638"/>
            <a:ext cx="8229600" cy="1143000"/>
          </a:xfrm>
          <a:solidFill>
            <a:schemeClr val="accent3">
              <a:lumMod val="50000"/>
            </a:schemeClr>
          </a:solidFill>
        </p:spPr>
        <p:txBody>
          <a:bodyPr/>
          <a:lstStyle>
            <a:lvl1pPr>
              <a:defRPr/>
            </a:lvl1pPr>
          </a:lstStyle>
          <a:p>
            <a:pPr eaLnBrk="1" hangingPunct="1">
              <a:defRPr/>
            </a:pPr>
            <a:r>
              <a:rPr lang="en-US" dirty="0" smtClean="0">
                <a:solidFill>
                  <a:schemeClr val="bg1">
                    <a:lumMod val="95000"/>
                  </a:schemeClr>
                </a:solidFill>
                <a:effectLst/>
              </a:rPr>
              <a:t>TITLE: I ALWAYS USE ALL CAPS IN THE TITLE… </a:t>
            </a:r>
            <a:endParaRPr lang="en-US" dirty="0">
              <a:effectLst/>
            </a:endParaRPr>
          </a:p>
        </p:txBody>
      </p:sp>
      <p:cxnSp>
        <p:nvCxnSpPr>
          <p:cNvPr id="13" name="Straight Connector 12"/>
          <p:cNvCxnSpPr/>
          <p:nvPr userDrawn="1"/>
        </p:nvCxnSpPr>
        <p:spPr>
          <a:xfrm flipH="1">
            <a:off x="1608119" y="3133354"/>
            <a:ext cx="5935681"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4"/>
          <p:cNvSpPr txBox="1">
            <a:spLocks noChangeArrowheads="1"/>
          </p:cNvSpPr>
          <p:nvPr userDrawn="1"/>
        </p:nvSpPr>
        <p:spPr>
          <a:xfrm>
            <a:off x="481445" y="1570038"/>
            <a:ext cx="8229600" cy="1249362"/>
          </a:xfrm>
          <a:prstGeom prst="rect">
            <a:avLst/>
          </a:prstGeom>
          <a:solidFill>
            <a:schemeClr val="accent3">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dirty="0" smtClean="0">
                <a:solidFill>
                  <a:schemeClr val="bg1">
                    <a:lumMod val="95000"/>
                  </a:schemeClr>
                </a:solidFill>
              </a:rPr>
              <a:t>…But</a:t>
            </a:r>
            <a:r>
              <a:rPr lang="en-US" sz="2400" baseline="0" dirty="0" smtClean="0">
                <a:solidFill>
                  <a:schemeClr val="bg1">
                    <a:lumMod val="95000"/>
                  </a:schemeClr>
                </a:solidFill>
              </a:rPr>
              <a:t> that’s just me</a:t>
            </a:r>
            <a:endParaRPr lang="en-US" sz="2400" dirty="0"/>
          </a:p>
        </p:txBody>
      </p:sp>
      <p:sp>
        <p:nvSpPr>
          <p:cNvPr id="3" name="Text Placeholder 2"/>
          <p:cNvSpPr>
            <a:spLocks noGrp="1"/>
          </p:cNvSpPr>
          <p:nvPr>
            <p:ph type="body" sz="quarter" idx="10" hasCustomPrompt="1"/>
          </p:nvPr>
        </p:nvSpPr>
        <p:spPr>
          <a:xfrm>
            <a:off x="527050" y="3429000"/>
            <a:ext cx="2162711" cy="2389908"/>
          </a:xfrm>
          <a:ln w="19050">
            <a:solidFill>
              <a:schemeClr val="accent3">
                <a:lumMod val="50000"/>
              </a:schemeClr>
            </a:solidFill>
          </a:ln>
        </p:spPr>
        <p:txBody>
          <a:bodyPr anchor="ctr">
            <a:normAutofit/>
          </a:bodyPr>
          <a:lstStyle>
            <a:lvl1pPr marL="0" indent="0" algn="ctr">
              <a:buNone/>
              <a:defRPr sz="1800" baseline="0"/>
            </a:lvl1pPr>
          </a:lstStyle>
          <a:p>
            <a:pPr lvl="0"/>
            <a:r>
              <a:rPr lang="en-US" dirty="0" smtClean="0"/>
              <a:t>Example 1/ Point 1- TIP: These kinds of charts can be nice, but only use them if it enhances the point you are trying to make, otherwise it’s confusing</a:t>
            </a:r>
            <a:endParaRPr lang="en-US" dirty="0"/>
          </a:p>
        </p:txBody>
      </p:sp>
      <p:sp>
        <p:nvSpPr>
          <p:cNvPr id="15" name="Text Placeholder 2"/>
          <p:cNvSpPr>
            <a:spLocks noGrp="1"/>
          </p:cNvSpPr>
          <p:nvPr>
            <p:ph type="body" sz="quarter" idx="11" hasCustomPrompt="1"/>
          </p:nvPr>
        </p:nvSpPr>
        <p:spPr>
          <a:xfrm>
            <a:off x="3465672" y="3416060"/>
            <a:ext cx="2162711" cy="2389908"/>
          </a:xfrm>
          <a:ln w="19050">
            <a:solidFill>
              <a:schemeClr val="accent3">
                <a:lumMod val="50000"/>
              </a:schemeClr>
            </a:solidFill>
          </a:ln>
        </p:spPr>
        <p:txBody>
          <a:bodyPr anchor="ctr">
            <a:normAutofit/>
          </a:bodyPr>
          <a:lstStyle>
            <a:lvl1pPr marL="0" indent="0" algn="ctr">
              <a:buNone/>
              <a:defRPr sz="1800" baseline="0"/>
            </a:lvl1pPr>
          </a:lstStyle>
          <a:p>
            <a:pPr lvl="0"/>
            <a:r>
              <a:rPr lang="en-US" dirty="0" smtClean="0"/>
              <a:t>Example 2/ Point 2</a:t>
            </a:r>
            <a:endParaRPr lang="en-US" dirty="0"/>
          </a:p>
        </p:txBody>
      </p:sp>
      <p:sp>
        <p:nvSpPr>
          <p:cNvPr id="16" name="Text Placeholder 2"/>
          <p:cNvSpPr>
            <a:spLocks noGrp="1"/>
          </p:cNvSpPr>
          <p:nvPr>
            <p:ph type="body" sz="quarter" idx="12" hasCustomPrompt="1"/>
          </p:nvPr>
        </p:nvSpPr>
        <p:spPr>
          <a:xfrm>
            <a:off x="6462156" y="3429000"/>
            <a:ext cx="2162711" cy="2389908"/>
          </a:xfrm>
          <a:ln w="19050">
            <a:solidFill>
              <a:schemeClr val="accent3">
                <a:lumMod val="50000"/>
              </a:schemeClr>
            </a:solidFill>
          </a:ln>
        </p:spPr>
        <p:txBody>
          <a:bodyPr anchor="ctr">
            <a:normAutofit/>
          </a:bodyPr>
          <a:lstStyle>
            <a:lvl1pPr marL="0" indent="0" algn="ctr">
              <a:buNone/>
              <a:defRPr sz="1800" baseline="0"/>
            </a:lvl1pPr>
          </a:lstStyle>
          <a:p>
            <a:pPr lvl="0"/>
            <a:r>
              <a:rPr lang="en-US" dirty="0" smtClean="0"/>
              <a:t>Example 3/ Point </a:t>
            </a:r>
            <a:endParaRPr lang="en-US" dirty="0"/>
          </a:p>
        </p:txBody>
      </p:sp>
    </p:spTree>
    <p:extLst>
      <p:ext uri="{BB962C8B-B14F-4D97-AF65-F5344CB8AC3E}">
        <p14:creationId xmlns:p14="http://schemas.microsoft.com/office/powerpoint/2010/main" val="429373400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DE019-1F3E-4180-88F9-30FA07886DC5}" type="datetimeFigureOut">
              <a:rPr lang="en-US" smtClean="0"/>
              <a:pPr/>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2DC2E-FC68-48F6-9F0F-21F77D257885}" type="slidenum">
              <a:rPr lang="en-US" smtClean="0"/>
              <a:pPr/>
              <a:t>‹#›</a:t>
            </a:fld>
            <a:endParaRPr lang="en-US"/>
          </a:p>
        </p:txBody>
      </p:sp>
    </p:spTree>
    <p:extLst>
      <p:ext uri="{BB962C8B-B14F-4D97-AF65-F5344CB8AC3E}">
        <p14:creationId xmlns:p14="http://schemas.microsoft.com/office/powerpoint/2010/main" val="284746292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DE019-1F3E-4180-88F9-30FA07886DC5}" type="datetimeFigureOut">
              <a:rPr lang="en-US" smtClean="0"/>
              <a:pPr/>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2DC2E-FC68-48F6-9F0F-21F77D257885}" type="slidenum">
              <a:rPr lang="en-US" smtClean="0"/>
              <a:pPr/>
              <a:t>‹#›</a:t>
            </a:fld>
            <a:endParaRPr lang="en-US"/>
          </a:p>
        </p:txBody>
      </p:sp>
    </p:spTree>
    <p:extLst>
      <p:ext uri="{BB962C8B-B14F-4D97-AF65-F5344CB8AC3E}">
        <p14:creationId xmlns:p14="http://schemas.microsoft.com/office/powerpoint/2010/main" val="24527507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ext-Square Bullet">
    <p:bg>
      <p:bgPr>
        <a:solidFill>
          <a:schemeClr val="bg1"/>
        </a:solidFill>
        <a:effectLst/>
      </p:bgPr>
    </p:bg>
    <p:spTree>
      <p:nvGrpSpPr>
        <p:cNvPr id="1" name=""/>
        <p:cNvGrpSpPr/>
        <p:nvPr/>
      </p:nvGrpSpPr>
      <p:grpSpPr>
        <a:xfrm>
          <a:off x="0" y="0"/>
          <a:ext cx="0" cy="0"/>
          <a:chOff x="0" y="0"/>
          <a:chExt cx="0" cy="0"/>
        </a:xfrm>
      </p:grpSpPr>
      <p:pic>
        <p:nvPicPr>
          <p:cNvPr id="5" name="Picture 8"/>
          <p:cNvPicPr>
            <a:picLocks noChangeAspect="1"/>
          </p:cNvPicPr>
          <p:nvPr/>
        </p:nvPicPr>
        <p:blipFill>
          <a:blip r:embed="rId2"/>
          <a:srcRect/>
          <a:stretch>
            <a:fillRect/>
          </a:stretch>
        </p:blipFill>
        <p:spPr bwMode="auto">
          <a:xfrm>
            <a:off x="8153400" y="6273800"/>
            <a:ext cx="419100" cy="431800"/>
          </a:xfrm>
          <a:prstGeom prst="rect">
            <a:avLst/>
          </a:prstGeom>
          <a:noFill/>
          <a:ln w="9525">
            <a:noFill/>
            <a:miter lim="800000"/>
            <a:headEnd/>
            <a:tailEnd/>
          </a:ln>
        </p:spPr>
      </p:pic>
      <p:sp>
        <p:nvSpPr>
          <p:cNvPr id="2" name="Title 1"/>
          <p:cNvSpPr>
            <a:spLocks noGrp="1"/>
          </p:cNvSpPr>
          <p:nvPr>
            <p:ph type="title"/>
          </p:nvPr>
        </p:nvSpPr>
        <p:spPr>
          <a:xfrm>
            <a:off x="457200" y="228600"/>
            <a:ext cx="8229600" cy="914400"/>
          </a:xfrm>
          <a:prstGeom prst="rect">
            <a:avLst/>
          </a:prstGeom>
          <a:solidFill>
            <a:schemeClr val="accent1">
              <a:lumMod val="50000"/>
            </a:schemeClr>
          </a:solidFill>
        </p:spPr>
        <p:txBody>
          <a:bodyPr vert="horz" anchor="ctr"/>
          <a:lstStyle>
            <a:lvl1pPr algn="ctr">
              <a:defRPr sz="3600" b="0" cap="all" baseline="0">
                <a:solidFill>
                  <a:schemeClr val="bg1"/>
                </a:solidFill>
                <a:latin typeface="Calibri" panose="020F0502020204030204" pitchFamily="34" charset="0"/>
                <a:cs typeface="Calibri" panose="020F0502020204030204" pitchFamily="34" charset="0"/>
              </a:defRPr>
            </a:lvl1pPr>
          </a:lstStyle>
          <a:p>
            <a:r>
              <a:rPr lang="en-US" smtClean="0"/>
              <a:t>Click to edit Master title style</a:t>
            </a:r>
            <a:endParaRPr lang="en-US" dirty="0"/>
          </a:p>
        </p:txBody>
      </p:sp>
      <p:sp>
        <p:nvSpPr>
          <p:cNvPr id="6"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fld id="{F401BB1A-6D6A-4238-B7C6-80CBC259279A}" type="slidenum">
              <a:rPr lang="en-US" smtClean="0"/>
              <a:t>‹#›</a:t>
            </a:fld>
            <a:endParaRPr lang="en-US"/>
          </a:p>
        </p:txBody>
      </p:sp>
      <p:sp>
        <p:nvSpPr>
          <p:cNvPr id="7" name="TextBox 6"/>
          <p:cNvSpPr txBox="1"/>
          <p:nvPr/>
        </p:nvSpPr>
        <p:spPr>
          <a:xfrm>
            <a:off x="838200" y="1600200"/>
            <a:ext cx="762000" cy="369332"/>
          </a:xfrm>
          <a:prstGeom prst="rect">
            <a:avLst/>
          </a:prstGeom>
          <a:noFill/>
        </p:spPr>
        <p:txBody>
          <a:bodyPr wrap="square" rtlCol="0">
            <a:spAutoFit/>
          </a:bodyPr>
          <a:lstStyle/>
          <a:p>
            <a:r>
              <a:rPr lang="en-US" dirty="0" smtClean="0"/>
              <a:t>1</a:t>
            </a:r>
            <a:endParaRPr lang="en-US" dirty="0"/>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DE019-1F3E-4180-88F9-30FA07886DC5}" type="datetimeFigureOut">
              <a:rPr lang="en-US" smtClean="0"/>
              <a:pPr/>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2DC2E-FC68-48F6-9F0F-21F77D257885}" type="slidenum">
              <a:rPr lang="en-US" smtClean="0"/>
              <a:pPr/>
              <a:t>‹#›</a:t>
            </a:fld>
            <a:endParaRPr lang="en-US"/>
          </a:p>
        </p:txBody>
      </p:sp>
    </p:spTree>
    <p:extLst>
      <p:ext uri="{BB962C8B-B14F-4D97-AF65-F5344CB8AC3E}">
        <p14:creationId xmlns:p14="http://schemas.microsoft.com/office/powerpoint/2010/main" val="286738559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DE019-1F3E-4180-88F9-30FA07886DC5}" type="datetimeFigureOut">
              <a:rPr lang="en-US" smtClean="0"/>
              <a:pPr/>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2DC2E-FC68-48F6-9F0F-21F77D257885}" type="slidenum">
              <a:rPr lang="en-US" smtClean="0"/>
              <a:pPr/>
              <a:t>‹#›</a:t>
            </a:fld>
            <a:endParaRPr lang="en-US"/>
          </a:p>
        </p:txBody>
      </p:sp>
    </p:spTree>
    <p:extLst>
      <p:ext uri="{BB962C8B-B14F-4D97-AF65-F5344CB8AC3E}">
        <p14:creationId xmlns:p14="http://schemas.microsoft.com/office/powerpoint/2010/main" val="41597110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4801"/>
            <a:ext cx="7772400" cy="914399"/>
          </a:xfrm>
          <a:prstGeom prst="rect">
            <a:avLst/>
          </a:prstGeom>
        </p:spPr>
        <p:txBody>
          <a:bodyPr vert="horz"/>
          <a:lstStyle>
            <a:lvl1pPr>
              <a:defRPr sz="5200" b="1" i="0" kern="1200" cap="all" spc="0">
                <a:solidFill>
                  <a:schemeClr val="bg1"/>
                </a:solidFill>
                <a:latin typeface="Tw Cen MT"/>
                <a:cs typeface="Tw Cen M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5029200"/>
            <a:ext cx="6400800" cy="10668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767861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Square Bulle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3"/>
          <a:srcRect l="33096" t="34326" r="33492" b="32307"/>
          <a:stretch>
            <a:fillRect/>
          </a:stretch>
        </p:blipFill>
        <p:spPr bwMode="auto">
          <a:xfrm>
            <a:off x="8077200" y="6096000"/>
            <a:ext cx="609600" cy="609600"/>
          </a:xfrm>
          <a:prstGeom prst="rect">
            <a:avLst/>
          </a:prstGeom>
          <a:noFill/>
          <a:ln w="9525">
            <a:noFill/>
            <a:miter lim="800000"/>
            <a:headEnd/>
            <a:tailEnd/>
          </a:ln>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8"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6"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7A09BD18-B025-4388-A77C-68303695C0B1}" type="slidenum">
              <a:rPr lang="en-US"/>
              <a:pPr>
                <a:defRPr/>
              </a:pPr>
              <a:t>‹#›</a:t>
            </a:fld>
            <a:endParaRPr lang="en-US" dirty="0"/>
          </a:p>
        </p:txBody>
      </p:sp>
    </p:spTree>
    <p:extLst>
      <p:ext uri="{BB962C8B-B14F-4D97-AF65-F5344CB8AC3E}">
        <p14:creationId xmlns:p14="http://schemas.microsoft.com/office/powerpoint/2010/main" val="34895610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Number Bulle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3"/>
          <a:srcRect l="33096" t="34326" r="33492" b="32307"/>
          <a:stretch>
            <a:fillRect/>
          </a:stretch>
        </p:blipFill>
        <p:spPr bwMode="auto">
          <a:xfrm>
            <a:off x="8077200" y="6096000"/>
            <a:ext cx="609600" cy="609600"/>
          </a:xfrm>
          <a:prstGeom prst="rect">
            <a:avLst/>
          </a:prstGeom>
          <a:noFill/>
          <a:ln w="9525">
            <a:noFill/>
            <a:miter lim="800000"/>
            <a:headEnd/>
            <a:tailEnd/>
          </a:ln>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7"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43FA13A2-94FB-4152-A2F6-6B774D97C69F}" type="slidenum">
              <a:rPr lang="en-US"/>
              <a:pPr>
                <a:defRPr/>
              </a:pPr>
              <a:t>‹#›</a:t>
            </a:fld>
            <a:endParaRPr lang="en-US" dirty="0"/>
          </a:p>
        </p:txBody>
      </p:sp>
    </p:spTree>
    <p:extLst>
      <p:ext uri="{BB962C8B-B14F-4D97-AF65-F5344CB8AC3E}">
        <p14:creationId xmlns:p14="http://schemas.microsoft.com/office/powerpoint/2010/main" val="30765557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aph">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3"/>
          <a:srcRect l="33096" t="34326" r="33492" b="32307"/>
          <a:stretch>
            <a:fillRect/>
          </a:stretch>
        </p:blipFill>
        <p:spPr bwMode="auto">
          <a:xfrm>
            <a:off x="8077200" y="6096000"/>
            <a:ext cx="609600" cy="609600"/>
          </a:xfrm>
          <a:prstGeom prst="rect">
            <a:avLst/>
          </a:prstGeom>
          <a:noFill/>
          <a:ln w="9525">
            <a:noFill/>
            <a:miter lim="800000"/>
            <a:headEnd/>
            <a:tailEnd/>
          </a:ln>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9" name="Chart Placeholder 8"/>
          <p:cNvSpPr>
            <a:spLocks noGrp="1"/>
          </p:cNvSpPr>
          <p:nvPr>
            <p:ph type="chart" sz="quarter" idx="10"/>
          </p:nvPr>
        </p:nvSpPr>
        <p:spPr>
          <a:xfrm>
            <a:off x="457200" y="1295400"/>
            <a:ext cx="8229600" cy="4449763"/>
          </a:xfrm>
          <a:prstGeom prst="rect">
            <a:avLst/>
          </a:prstGeom>
        </p:spPr>
        <p:txBody>
          <a:bodyPr vert="horz"/>
          <a:lstStyle/>
          <a:p>
            <a:pPr lvl="0"/>
            <a:r>
              <a:rPr lang="en-US" noProof="0" smtClean="0"/>
              <a:t>Click icon to add chart</a:t>
            </a:r>
            <a:endParaRPr lang="en-US" noProof="0" dirty="0"/>
          </a:p>
        </p:txBody>
      </p:sp>
      <p:sp>
        <p:nvSpPr>
          <p:cNvPr id="6" name="Text Placeholder 17"/>
          <p:cNvSpPr>
            <a:spLocks noGrp="1"/>
          </p:cNvSpPr>
          <p:nvPr>
            <p:ph type="body" sz="quarter" idx="1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7" name="Slide Number Placeholder 22"/>
          <p:cNvSpPr>
            <a:spLocks noGrp="1"/>
          </p:cNvSpPr>
          <p:nvPr>
            <p:ph type="sldNum" sz="quarter" idx="12"/>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DFB467DD-9515-46B6-B069-95D878ABF97A}" type="slidenum">
              <a:rPr lang="en-US"/>
              <a:pPr>
                <a:defRPr/>
              </a:pPr>
              <a:t>‹#›</a:t>
            </a:fld>
            <a:endParaRPr lang="en-US" dirty="0"/>
          </a:p>
        </p:txBody>
      </p:sp>
    </p:spTree>
    <p:extLst>
      <p:ext uri="{BB962C8B-B14F-4D97-AF65-F5344CB8AC3E}">
        <p14:creationId xmlns:p14="http://schemas.microsoft.com/office/powerpoint/2010/main" val="486708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162800" cy="4038600"/>
          </a:xfrm>
          <a:prstGeom prst="rect">
            <a:avLst/>
          </a:prstGeom>
        </p:spPr>
        <p:txBody>
          <a:bodyPr vert="horz" anchor="t"/>
          <a:lstStyle>
            <a:lvl1pPr algn="l">
              <a:defRPr sz="5000" b="1" cap="none" baseline="0">
                <a:solidFill>
                  <a:srgbClr val="0C4790"/>
                </a:solidFill>
                <a:latin typeface="Tw Cen MT"/>
                <a:cs typeface="Tw Cen MT"/>
              </a:defRPr>
            </a:lvl1pPr>
          </a:lstStyle>
          <a:p>
            <a:r>
              <a:rPr lang="en-US" smtClean="0"/>
              <a:t>Click to edit Master title style</a:t>
            </a:r>
            <a:endParaRPr lang="en-US" dirty="0"/>
          </a:p>
        </p:txBody>
      </p:sp>
      <p:sp>
        <p:nvSpPr>
          <p:cNvPr id="3" name="Text Placeholder 2"/>
          <p:cNvSpPr>
            <a:spLocks noGrp="1"/>
          </p:cNvSpPr>
          <p:nvPr>
            <p:ph type="body" idx="1"/>
          </p:nvPr>
        </p:nvSpPr>
        <p:spPr>
          <a:xfrm>
            <a:off x="4038600" y="5105400"/>
            <a:ext cx="4191000" cy="411162"/>
          </a:xfrm>
          <a:prstGeom prst="rect">
            <a:avLst/>
          </a:prstGeom>
        </p:spPr>
        <p:txBody>
          <a:bodyPr vert="horz" anchor="b"/>
          <a:lstStyle>
            <a:lvl1pPr marL="0" indent="0">
              <a:buNone/>
              <a:defRPr sz="2600" baseline="0">
                <a:solidFill>
                  <a:srgbClr val="0C4790"/>
                </a:solidFill>
                <a:latin typeface="Tw Cen MT"/>
                <a:cs typeface="Tw Cen M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71183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457200"/>
            <a:ext cx="80772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7" name="Text Placeholder 6"/>
          <p:cNvSpPr>
            <a:spLocks noGrp="1"/>
          </p:cNvSpPr>
          <p:nvPr>
            <p:ph type="body" sz="quarter" idx="10"/>
          </p:nvPr>
        </p:nvSpPr>
        <p:spPr>
          <a:xfrm>
            <a:off x="533400" y="5943600"/>
            <a:ext cx="8077200" cy="4572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36051074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Tree>
    <p:extLst>
      <p:ext uri="{BB962C8B-B14F-4D97-AF65-F5344CB8AC3E}">
        <p14:creationId xmlns:p14="http://schemas.microsoft.com/office/powerpoint/2010/main" val="616364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End-Seal">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716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74638"/>
            <a:ext cx="8229600" cy="1143000"/>
          </a:xfrm>
          <a:prstGeom prst="rect">
            <a:avLst/>
          </a:prstGeom>
          <a:solidFill>
            <a:schemeClr val="accent1">
              <a:lumMod val="50000"/>
            </a:schemeClr>
          </a:solidFill>
          <a:ln>
            <a:noFill/>
          </a:ln>
        </p:spPr>
        <p:txBody>
          <a:bodyPr anchor="ctr"/>
          <a:lstStyle>
            <a:lvl1pPr>
              <a:defRPr>
                <a:solidFill>
                  <a:schemeClr val="bg1"/>
                </a:solidFill>
              </a:defRPr>
            </a:lvl1pPr>
          </a:lstStyle>
          <a:p>
            <a:r>
              <a:rPr lang="en-US" dirty="0" smtClean="0"/>
              <a:t>TITLE</a:t>
            </a:r>
            <a:endParaRPr lang="en-US" dirty="0"/>
          </a:p>
        </p:txBody>
      </p:sp>
      <p:grpSp>
        <p:nvGrpSpPr>
          <p:cNvPr id="7" name="Group 6"/>
          <p:cNvGrpSpPr/>
          <p:nvPr/>
        </p:nvGrpSpPr>
        <p:grpSpPr>
          <a:xfrm>
            <a:off x="457200" y="1585170"/>
            <a:ext cx="8229600" cy="1554483"/>
            <a:chOff x="457200" y="1585571"/>
            <a:chExt cx="8229600" cy="1554483"/>
          </a:xfrm>
        </p:grpSpPr>
        <p:sp>
          <p:nvSpPr>
            <p:cNvPr id="8" name="TextBox 7"/>
            <p:cNvSpPr txBox="1"/>
            <p:nvPr userDrawn="1"/>
          </p:nvSpPr>
          <p:spPr>
            <a:xfrm>
              <a:off x="3124200" y="1585571"/>
              <a:ext cx="5562600" cy="1554480"/>
            </a:xfrm>
            <a:prstGeom prst="rect">
              <a:avLst/>
            </a:prstGeom>
            <a:solidFill>
              <a:schemeClr val="accent6">
                <a:lumMod val="20000"/>
                <a:lumOff val="80000"/>
              </a:schemeClr>
            </a:solidFill>
            <a:ln>
              <a:noFill/>
            </a:ln>
          </p:spPr>
          <p:txBody>
            <a:bodyPr wrap="square" lIns="182880" tIns="91440" bIns="91440" rtlCol="0" anchor="ctr" anchorCtr="0">
              <a:noAutofit/>
            </a:bodyPr>
            <a:lstStyle/>
            <a:p>
              <a:pPr eaLnBrk="1" hangingPunct="1"/>
              <a:r>
                <a:rPr lang="en-US" dirty="0" smtClean="0"/>
                <a:t>TIP: This is another way to go about explaining</a:t>
              </a:r>
              <a:r>
                <a:rPr lang="en-US" baseline="0" dirty="0" smtClean="0"/>
                <a:t> your point in a way that is visually interesting. Just be sure that the text is aligned to the middle (Home tab &gt; paragraph section &gt; align text &gt; middle)</a:t>
              </a:r>
              <a:endParaRPr lang="en-US" dirty="0"/>
            </a:p>
          </p:txBody>
        </p:sp>
        <p:sp>
          <p:nvSpPr>
            <p:cNvPr id="9" name="TextBox 8"/>
            <p:cNvSpPr txBox="1"/>
            <p:nvPr userDrawn="1"/>
          </p:nvSpPr>
          <p:spPr>
            <a:xfrm>
              <a:off x="457200" y="1585573"/>
              <a:ext cx="2667000" cy="1554481"/>
            </a:xfrm>
            <a:prstGeom prst="rect">
              <a:avLst/>
            </a:prstGeom>
            <a:solidFill>
              <a:srgbClr val="AEC3DA"/>
            </a:solidFill>
            <a:ln>
              <a:noFill/>
            </a:ln>
            <a:effectLst>
              <a:outerShdw sx="1000" sy="1000" algn="ctr" rotWithShape="0">
                <a:srgbClr val="000000"/>
              </a:outerShdw>
            </a:effectLst>
          </p:spPr>
          <p:txBody>
            <a:bodyPr wrap="square" rtlCol="0" anchor="ctr" anchorCtr="0">
              <a:noAutofit/>
            </a:bodyPr>
            <a:lstStyle/>
            <a:p>
              <a:r>
                <a:rPr lang="en-US" sz="2000" b="1" dirty="0" smtClean="0">
                  <a:latin typeface="Calibri" panose="020F0502020204030204" pitchFamily="34" charset="0"/>
                </a:rPr>
                <a:t>Bullet Topic</a:t>
              </a:r>
              <a:endParaRPr lang="en-US" sz="2000" b="1" dirty="0">
                <a:latin typeface="Calibri" panose="020F0502020204030204" pitchFamily="34" charset="0"/>
              </a:endParaRPr>
            </a:p>
          </p:txBody>
        </p:sp>
      </p:grpSp>
      <p:grpSp>
        <p:nvGrpSpPr>
          <p:cNvPr id="10" name="Group 9"/>
          <p:cNvGrpSpPr/>
          <p:nvPr/>
        </p:nvGrpSpPr>
        <p:grpSpPr>
          <a:xfrm>
            <a:off x="457200" y="3307185"/>
            <a:ext cx="8229600" cy="1554483"/>
            <a:chOff x="457200" y="1585571"/>
            <a:chExt cx="8229600" cy="1554483"/>
          </a:xfrm>
          <a:solidFill>
            <a:srgbClr val="BBDBEF"/>
          </a:solidFill>
        </p:grpSpPr>
        <p:sp>
          <p:nvSpPr>
            <p:cNvPr id="11" name="TextBox 10"/>
            <p:cNvSpPr txBox="1"/>
            <p:nvPr userDrawn="1"/>
          </p:nvSpPr>
          <p:spPr>
            <a:xfrm>
              <a:off x="3124200" y="1585571"/>
              <a:ext cx="5562600" cy="1554480"/>
            </a:xfrm>
            <a:prstGeom prst="rect">
              <a:avLst/>
            </a:prstGeom>
            <a:solidFill>
              <a:schemeClr val="accent6">
                <a:lumMod val="20000"/>
                <a:lumOff val="80000"/>
              </a:schemeClr>
            </a:solidFill>
            <a:ln>
              <a:noFill/>
            </a:ln>
          </p:spPr>
          <p:txBody>
            <a:bodyPr wrap="square" lIns="182880" tIns="91440" bIns="91440" rtlCol="0" anchor="ctr" anchorCtr="0">
              <a:noAutofit/>
            </a:bodyPr>
            <a:lstStyle/>
            <a:p>
              <a:pPr eaLnBrk="1" hangingPunct="1"/>
              <a:r>
                <a:rPr lang="en-US" dirty="0" smtClean="0"/>
                <a:t>TIP: I typically format the boxes so that they don’t automatically</a:t>
              </a:r>
              <a:r>
                <a:rPr lang="en-US" baseline="0" dirty="0" smtClean="0"/>
                <a:t> resize to fit the text. This allows me to ensure that the boxes are all uniform. To change this, right click on the box &gt; format shape &gt; text box &gt; </a:t>
              </a:r>
              <a:r>
                <a:rPr lang="en-US" baseline="0" dirty="0" err="1" smtClean="0"/>
                <a:t>autofit</a:t>
              </a:r>
              <a:r>
                <a:rPr lang="en-US" baseline="0" dirty="0" smtClean="0"/>
                <a:t>. </a:t>
              </a:r>
              <a:endParaRPr lang="en-US" dirty="0"/>
            </a:p>
          </p:txBody>
        </p:sp>
        <p:sp>
          <p:nvSpPr>
            <p:cNvPr id="12" name="TextBox 11"/>
            <p:cNvSpPr txBox="1"/>
            <p:nvPr userDrawn="1"/>
          </p:nvSpPr>
          <p:spPr>
            <a:xfrm>
              <a:off x="457200" y="1585573"/>
              <a:ext cx="2667000" cy="1554481"/>
            </a:xfrm>
            <a:prstGeom prst="rect">
              <a:avLst/>
            </a:prstGeom>
            <a:solidFill>
              <a:srgbClr val="AEC3DA"/>
            </a:solidFill>
            <a:ln>
              <a:noFill/>
            </a:ln>
            <a:effectLst>
              <a:outerShdw sx="1000" sy="1000" algn="ctr" rotWithShape="0">
                <a:srgbClr val="000000"/>
              </a:outerShdw>
            </a:effectLst>
          </p:spPr>
          <p:txBody>
            <a:bodyPr wrap="square" rtlCol="0" anchor="ctr" anchorCtr="0">
              <a:noAutofit/>
            </a:bodyPr>
            <a:lstStyle/>
            <a:p>
              <a:r>
                <a:rPr lang="en-US" sz="2000" b="1" dirty="0" smtClean="0">
                  <a:latin typeface="Calibri" panose="020F0502020204030204" pitchFamily="34" charset="0"/>
                </a:rPr>
                <a:t>Bullet Topic</a:t>
              </a:r>
              <a:endParaRPr lang="en-US" sz="2000" b="1" dirty="0">
                <a:latin typeface="Calibri" panose="020F0502020204030204" pitchFamily="34" charset="0"/>
              </a:endParaRPr>
            </a:p>
          </p:txBody>
        </p:sp>
      </p:grpSp>
      <p:grpSp>
        <p:nvGrpSpPr>
          <p:cNvPr id="13" name="Group 12"/>
          <p:cNvGrpSpPr/>
          <p:nvPr/>
        </p:nvGrpSpPr>
        <p:grpSpPr>
          <a:xfrm>
            <a:off x="457200" y="5038727"/>
            <a:ext cx="8229600" cy="1554483"/>
            <a:chOff x="457200" y="1585571"/>
            <a:chExt cx="8229600" cy="1554483"/>
          </a:xfrm>
          <a:solidFill>
            <a:srgbClr val="BBDBEF"/>
          </a:solidFill>
        </p:grpSpPr>
        <p:sp>
          <p:nvSpPr>
            <p:cNvPr id="14" name="TextBox 13"/>
            <p:cNvSpPr txBox="1"/>
            <p:nvPr userDrawn="1"/>
          </p:nvSpPr>
          <p:spPr>
            <a:xfrm>
              <a:off x="3124200" y="1585571"/>
              <a:ext cx="5562600" cy="1554480"/>
            </a:xfrm>
            <a:prstGeom prst="rect">
              <a:avLst/>
            </a:prstGeom>
            <a:solidFill>
              <a:schemeClr val="accent6">
                <a:lumMod val="20000"/>
                <a:lumOff val="80000"/>
              </a:schemeClr>
            </a:solidFill>
            <a:ln>
              <a:noFill/>
            </a:ln>
          </p:spPr>
          <p:txBody>
            <a:bodyPr wrap="square" lIns="182880" tIns="91440" bIns="91440" rtlCol="0" anchor="ctr" anchorCtr="0">
              <a:noAutofit/>
            </a:bodyPr>
            <a:lstStyle/>
            <a:p>
              <a:pPr eaLnBrk="1" hangingPunct="1"/>
              <a:r>
                <a:rPr lang="en-US" dirty="0" smtClean="0"/>
                <a:t>Description</a:t>
              </a:r>
              <a:endParaRPr lang="en-US" dirty="0"/>
            </a:p>
          </p:txBody>
        </p:sp>
        <p:sp>
          <p:nvSpPr>
            <p:cNvPr id="15" name="TextBox 14"/>
            <p:cNvSpPr txBox="1"/>
            <p:nvPr userDrawn="1"/>
          </p:nvSpPr>
          <p:spPr>
            <a:xfrm>
              <a:off x="457200" y="1585573"/>
              <a:ext cx="2667000" cy="1554481"/>
            </a:xfrm>
            <a:prstGeom prst="rect">
              <a:avLst/>
            </a:prstGeom>
            <a:solidFill>
              <a:srgbClr val="AEC3DA"/>
            </a:solidFill>
            <a:ln>
              <a:noFill/>
            </a:ln>
            <a:effectLst>
              <a:outerShdw sx="1000" sy="1000" algn="ctr" rotWithShape="0">
                <a:srgbClr val="000000"/>
              </a:outerShdw>
            </a:effectLst>
          </p:spPr>
          <p:txBody>
            <a:bodyPr wrap="square" rtlCol="0" anchor="ctr" anchorCtr="0">
              <a:noAutofit/>
            </a:bodyPr>
            <a:lstStyle/>
            <a:p>
              <a:r>
                <a:rPr lang="en-US" sz="2000" b="1" dirty="0" smtClean="0">
                  <a:latin typeface="Calibri" panose="020F0502020204030204" pitchFamily="34" charset="0"/>
                </a:rPr>
                <a:t>Bullet Topic</a:t>
              </a:r>
              <a:endParaRPr lang="en-US" sz="2000" b="1" dirty="0">
                <a:latin typeface="Calibri" panose="020F0502020204030204" pitchFamily="34" charset="0"/>
              </a:endParaRPr>
            </a:p>
          </p:txBody>
        </p:sp>
      </p:grpSp>
    </p:spTree>
    <p:extLst>
      <p:ext uri="{BB962C8B-B14F-4D97-AF65-F5344CB8AC3E}">
        <p14:creationId xmlns:p14="http://schemas.microsoft.com/office/powerpoint/2010/main" val="994533177"/>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Pictures">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4008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4801"/>
            <a:ext cx="7772400" cy="914399"/>
          </a:xfrm>
          <a:prstGeom prst="rect">
            <a:avLst/>
          </a:prstGeom>
        </p:spPr>
        <p:txBody>
          <a:bodyPr vert="horz"/>
          <a:lstStyle>
            <a:lvl1pPr>
              <a:defRPr sz="5200" b="1" i="0" kern="1200" cap="all" spc="0">
                <a:solidFill>
                  <a:schemeClr val="bg1"/>
                </a:solidFill>
                <a:latin typeface="Tw Cen MT"/>
                <a:cs typeface="Tw Cen M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5029200"/>
            <a:ext cx="6400800" cy="10668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6031812"/>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Chapter - Dk Gree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5600"/>
            <a:ext cx="7772400" cy="1905000"/>
          </a:xfrm>
          <a:prstGeom prst="rect">
            <a:avLst/>
          </a:prstGeom>
        </p:spPr>
        <p:txBody>
          <a:bodyPr vert="horz"/>
          <a:lstStyle>
            <a:lvl1pPr>
              <a:defRPr sz="4000" b="1" i="0" kern="1200" cap="all" spc="0">
                <a:solidFill>
                  <a:schemeClr val="bg1"/>
                </a:solidFill>
                <a:latin typeface="Tw Cen MT"/>
                <a:cs typeface="Tw Cen M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286000"/>
            <a:ext cx="6400800" cy="5334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3380784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Chapter - Viole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5600"/>
            <a:ext cx="7772400" cy="1981200"/>
          </a:xfrm>
          <a:prstGeom prst="rect">
            <a:avLst/>
          </a:prstGeom>
        </p:spPr>
        <p:txBody>
          <a:bodyPr vert="horz"/>
          <a:lstStyle>
            <a:lvl1pPr>
              <a:defRPr sz="4000" b="1" i="0" kern="1200" cap="all" spc="0">
                <a:solidFill>
                  <a:schemeClr val="bg1"/>
                </a:solidFill>
                <a:latin typeface="Tw Cen MT"/>
                <a:cs typeface="Tw Cen M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286000"/>
            <a:ext cx="6400800" cy="5334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2234293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Text-Square Bullet">
    <p:bg>
      <p:bgPr>
        <a:solidFill>
          <a:schemeClr val="bg1"/>
        </a:solidFill>
        <a:effectLst/>
      </p:bgPr>
    </p:bg>
    <p:spTree>
      <p:nvGrpSpPr>
        <p:cNvPr id="1" name=""/>
        <p:cNvGrpSpPr/>
        <p:nvPr/>
      </p:nvGrpSpPr>
      <p:grpSpPr>
        <a:xfrm>
          <a:off x="0" y="0"/>
          <a:ext cx="0" cy="0"/>
          <a:chOff x="0" y="0"/>
          <a:chExt cx="0" cy="0"/>
        </a:xfrm>
      </p:grpSpPr>
      <p:pic>
        <p:nvPicPr>
          <p:cNvPr id="5" name="Picture 8"/>
          <p:cNvPicPr>
            <a:picLocks noChangeAspect="1"/>
          </p:cNvPicPr>
          <p:nvPr/>
        </p:nvPicPr>
        <p:blipFill>
          <a:blip r:embed="rId2"/>
          <a:srcRect/>
          <a:stretch>
            <a:fillRect/>
          </a:stretch>
        </p:blipFill>
        <p:spPr bwMode="auto">
          <a:xfrm>
            <a:off x="8153400" y="6273800"/>
            <a:ext cx="419100" cy="431800"/>
          </a:xfrm>
          <a:prstGeom prst="rect">
            <a:avLst/>
          </a:prstGeom>
          <a:noFill/>
          <a:ln w="9525">
            <a:noFill/>
            <a:miter lim="800000"/>
            <a:headEnd/>
            <a:tailEnd/>
          </a:ln>
        </p:spPr>
      </p:pic>
      <p:sp>
        <p:nvSpPr>
          <p:cNvPr id="2" name="Title 1"/>
          <p:cNvSpPr>
            <a:spLocks noGrp="1"/>
          </p:cNvSpPr>
          <p:nvPr>
            <p:ph type="title"/>
          </p:nvPr>
        </p:nvSpPr>
        <p:spPr>
          <a:xfrm>
            <a:off x="457200" y="228600"/>
            <a:ext cx="8229600" cy="914400"/>
          </a:xfrm>
          <a:prstGeom prst="rect">
            <a:avLst/>
          </a:prstGeom>
          <a:solidFill>
            <a:schemeClr val="accent1">
              <a:lumMod val="50000"/>
            </a:schemeClr>
          </a:solidFill>
        </p:spPr>
        <p:txBody>
          <a:bodyPr vert="horz" anchor="ctr"/>
          <a:lstStyle>
            <a:lvl1pPr algn="ctr">
              <a:defRPr sz="3600" b="0" cap="all" baseline="0">
                <a:solidFill>
                  <a:schemeClr val="bg1"/>
                </a:solidFill>
                <a:latin typeface="Calibri" panose="020F0502020204030204" pitchFamily="34" charset="0"/>
                <a:cs typeface="Calibri" panose="020F0502020204030204" pitchFamily="34" charset="0"/>
              </a:defRPr>
            </a:lvl1pPr>
          </a:lstStyle>
          <a:p>
            <a:r>
              <a:rPr lang="en-US" smtClean="0"/>
              <a:t>Click to edit Master title style</a:t>
            </a:r>
            <a:endParaRPr lang="en-US" dirty="0"/>
          </a:p>
        </p:txBody>
      </p:sp>
      <p:sp>
        <p:nvSpPr>
          <p:cNvPr id="6"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fld id="{E4175E90-865B-40DD-BB87-7D4F2AA230D5}" type="slidenum">
              <a:rPr lang="en-US" smtClean="0"/>
              <a:pPr/>
              <a:t>‹#›</a:t>
            </a:fld>
            <a:endParaRPr lang="en-US"/>
          </a:p>
        </p:txBody>
      </p:sp>
      <p:sp>
        <p:nvSpPr>
          <p:cNvPr id="7" name="TextBox 6"/>
          <p:cNvSpPr txBox="1"/>
          <p:nvPr/>
        </p:nvSpPr>
        <p:spPr>
          <a:xfrm>
            <a:off x="838200" y="1600200"/>
            <a:ext cx="762000" cy="369332"/>
          </a:xfrm>
          <a:prstGeom prst="rect">
            <a:avLst/>
          </a:prstGeom>
          <a:noFill/>
        </p:spPr>
        <p:txBody>
          <a:bodyPr wrap="square" rtlCol="0">
            <a:spAutoFit/>
          </a:bodyPr>
          <a:lstStyle/>
          <a:p>
            <a:r>
              <a:rPr lang="en-US" dirty="0" smtClean="0">
                <a:solidFill>
                  <a:srgbClr val="333333"/>
                </a:solidFill>
              </a:rPr>
              <a:t>1</a:t>
            </a:r>
            <a:endParaRPr lang="en-US" dirty="0">
              <a:solidFill>
                <a:srgbClr val="333333"/>
              </a:solidFill>
            </a:endParaRPr>
          </a:p>
        </p:txBody>
      </p:sp>
    </p:spTree>
    <p:extLst>
      <p:ext uri="{BB962C8B-B14F-4D97-AF65-F5344CB8AC3E}">
        <p14:creationId xmlns:p14="http://schemas.microsoft.com/office/powerpoint/2010/main" val="4269171352"/>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74638"/>
            <a:ext cx="8229600" cy="1143000"/>
          </a:xfrm>
          <a:prstGeom prst="rect">
            <a:avLst/>
          </a:prstGeom>
          <a:solidFill>
            <a:schemeClr val="accent1">
              <a:lumMod val="50000"/>
            </a:schemeClr>
          </a:solidFill>
          <a:ln>
            <a:noFill/>
          </a:ln>
        </p:spPr>
        <p:txBody>
          <a:bodyPr anchor="ctr"/>
          <a:lstStyle>
            <a:lvl1pPr>
              <a:defRPr>
                <a:solidFill>
                  <a:schemeClr val="bg1"/>
                </a:solidFill>
              </a:defRPr>
            </a:lvl1pPr>
          </a:lstStyle>
          <a:p>
            <a:r>
              <a:rPr lang="en-US" dirty="0" smtClean="0"/>
              <a:t>TITLE</a:t>
            </a:r>
            <a:endParaRPr lang="en-US" dirty="0"/>
          </a:p>
        </p:txBody>
      </p:sp>
      <p:grpSp>
        <p:nvGrpSpPr>
          <p:cNvPr id="7" name="Group 6"/>
          <p:cNvGrpSpPr/>
          <p:nvPr/>
        </p:nvGrpSpPr>
        <p:grpSpPr>
          <a:xfrm>
            <a:off x="457200" y="1585170"/>
            <a:ext cx="8229600" cy="1554483"/>
            <a:chOff x="457200" y="1585571"/>
            <a:chExt cx="8229600" cy="1554483"/>
          </a:xfrm>
        </p:grpSpPr>
        <p:sp>
          <p:nvSpPr>
            <p:cNvPr id="8" name="TextBox 7"/>
            <p:cNvSpPr txBox="1"/>
            <p:nvPr userDrawn="1"/>
          </p:nvSpPr>
          <p:spPr>
            <a:xfrm>
              <a:off x="3124200" y="1585571"/>
              <a:ext cx="5562600" cy="1554480"/>
            </a:xfrm>
            <a:prstGeom prst="rect">
              <a:avLst/>
            </a:prstGeom>
            <a:solidFill>
              <a:schemeClr val="accent6">
                <a:lumMod val="20000"/>
                <a:lumOff val="80000"/>
              </a:schemeClr>
            </a:solidFill>
            <a:ln>
              <a:noFill/>
            </a:ln>
          </p:spPr>
          <p:txBody>
            <a:bodyPr wrap="square" lIns="182880" tIns="91440" bIns="91440" rtlCol="0" anchor="ctr" anchorCtr="0">
              <a:noAutofit/>
            </a:bodyPr>
            <a:lstStyle/>
            <a:p>
              <a:r>
                <a:rPr lang="en-US" dirty="0" smtClean="0">
                  <a:solidFill>
                    <a:srgbClr val="333333"/>
                  </a:solidFill>
                </a:rPr>
                <a:t>TIP: This is another way to go about explaining your point in a way that is visually interesting. Just be sure that the text is aligned to the middle (Home tab &gt; paragraph section &gt; align text &gt; middle)</a:t>
              </a:r>
              <a:endParaRPr lang="en-US" dirty="0">
                <a:solidFill>
                  <a:srgbClr val="333333"/>
                </a:solidFill>
              </a:endParaRPr>
            </a:p>
          </p:txBody>
        </p:sp>
        <p:sp>
          <p:nvSpPr>
            <p:cNvPr id="9" name="TextBox 8"/>
            <p:cNvSpPr txBox="1"/>
            <p:nvPr userDrawn="1"/>
          </p:nvSpPr>
          <p:spPr>
            <a:xfrm>
              <a:off x="457200" y="1585573"/>
              <a:ext cx="2667000" cy="1554481"/>
            </a:xfrm>
            <a:prstGeom prst="rect">
              <a:avLst/>
            </a:prstGeom>
            <a:solidFill>
              <a:srgbClr val="AEC3DA"/>
            </a:solidFill>
            <a:ln>
              <a:noFill/>
            </a:ln>
            <a:effectLst>
              <a:outerShdw sx="1000" sy="1000" algn="ctr" rotWithShape="0">
                <a:srgbClr val="000000"/>
              </a:outerShdw>
            </a:effectLst>
          </p:spPr>
          <p:txBody>
            <a:bodyPr wrap="square" rtlCol="0" anchor="ctr" anchorCtr="0">
              <a:noAutofit/>
            </a:bodyPr>
            <a:lstStyle/>
            <a:p>
              <a:r>
                <a:rPr lang="en-US" sz="2000" b="1" dirty="0" smtClean="0">
                  <a:solidFill>
                    <a:srgbClr val="333333"/>
                  </a:solidFill>
                  <a:latin typeface="Calibri" panose="020F0502020204030204" pitchFamily="34" charset="0"/>
                </a:rPr>
                <a:t>Bullet Topic</a:t>
              </a:r>
              <a:endParaRPr lang="en-US" sz="2000" b="1" dirty="0">
                <a:solidFill>
                  <a:srgbClr val="333333"/>
                </a:solidFill>
                <a:latin typeface="Calibri" panose="020F0502020204030204" pitchFamily="34" charset="0"/>
              </a:endParaRPr>
            </a:p>
          </p:txBody>
        </p:sp>
      </p:grpSp>
      <p:grpSp>
        <p:nvGrpSpPr>
          <p:cNvPr id="10" name="Group 9"/>
          <p:cNvGrpSpPr/>
          <p:nvPr/>
        </p:nvGrpSpPr>
        <p:grpSpPr>
          <a:xfrm>
            <a:off x="457200" y="3307185"/>
            <a:ext cx="8229600" cy="1554483"/>
            <a:chOff x="457200" y="1585571"/>
            <a:chExt cx="8229600" cy="1554483"/>
          </a:xfrm>
          <a:solidFill>
            <a:srgbClr val="BBDBEF"/>
          </a:solidFill>
        </p:grpSpPr>
        <p:sp>
          <p:nvSpPr>
            <p:cNvPr id="11" name="TextBox 10"/>
            <p:cNvSpPr txBox="1"/>
            <p:nvPr userDrawn="1"/>
          </p:nvSpPr>
          <p:spPr>
            <a:xfrm>
              <a:off x="3124200" y="1585571"/>
              <a:ext cx="5562600" cy="1554480"/>
            </a:xfrm>
            <a:prstGeom prst="rect">
              <a:avLst/>
            </a:prstGeom>
            <a:solidFill>
              <a:schemeClr val="accent6">
                <a:lumMod val="20000"/>
                <a:lumOff val="80000"/>
              </a:schemeClr>
            </a:solidFill>
            <a:ln>
              <a:noFill/>
            </a:ln>
          </p:spPr>
          <p:txBody>
            <a:bodyPr wrap="square" lIns="182880" tIns="91440" bIns="91440" rtlCol="0" anchor="ctr" anchorCtr="0">
              <a:noAutofit/>
            </a:bodyPr>
            <a:lstStyle/>
            <a:p>
              <a:r>
                <a:rPr lang="en-US" dirty="0" smtClean="0">
                  <a:solidFill>
                    <a:srgbClr val="333333"/>
                  </a:solidFill>
                </a:rPr>
                <a:t>TIP: I typically format the boxes so that they don’t automatically resize to fit the text. This allows me to ensure that the boxes are all uniform. To change this, right click on the box &gt; format shape &gt; text box &gt; </a:t>
              </a:r>
              <a:r>
                <a:rPr lang="en-US" dirty="0" err="1" smtClean="0">
                  <a:solidFill>
                    <a:srgbClr val="333333"/>
                  </a:solidFill>
                </a:rPr>
                <a:t>autofit</a:t>
              </a:r>
              <a:r>
                <a:rPr lang="en-US" dirty="0" smtClean="0">
                  <a:solidFill>
                    <a:srgbClr val="333333"/>
                  </a:solidFill>
                </a:rPr>
                <a:t>. </a:t>
              </a:r>
              <a:endParaRPr lang="en-US" dirty="0">
                <a:solidFill>
                  <a:srgbClr val="333333"/>
                </a:solidFill>
              </a:endParaRPr>
            </a:p>
          </p:txBody>
        </p:sp>
        <p:sp>
          <p:nvSpPr>
            <p:cNvPr id="12" name="TextBox 11"/>
            <p:cNvSpPr txBox="1"/>
            <p:nvPr userDrawn="1"/>
          </p:nvSpPr>
          <p:spPr>
            <a:xfrm>
              <a:off x="457200" y="1585573"/>
              <a:ext cx="2667000" cy="1554481"/>
            </a:xfrm>
            <a:prstGeom prst="rect">
              <a:avLst/>
            </a:prstGeom>
            <a:solidFill>
              <a:srgbClr val="AEC3DA"/>
            </a:solidFill>
            <a:ln>
              <a:noFill/>
            </a:ln>
            <a:effectLst>
              <a:outerShdw sx="1000" sy="1000" algn="ctr" rotWithShape="0">
                <a:srgbClr val="000000"/>
              </a:outerShdw>
            </a:effectLst>
          </p:spPr>
          <p:txBody>
            <a:bodyPr wrap="square" rtlCol="0" anchor="ctr" anchorCtr="0">
              <a:noAutofit/>
            </a:bodyPr>
            <a:lstStyle/>
            <a:p>
              <a:r>
                <a:rPr lang="en-US" sz="2000" b="1" dirty="0" smtClean="0">
                  <a:solidFill>
                    <a:srgbClr val="333333"/>
                  </a:solidFill>
                  <a:latin typeface="Calibri" panose="020F0502020204030204" pitchFamily="34" charset="0"/>
                </a:rPr>
                <a:t>Bullet Topic</a:t>
              </a:r>
              <a:endParaRPr lang="en-US" sz="2000" b="1" dirty="0">
                <a:solidFill>
                  <a:srgbClr val="333333"/>
                </a:solidFill>
                <a:latin typeface="Calibri" panose="020F0502020204030204" pitchFamily="34" charset="0"/>
              </a:endParaRPr>
            </a:p>
          </p:txBody>
        </p:sp>
      </p:grpSp>
      <p:grpSp>
        <p:nvGrpSpPr>
          <p:cNvPr id="13" name="Group 12"/>
          <p:cNvGrpSpPr/>
          <p:nvPr/>
        </p:nvGrpSpPr>
        <p:grpSpPr>
          <a:xfrm>
            <a:off x="457200" y="5038727"/>
            <a:ext cx="8229600" cy="1554483"/>
            <a:chOff x="457200" y="1585571"/>
            <a:chExt cx="8229600" cy="1554483"/>
          </a:xfrm>
          <a:solidFill>
            <a:srgbClr val="BBDBEF"/>
          </a:solidFill>
        </p:grpSpPr>
        <p:sp>
          <p:nvSpPr>
            <p:cNvPr id="14" name="TextBox 13"/>
            <p:cNvSpPr txBox="1"/>
            <p:nvPr userDrawn="1"/>
          </p:nvSpPr>
          <p:spPr>
            <a:xfrm>
              <a:off x="3124200" y="1585571"/>
              <a:ext cx="5562600" cy="1554480"/>
            </a:xfrm>
            <a:prstGeom prst="rect">
              <a:avLst/>
            </a:prstGeom>
            <a:solidFill>
              <a:schemeClr val="accent6">
                <a:lumMod val="20000"/>
                <a:lumOff val="80000"/>
              </a:schemeClr>
            </a:solidFill>
            <a:ln>
              <a:noFill/>
            </a:ln>
          </p:spPr>
          <p:txBody>
            <a:bodyPr wrap="square" lIns="182880" tIns="91440" bIns="91440" rtlCol="0" anchor="ctr" anchorCtr="0">
              <a:noAutofit/>
            </a:bodyPr>
            <a:lstStyle/>
            <a:p>
              <a:r>
                <a:rPr lang="en-US" dirty="0" smtClean="0">
                  <a:solidFill>
                    <a:srgbClr val="333333"/>
                  </a:solidFill>
                </a:rPr>
                <a:t>Description</a:t>
              </a:r>
              <a:endParaRPr lang="en-US" dirty="0">
                <a:solidFill>
                  <a:srgbClr val="333333"/>
                </a:solidFill>
              </a:endParaRPr>
            </a:p>
          </p:txBody>
        </p:sp>
        <p:sp>
          <p:nvSpPr>
            <p:cNvPr id="15" name="TextBox 14"/>
            <p:cNvSpPr txBox="1"/>
            <p:nvPr userDrawn="1"/>
          </p:nvSpPr>
          <p:spPr>
            <a:xfrm>
              <a:off x="457200" y="1585573"/>
              <a:ext cx="2667000" cy="1554481"/>
            </a:xfrm>
            <a:prstGeom prst="rect">
              <a:avLst/>
            </a:prstGeom>
            <a:solidFill>
              <a:srgbClr val="AEC3DA"/>
            </a:solidFill>
            <a:ln>
              <a:noFill/>
            </a:ln>
            <a:effectLst>
              <a:outerShdw sx="1000" sy="1000" algn="ctr" rotWithShape="0">
                <a:srgbClr val="000000"/>
              </a:outerShdw>
            </a:effectLst>
          </p:spPr>
          <p:txBody>
            <a:bodyPr wrap="square" rtlCol="0" anchor="ctr" anchorCtr="0">
              <a:noAutofit/>
            </a:bodyPr>
            <a:lstStyle/>
            <a:p>
              <a:r>
                <a:rPr lang="en-US" sz="2000" b="1" dirty="0" smtClean="0">
                  <a:solidFill>
                    <a:srgbClr val="333333"/>
                  </a:solidFill>
                  <a:latin typeface="Calibri" panose="020F0502020204030204" pitchFamily="34" charset="0"/>
                </a:rPr>
                <a:t>Bullet Topic</a:t>
              </a:r>
              <a:endParaRPr lang="en-US" sz="2000" b="1" dirty="0">
                <a:solidFill>
                  <a:srgbClr val="333333"/>
                </a:solidFill>
                <a:latin typeface="Calibri" panose="020F0502020204030204" pitchFamily="34" charset="0"/>
              </a:endParaRPr>
            </a:p>
          </p:txBody>
        </p:sp>
      </p:grpSp>
    </p:spTree>
    <p:extLst>
      <p:ext uri="{BB962C8B-B14F-4D97-AF65-F5344CB8AC3E}">
        <p14:creationId xmlns:p14="http://schemas.microsoft.com/office/powerpoint/2010/main" val="920849182"/>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ext-Number Bulle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p:nvPicPr>
        <p:blipFill>
          <a:blip r:embed="rId3"/>
          <a:srcRect/>
          <a:stretch>
            <a:fillRect/>
          </a:stretch>
        </p:blipFill>
        <p:spPr bwMode="auto">
          <a:xfrm>
            <a:off x="8153400" y="6273800"/>
            <a:ext cx="419100" cy="431800"/>
          </a:xfrm>
          <a:prstGeom prst="rect">
            <a:avLst/>
          </a:prstGeom>
          <a:noFill/>
          <a:ln w="9525">
            <a:noFill/>
            <a:miter lim="800000"/>
            <a:headEnd/>
            <a:tailEnd/>
          </a:ln>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7"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fld id="{E4175E90-865B-40DD-BB87-7D4F2AA230D5}" type="slidenum">
              <a:rPr lang="en-US" smtClean="0"/>
              <a:pPr/>
              <a:t>‹#›</a:t>
            </a:fld>
            <a:endParaRPr lang="en-US"/>
          </a:p>
        </p:txBody>
      </p:sp>
    </p:spTree>
    <p:extLst>
      <p:ext uri="{BB962C8B-B14F-4D97-AF65-F5344CB8AC3E}">
        <p14:creationId xmlns:p14="http://schemas.microsoft.com/office/powerpoint/2010/main" val="3070769116"/>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Graph">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p:nvPicPr>
        <p:blipFill>
          <a:blip r:embed="rId3"/>
          <a:srcRect/>
          <a:stretch>
            <a:fillRect/>
          </a:stretch>
        </p:blipFill>
        <p:spPr bwMode="auto">
          <a:xfrm>
            <a:off x="8153400" y="6273800"/>
            <a:ext cx="419100" cy="431800"/>
          </a:xfrm>
          <a:prstGeom prst="rect">
            <a:avLst/>
          </a:prstGeom>
          <a:noFill/>
          <a:ln w="9525">
            <a:noFill/>
            <a:miter lim="800000"/>
            <a:headEnd/>
            <a:tailEnd/>
          </a:ln>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9" name="Chart Placeholder 8"/>
          <p:cNvSpPr>
            <a:spLocks noGrp="1"/>
          </p:cNvSpPr>
          <p:nvPr>
            <p:ph type="chart" sz="quarter" idx="10"/>
          </p:nvPr>
        </p:nvSpPr>
        <p:spPr>
          <a:xfrm>
            <a:off x="457200" y="1295400"/>
            <a:ext cx="8229600" cy="4449763"/>
          </a:xfrm>
          <a:prstGeom prst="rect">
            <a:avLst/>
          </a:prstGeom>
        </p:spPr>
        <p:txBody>
          <a:bodyPr vert="horz"/>
          <a:lstStyle/>
          <a:p>
            <a:pPr lvl="0"/>
            <a:r>
              <a:rPr lang="en-US" noProof="0" smtClean="0"/>
              <a:t>Click icon to add chart</a:t>
            </a:r>
            <a:endParaRPr lang="en-US" noProof="0" dirty="0"/>
          </a:p>
        </p:txBody>
      </p:sp>
      <p:sp>
        <p:nvSpPr>
          <p:cNvPr id="6" name="Text Placeholder 17"/>
          <p:cNvSpPr>
            <a:spLocks noGrp="1"/>
          </p:cNvSpPr>
          <p:nvPr>
            <p:ph type="body" sz="quarter" idx="1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7" name="Slide Number Placeholder 22"/>
          <p:cNvSpPr>
            <a:spLocks noGrp="1"/>
          </p:cNvSpPr>
          <p:nvPr>
            <p:ph type="sldNum" sz="quarter" idx="12"/>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fld id="{E4175E90-865B-40DD-BB87-7D4F2AA230D5}" type="slidenum">
              <a:rPr lang="en-US" smtClean="0"/>
              <a:pPr/>
              <a:t>‹#›</a:t>
            </a:fld>
            <a:endParaRPr lang="en-US"/>
          </a:p>
        </p:txBody>
      </p:sp>
    </p:spTree>
    <p:extLst>
      <p:ext uri="{BB962C8B-B14F-4D97-AF65-F5344CB8AC3E}">
        <p14:creationId xmlns:p14="http://schemas.microsoft.com/office/powerpoint/2010/main" val="2984892042"/>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162800" cy="4038600"/>
          </a:xfrm>
          <a:prstGeom prst="rect">
            <a:avLst/>
          </a:prstGeom>
        </p:spPr>
        <p:txBody>
          <a:bodyPr vert="horz" anchor="t"/>
          <a:lstStyle>
            <a:lvl1pPr algn="l">
              <a:defRPr sz="5000" b="1" cap="none" baseline="0">
                <a:solidFill>
                  <a:srgbClr val="0C4790"/>
                </a:solidFill>
                <a:latin typeface="Tw Cen MT"/>
                <a:cs typeface="Tw Cen MT"/>
              </a:defRPr>
            </a:lvl1pPr>
          </a:lstStyle>
          <a:p>
            <a:r>
              <a:rPr lang="en-US" smtClean="0"/>
              <a:t>Click to edit Master title style</a:t>
            </a:r>
            <a:endParaRPr lang="en-US" dirty="0"/>
          </a:p>
        </p:txBody>
      </p:sp>
      <p:sp>
        <p:nvSpPr>
          <p:cNvPr id="3" name="Text Placeholder 2"/>
          <p:cNvSpPr>
            <a:spLocks noGrp="1"/>
          </p:cNvSpPr>
          <p:nvPr>
            <p:ph type="body" idx="1"/>
          </p:nvPr>
        </p:nvSpPr>
        <p:spPr>
          <a:xfrm>
            <a:off x="4038600" y="5105400"/>
            <a:ext cx="4191000" cy="411162"/>
          </a:xfrm>
          <a:prstGeom prst="rect">
            <a:avLst/>
          </a:prstGeom>
        </p:spPr>
        <p:txBody>
          <a:bodyPr vert="horz" anchor="b"/>
          <a:lstStyle>
            <a:lvl1pPr marL="0" indent="0">
              <a:buNone/>
              <a:defRPr sz="2600" baseline="0">
                <a:solidFill>
                  <a:srgbClr val="0C4790"/>
                </a:solidFill>
                <a:latin typeface="Tw Cen MT"/>
                <a:cs typeface="Tw Cen M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870285223"/>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icture-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457200"/>
            <a:ext cx="80772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7" name="Text Placeholder 6"/>
          <p:cNvSpPr>
            <a:spLocks noGrp="1"/>
          </p:cNvSpPr>
          <p:nvPr>
            <p:ph type="body" sz="quarter" idx="10"/>
          </p:nvPr>
        </p:nvSpPr>
        <p:spPr>
          <a:xfrm>
            <a:off x="533400" y="5943600"/>
            <a:ext cx="8077200" cy="4572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179491305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Number Bulle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p:nvPicPr>
        <p:blipFill>
          <a:blip r:embed="rId3"/>
          <a:srcRect/>
          <a:stretch>
            <a:fillRect/>
          </a:stretch>
        </p:blipFill>
        <p:spPr bwMode="auto">
          <a:xfrm>
            <a:off x="8153400" y="6273800"/>
            <a:ext cx="419100" cy="431800"/>
          </a:xfrm>
          <a:prstGeom prst="rect">
            <a:avLst/>
          </a:prstGeom>
          <a:noFill/>
          <a:ln w="9525">
            <a:noFill/>
            <a:miter lim="800000"/>
            <a:headEnd/>
            <a:tailEnd/>
          </a:ln>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7"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fld id="{F401BB1A-6D6A-4238-B7C6-80CBC259279A}" type="slidenum">
              <a:rPr lang="en-US" smtClean="0"/>
              <a:t>‹#›</a:t>
            </a:fld>
            <a:endParaRPr lang="en-US"/>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icture-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Tree>
    <p:extLst>
      <p:ext uri="{BB962C8B-B14F-4D97-AF65-F5344CB8AC3E}">
        <p14:creationId xmlns:p14="http://schemas.microsoft.com/office/powerpoint/2010/main" val="213045706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End-Seal">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71476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End-Pictures">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71804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Text-Square Bulle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8"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5"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fld id="{E4175E90-865B-40DD-BB87-7D4F2AA230D5}" type="slidenum">
              <a:rPr lang="en-US" smtClean="0"/>
              <a:pPr/>
              <a:t>‹#›</a:t>
            </a:fld>
            <a:endParaRPr lang="en-US"/>
          </a:p>
        </p:txBody>
      </p:sp>
    </p:spTree>
    <p:extLst>
      <p:ext uri="{BB962C8B-B14F-4D97-AF65-F5344CB8AC3E}">
        <p14:creationId xmlns:p14="http://schemas.microsoft.com/office/powerpoint/2010/main" val="2370025447"/>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Text-Number Bulle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5"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fld id="{E4175E90-865B-40DD-BB87-7D4F2AA230D5}" type="slidenum">
              <a:rPr lang="en-US" smtClean="0"/>
              <a:pPr/>
              <a:t>‹#›</a:t>
            </a:fld>
            <a:endParaRPr lang="en-US"/>
          </a:p>
        </p:txBody>
      </p:sp>
    </p:spTree>
    <p:extLst>
      <p:ext uri="{BB962C8B-B14F-4D97-AF65-F5344CB8AC3E}">
        <p14:creationId xmlns:p14="http://schemas.microsoft.com/office/powerpoint/2010/main" val="3190210440"/>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Graph">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9" name="Chart Placeholder 8"/>
          <p:cNvSpPr>
            <a:spLocks noGrp="1"/>
          </p:cNvSpPr>
          <p:nvPr>
            <p:ph type="chart" sz="quarter" idx="10"/>
          </p:nvPr>
        </p:nvSpPr>
        <p:spPr>
          <a:xfrm>
            <a:off x="457200" y="1295400"/>
            <a:ext cx="8229600" cy="4449763"/>
          </a:xfrm>
          <a:prstGeom prst="rect">
            <a:avLst/>
          </a:prstGeom>
        </p:spPr>
        <p:txBody>
          <a:bodyPr vert="horz"/>
          <a:lstStyle/>
          <a:p>
            <a:pPr lvl="0"/>
            <a:r>
              <a:rPr lang="en-US" noProof="0" smtClean="0"/>
              <a:t>Click icon to add chart</a:t>
            </a:r>
            <a:endParaRPr lang="en-US" noProof="0" dirty="0"/>
          </a:p>
        </p:txBody>
      </p:sp>
      <p:sp>
        <p:nvSpPr>
          <p:cNvPr id="6" name="Text Placeholder 17"/>
          <p:cNvSpPr>
            <a:spLocks noGrp="1"/>
          </p:cNvSpPr>
          <p:nvPr>
            <p:ph type="body" sz="quarter" idx="1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5" name="Slide Number Placeholder 22"/>
          <p:cNvSpPr>
            <a:spLocks noGrp="1"/>
          </p:cNvSpPr>
          <p:nvPr>
            <p:ph type="sldNum" sz="quarter" idx="12"/>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fld id="{E4175E90-865B-40DD-BB87-7D4F2AA230D5}" type="slidenum">
              <a:rPr lang="en-US" smtClean="0"/>
              <a:pPr/>
              <a:t>‹#›</a:t>
            </a:fld>
            <a:endParaRPr lang="en-US"/>
          </a:p>
        </p:txBody>
      </p:sp>
    </p:spTree>
    <p:extLst>
      <p:ext uri="{BB962C8B-B14F-4D97-AF65-F5344CB8AC3E}">
        <p14:creationId xmlns:p14="http://schemas.microsoft.com/office/powerpoint/2010/main" val="3128261462"/>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_Picture-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457200"/>
            <a:ext cx="80772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7" name="Text Placeholder 6"/>
          <p:cNvSpPr>
            <a:spLocks noGrp="1"/>
          </p:cNvSpPr>
          <p:nvPr>
            <p:ph type="body" sz="quarter" idx="10"/>
          </p:nvPr>
        </p:nvSpPr>
        <p:spPr>
          <a:xfrm>
            <a:off x="533400" y="5943600"/>
            <a:ext cx="8077200" cy="4572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1990439023"/>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Picture-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Tree>
    <p:extLst>
      <p:ext uri="{BB962C8B-B14F-4D97-AF65-F5344CB8AC3E}">
        <p14:creationId xmlns:p14="http://schemas.microsoft.com/office/powerpoint/2010/main" val="117955245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srgbClr val="333333"/>
                </a:solidFill>
              </a:defRPr>
            </a:lvl1pPr>
          </a:lstStyle>
          <a:p>
            <a:fld id="{ABABB9BB-AD6E-46F4-854D-AC3412B204DD}" type="datetimeFigureOut">
              <a:rPr lang="en-US" smtClean="0"/>
              <a:pPr/>
              <a:t>12/15/2016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333333"/>
                </a:solidFill>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srgbClr val="333333"/>
                </a:solidFill>
              </a:defRPr>
            </a:lvl1pPr>
          </a:lstStyle>
          <a:p>
            <a:fld id="{E4175E90-865B-40DD-BB87-7D4F2AA230D5}" type="slidenum">
              <a:rPr lang="en-US" smtClean="0"/>
              <a:pPr/>
              <a:t>‹#›</a:t>
            </a:fld>
            <a:endParaRPr lang="en-US"/>
          </a:p>
        </p:txBody>
      </p:sp>
    </p:spTree>
    <p:extLst>
      <p:ext uri="{BB962C8B-B14F-4D97-AF65-F5344CB8AC3E}">
        <p14:creationId xmlns:p14="http://schemas.microsoft.com/office/powerpoint/2010/main" val="110215950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5162"/>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4063835"/>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Graph">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p:nvPicPr>
        <p:blipFill>
          <a:blip r:embed="rId3"/>
          <a:srcRect/>
          <a:stretch>
            <a:fillRect/>
          </a:stretch>
        </p:blipFill>
        <p:spPr bwMode="auto">
          <a:xfrm>
            <a:off x="8153400" y="6273800"/>
            <a:ext cx="419100" cy="431800"/>
          </a:xfrm>
          <a:prstGeom prst="rect">
            <a:avLst/>
          </a:prstGeom>
          <a:noFill/>
          <a:ln w="9525">
            <a:noFill/>
            <a:miter lim="800000"/>
            <a:headEnd/>
            <a:tailEnd/>
          </a:ln>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9" name="Chart Placeholder 8"/>
          <p:cNvSpPr>
            <a:spLocks noGrp="1"/>
          </p:cNvSpPr>
          <p:nvPr>
            <p:ph type="chart" sz="quarter" idx="10"/>
          </p:nvPr>
        </p:nvSpPr>
        <p:spPr>
          <a:xfrm>
            <a:off x="457200" y="1295400"/>
            <a:ext cx="8229600" cy="4449763"/>
          </a:xfrm>
          <a:prstGeom prst="rect">
            <a:avLst/>
          </a:prstGeom>
        </p:spPr>
        <p:txBody>
          <a:bodyPr vert="horz"/>
          <a:lstStyle/>
          <a:p>
            <a:pPr lvl="0"/>
            <a:r>
              <a:rPr lang="en-US" noProof="0" smtClean="0"/>
              <a:t>Click icon to add chart</a:t>
            </a:r>
            <a:endParaRPr lang="en-US" noProof="0" dirty="0"/>
          </a:p>
        </p:txBody>
      </p:sp>
      <p:sp>
        <p:nvSpPr>
          <p:cNvPr id="6" name="Text Placeholder 17"/>
          <p:cNvSpPr>
            <a:spLocks noGrp="1"/>
          </p:cNvSpPr>
          <p:nvPr>
            <p:ph type="body" sz="quarter" idx="1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7" name="Slide Number Placeholder 22"/>
          <p:cNvSpPr>
            <a:spLocks noGrp="1"/>
          </p:cNvSpPr>
          <p:nvPr>
            <p:ph type="sldNum" sz="quarter" idx="12"/>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fld id="{F401BB1A-6D6A-4238-B7C6-80CBC259279A}" type="slidenum">
              <a:rPr lang="en-US" smtClean="0"/>
              <a:t>‹#›</a:t>
            </a:fld>
            <a:endParaRPr lang="en-US"/>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0" fontAlgn="base" hangingPunct="0">
              <a:spcBef>
                <a:spcPct val="0"/>
              </a:spcBef>
              <a:spcAft>
                <a:spcPct val="0"/>
              </a:spcAft>
            </a:pPr>
            <a:fld id="{C3B7082F-93E9-40EF-A7D2-39D86AB7EB7D}" type="datetimeFigureOut">
              <a:rPr lang="en-US" altLang="en-US">
                <a:solidFill>
                  <a:prstClr val="black"/>
                </a:solidFill>
                <a:latin typeface="Arial" pitchFamily="34" charset="0"/>
                <a:ea typeface="ＭＳ Ｐゴシック" pitchFamily="34" charset="-128"/>
              </a:rPr>
              <a:pPr defTabSz="457200" eaLnBrk="0" fontAlgn="base" hangingPunct="0">
                <a:spcBef>
                  <a:spcPct val="0"/>
                </a:spcBef>
                <a:spcAft>
                  <a:spcPct val="0"/>
                </a:spcAft>
              </a:pPr>
              <a:t>12/15/2016</a:t>
            </a:fld>
            <a:endParaRPr lang="en-US" altLang="en-US">
              <a:solidFill>
                <a:prstClr val="black"/>
              </a:solidFill>
              <a:latin typeface="Arial" pitchFamily="34" charset="0"/>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0"/>
                <a:cs typeface="ＭＳ Ｐゴシック" charset="0"/>
              </a:defRPr>
            </a:lvl1pPr>
          </a:lstStyle>
          <a:p>
            <a:pPr defTabSz="457200" eaLnBrk="0" fontAlgn="base" hangingPunct="0">
              <a:spcBef>
                <a:spcPct val="0"/>
              </a:spcBef>
              <a:spcAft>
                <a:spcPct val="0"/>
              </a:spcAft>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fld id="{05E17790-9240-40C1-8087-BD6A8492B845}" type="slidenum">
              <a:rPr lang="en-US" altLang="en-US"/>
              <a:pPr/>
              <a:t>‹#›</a:t>
            </a:fld>
            <a:endParaRPr lang="en-US" altLang="en-US"/>
          </a:p>
        </p:txBody>
      </p:sp>
    </p:spTree>
    <p:extLst>
      <p:ext uri="{BB962C8B-B14F-4D97-AF65-F5344CB8AC3E}">
        <p14:creationId xmlns:p14="http://schemas.microsoft.com/office/powerpoint/2010/main" val="3336108485"/>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0" fontAlgn="base" hangingPunct="0">
              <a:spcBef>
                <a:spcPct val="0"/>
              </a:spcBef>
              <a:spcAft>
                <a:spcPct val="0"/>
              </a:spcAft>
            </a:pPr>
            <a:fld id="{942E69CE-DB37-40EC-AE76-A0CD7D1F19AC}" type="datetimeFigureOut">
              <a:rPr lang="en-US" altLang="en-US">
                <a:solidFill>
                  <a:prstClr val="black"/>
                </a:solidFill>
                <a:latin typeface="Arial" pitchFamily="34" charset="0"/>
                <a:ea typeface="ＭＳ Ｐゴシック" pitchFamily="34" charset="-128"/>
              </a:rPr>
              <a:pPr defTabSz="457200" eaLnBrk="0" fontAlgn="base" hangingPunct="0">
                <a:spcBef>
                  <a:spcPct val="0"/>
                </a:spcBef>
                <a:spcAft>
                  <a:spcPct val="0"/>
                </a:spcAft>
              </a:pPr>
              <a:t>12/15/2016</a:t>
            </a:fld>
            <a:endParaRPr lang="en-US" altLang="en-US">
              <a:solidFill>
                <a:prstClr val="black"/>
              </a:solidFill>
              <a:latin typeface="Arial" pitchFamily="34" charset="0"/>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0"/>
                <a:cs typeface="ＭＳ Ｐゴシック" charset="0"/>
              </a:defRPr>
            </a:lvl1pPr>
          </a:lstStyle>
          <a:p>
            <a:pPr defTabSz="457200" eaLnBrk="0" fontAlgn="base" hangingPunct="0">
              <a:spcBef>
                <a:spcPct val="0"/>
              </a:spcBef>
              <a:spcAft>
                <a:spcPct val="0"/>
              </a:spcAft>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fld id="{A257EF2F-DDB5-409D-AD07-98DD76367659}" type="slidenum">
              <a:rPr lang="en-US" altLang="en-US"/>
              <a:pPr/>
              <a:t>‹#›</a:t>
            </a:fld>
            <a:endParaRPr lang="en-US" altLang="en-US"/>
          </a:p>
        </p:txBody>
      </p:sp>
    </p:spTree>
    <p:extLst>
      <p:ext uri="{BB962C8B-B14F-4D97-AF65-F5344CB8AC3E}">
        <p14:creationId xmlns:p14="http://schemas.microsoft.com/office/powerpoint/2010/main" val="2749002521"/>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0" fontAlgn="base" hangingPunct="0">
              <a:spcBef>
                <a:spcPct val="0"/>
              </a:spcBef>
              <a:spcAft>
                <a:spcPct val="0"/>
              </a:spcAft>
            </a:pPr>
            <a:fld id="{F66077DB-94BE-47EE-A798-E365DB9C6A1B}" type="datetimeFigureOut">
              <a:rPr lang="en-US" altLang="en-US">
                <a:solidFill>
                  <a:prstClr val="black"/>
                </a:solidFill>
                <a:latin typeface="Arial" pitchFamily="34" charset="0"/>
                <a:ea typeface="ＭＳ Ｐゴシック" pitchFamily="34" charset="-128"/>
              </a:rPr>
              <a:pPr defTabSz="457200" eaLnBrk="0" fontAlgn="base" hangingPunct="0">
                <a:spcBef>
                  <a:spcPct val="0"/>
                </a:spcBef>
                <a:spcAft>
                  <a:spcPct val="0"/>
                </a:spcAft>
              </a:pPr>
              <a:t>12/15/2016</a:t>
            </a:fld>
            <a:endParaRPr lang="en-US" altLang="en-US">
              <a:solidFill>
                <a:prstClr val="black"/>
              </a:solidFill>
              <a:latin typeface="Arial" pitchFamily="34" charset="0"/>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0"/>
                <a:cs typeface="ＭＳ Ｐゴシック" charset="0"/>
              </a:defRPr>
            </a:lvl1pPr>
          </a:lstStyle>
          <a:p>
            <a:pPr defTabSz="457200" eaLnBrk="0" fontAlgn="base" hangingPunct="0">
              <a:spcBef>
                <a:spcPct val="0"/>
              </a:spcBef>
              <a:spcAft>
                <a:spcPct val="0"/>
              </a:spcAft>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fld id="{6CA01C47-7EEB-48E3-A104-0CDBAD04A532}" type="slidenum">
              <a:rPr lang="en-US" altLang="en-US"/>
              <a:pPr/>
              <a:t>‹#›</a:t>
            </a:fld>
            <a:endParaRPr lang="en-US" altLang="en-US"/>
          </a:p>
        </p:txBody>
      </p:sp>
    </p:spTree>
    <p:extLst>
      <p:ext uri="{BB962C8B-B14F-4D97-AF65-F5344CB8AC3E}">
        <p14:creationId xmlns:p14="http://schemas.microsoft.com/office/powerpoint/2010/main" val="3129652054"/>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0" fontAlgn="base" hangingPunct="0">
              <a:spcBef>
                <a:spcPct val="0"/>
              </a:spcBef>
              <a:spcAft>
                <a:spcPct val="0"/>
              </a:spcAft>
            </a:pPr>
            <a:fld id="{BC6079F8-06FB-48D7-BBCA-11B9AD778506}" type="datetimeFigureOut">
              <a:rPr lang="en-US" altLang="en-US">
                <a:solidFill>
                  <a:prstClr val="black"/>
                </a:solidFill>
                <a:latin typeface="Arial" pitchFamily="34" charset="0"/>
                <a:ea typeface="ＭＳ Ｐゴシック" pitchFamily="34" charset="-128"/>
              </a:rPr>
              <a:pPr defTabSz="457200" eaLnBrk="0" fontAlgn="base" hangingPunct="0">
                <a:spcBef>
                  <a:spcPct val="0"/>
                </a:spcBef>
                <a:spcAft>
                  <a:spcPct val="0"/>
                </a:spcAft>
              </a:pPr>
              <a:t>12/15/2016</a:t>
            </a:fld>
            <a:endParaRPr lang="en-US" altLang="en-US">
              <a:solidFill>
                <a:prstClr val="black"/>
              </a:solidFill>
              <a:latin typeface="Arial" pitchFamily="34" charset="0"/>
              <a:ea typeface="ＭＳ Ｐゴシック" pitchFamily="34" charset="-128"/>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0"/>
                <a:cs typeface="ＭＳ Ｐゴシック" charset="0"/>
              </a:defRPr>
            </a:lvl1pPr>
          </a:lstStyle>
          <a:p>
            <a:pPr defTabSz="457200" eaLnBrk="0" fontAlgn="base" hangingPunct="0">
              <a:spcBef>
                <a:spcPct val="0"/>
              </a:spcBef>
              <a:spcAft>
                <a:spcPct val="0"/>
              </a:spcAft>
              <a:defRPr/>
            </a:pPr>
            <a:endParaRPr lang="en-US">
              <a:solidFill>
                <a:prstClr val="black"/>
              </a:solidFill>
            </a:endParaRPr>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fld id="{835244A5-756E-4DDA-A07F-001B6AEA5808}" type="slidenum">
              <a:rPr lang="en-US" altLang="en-US"/>
              <a:pPr/>
              <a:t>‹#›</a:t>
            </a:fld>
            <a:endParaRPr lang="en-US" altLang="en-US"/>
          </a:p>
        </p:txBody>
      </p:sp>
    </p:spTree>
    <p:extLst>
      <p:ext uri="{BB962C8B-B14F-4D97-AF65-F5344CB8AC3E}">
        <p14:creationId xmlns:p14="http://schemas.microsoft.com/office/powerpoint/2010/main" val="3077176584"/>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0" fontAlgn="base" hangingPunct="0">
              <a:spcBef>
                <a:spcPct val="0"/>
              </a:spcBef>
              <a:spcAft>
                <a:spcPct val="0"/>
              </a:spcAft>
            </a:pPr>
            <a:fld id="{17E5D8FF-296E-45C8-8BCA-211E217262E9}" type="datetimeFigureOut">
              <a:rPr lang="en-US" altLang="en-US">
                <a:solidFill>
                  <a:prstClr val="black"/>
                </a:solidFill>
                <a:latin typeface="Arial" pitchFamily="34" charset="0"/>
                <a:ea typeface="ＭＳ Ｐゴシック" pitchFamily="34" charset="-128"/>
              </a:rPr>
              <a:pPr defTabSz="457200" eaLnBrk="0" fontAlgn="base" hangingPunct="0">
                <a:spcBef>
                  <a:spcPct val="0"/>
                </a:spcBef>
                <a:spcAft>
                  <a:spcPct val="0"/>
                </a:spcAft>
              </a:pPr>
              <a:t>12/15/2016</a:t>
            </a:fld>
            <a:endParaRPr lang="en-US" altLang="en-US">
              <a:solidFill>
                <a:prstClr val="black"/>
              </a:solidFill>
              <a:latin typeface="Arial" pitchFamily="34" charset="0"/>
              <a:ea typeface="ＭＳ Ｐゴシック" pitchFamily="34" charset="-128"/>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0"/>
                <a:cs typeface="ＭＳ Ｐゴシック" charset="0"/>
              </a:defRPr>
            </a:lvl1pPr>
          </a:lstStyle>
          <a:p>
            <a:pPr defTabSz="457200" eaLnBrk="0" fontAlgn="base" hangingPunct="0">
              <a:spcBef>
                <a:spcPct val="0"/>
              </a:spcBef>
              <a:spcAft>
                <a:spcPct val="0"/>
              </a:spcAft>
              <a:defRPr/>
            </a:pPr>
            <a:endParaRPr lang="en-US">
              <a:solidFill>
                <a:prstClr val="black"/>
              </a:solidFill>
            </a:endParaRPr>
          </a:p>
        </p:txBody>
      </p:sp>
      <p:sp>
        <p:nvSpPr>
          <p:cNvPr id="9" name="Slide Number Placeholder 5"/>
          <p:cNvSpPr>
            <a:spLocks noGrp="1"/>
          </p:cNvSpPr>
          <p:nvPr>
            <p:ph type="sldNum" sz="quarter" idx="12"/>
          </p:nvPr>
        </p:nvSpPr>
        <p:spPr>
          <a:xfrm>
            <a:off x="6553200" y="6356350"/>
            <a:ext cx="2133600" cy="365125"/>
          </a:xfrm>
        </p:spPr>
        <p:txBody>
          <a:bodyPr/>
          <a:lstStyle>
            <a:lvl1pPr>
              <a:defRPr/>
            </a:lvl1pPr>
          </a:lstStyle>
          <a:p>
            <a:fld id="{E012258E-AE19-457E-9BD5-942498A615DD}" type="slidenum">
              <a:rPr lang="en-US" altLang="en-US"/>
              <a:pPr/>
              <a:t>‹#›</a:t>
            </a:fld>
            <a:endParaRPr lang="en-US" altLang="en-US"/>
          </a:p>
        </p:txBody>
      </p:sp>
    </p:spTree>
    <p:extLst>
      <p:ext uri="{BB962C8B-B14F-4D97-AF65-F5344CB8AC3E}">
        <p14:creationId xmlns:p14="http://schemas.microsoft.com/office/powerpoint/2010/main" val="3141911263"/>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0" fontAlgn="base" hangingPunct="0">
              <a:spcBef>
                <a:spcPct val="0"/>
              </a:spcBef>
              <a:spcAft>
                <a:spcPct val="0"/>
              </a:spcAft>
            </a:pPr>
            <a:fld id="{F8815AA5-F01C-4218-8F75-D7FD09FD2286}" type="datetimeFigureOut">
              <a:rPr lang="en-US" altLang="en-US">
                <a:solidFill>
                  <a:prstClr val="black"/>
                </a:solidFill>
                <a:latin typeface="Arial" pitchFamily="34" charset="0"/>
                <a:ea typeface="ＭＳ Ｐゴシック" pitchFamily="34" charset="-128"/>
              </a:rPr>
              <a:pPr defTabSz="457200" eaLnBrk="0" fontAlgn="base" hangingPunct="0">
                <a:spcBef>
                  <a:spcPct val="0"/>
                </a:spcBef>
                <a:spcAft>
                  <a:spcPct val="0"/>
                </a:spcAft>
              </a:pPr>
              <a:t>12/15/2016</a:t>
            </a:fld>
            <a:endParaRPr lang="en-US" altLang="en-US">
              <a:solidFill>
                <a:prstClr val="black"/>
              </a:solidFill>
              <a:latin typeface="Arial" pitchFamily="34" charset="0"/>
              <a:ea typeface="ＭＳ Ｐゴシック" pitchFamily="34" charset="-128"/>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0"/>
                <a:cs typeface="ＭＳ Ｐゴシック" charset="0"/>
              </a:defRPr>
            </a:lvl1pPr>
          </a:lstStyle>
          <a:p>
            <a:pPr defTabSz="457200" eaLnBrk="0" fontAlgn="base" hangingPunct="0">
              <a:spcBef>
                <a:spcPct val="0"/>
              </a:spcBef>
              <a:spcAft>
                <a:spcPct val="0"/>
              </a:spcAft>
              <a:defRPr/>
            </a:pPr>
            <a:endParaRPr lang="en-US">
              <a:solidFill>
                <a:prstClr val="black"/>
              </a:solidFill>
            </a:endParaRPr>
          </a:p>
        </p:txBody>
      </p:sp>
      <p:sp>
        <p:nvSpPr>
          <p:cNvPr id="5" name="Slide Number Placeholder 5"/>
          <p:cNvSpPr>
            <a:spLocks noGrp="1"/>
          </p:cNvSpPr>
          <p:nvPr>
            <p:ph type="sldNum" sz="quarter" idx="12"/>
          </p:nvPr>
        </p:nvSpPr>
        <p:spPr>
          <a:xfrm>
            <a:off x="6553200" y="6356350"/>
            <a:ext cx="2133600" cy="365125"/>
          </a:xfrm>
        </p:spPr>
        <p:txBody>
          <a:bodyPr/>
          <a:lstStyle>
            <a:lvl1pPr>
              <a:defRPr/>
            </a:lvl1pPr>
          </a:lstStyle>
          <a:p>
            <a:fld id="{2BBB3377-E5C0-44AF-B381-09D179996C1C}" type="slidenum">
              <a:rPr lang="en-US" altLang="en-US"/>
              <a:pPr/>
              <a:t>‹#›</a:t>
            </a:fld>
            <a:endParaRPr lang="en-US" altLang="en-US"/>
          </a:p>
        </p:txBody>
      </p:sp>
    </p:spTree>
    <p:extLst>
      <p:ext uri="{BB962C8B-B14F-4D97-AF65-F5344CB8AC3E}">
        <p14:creationId xmlns:p14="http://schemas.microsoft.com/office/powerpoint/2010/main" val="1271524707"/>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0" fontAlgn="base" hangingPunct="0">
              <a:spcBef>
                <a:spcPct val="0"/>
              </a:spcBef>
              <a:spcAft>
                <a:spcPct val="0"/>
              </a:spcAft>
            </a:pPr>
            <a:fld id="{07C489B9-50DA-4805-BC17-971BE30CCEAF}" type="datetimeFigureOut">
              <a:rPr lang="en-US" altLang="en-US">
                <a:solidFill>
                  <a:prstClr val="black"/>
                </a:solidFill>
                <a:latin typeface="Arial" pitchFamily="34" charset="0"/>
                <a:ea typeface="ＭＳ Ｐゴシック" pitchFamily="34" charset="-128"/>
              </a:rPr>
              <a:pPr defTabSz="457200" eaLnBrk="0" fontAlgn="base" hangingPunct="0">
                <a:spcBef>
                  <a:spcPct val="0"/>
                </a:spcBef>
                <a:spcAft>
                  <a:spcPct val="0"/>
                </a:spcAft>
              </a:pPr>
              <a:t>12/15/2016</a:t>
            </a:fld>
            <a:endParaRPr lang="en-US" altLang="en-US">
              <a:solidFill>
                <a:prstClr val="black"/>
              </a:solidFill>
              <a:latin typeface="Arial" pitchFamily="34" charset="0"/>
              <a:ea typeface="ＭＳ Ｐゴシック" pitchFamily="34" charset="-128"/>
            </a:endParaRPr>
          </a:p>
        </p:txBody>
      </p:sp>
      <p:sp>
        <p:nvSpPr>
          <p:cNvPr id="3" name="Slide Number Placeholder 5"/>
          <p:cNvSpPr>
            <a:spLocks noGrp="1"/>
          </p:cNvSpPr>
          <p:nvPr>
            <p:ph type="sldNum" sz="quarter" idx="11"/>
          </p:nvPr>
        </p:nvSpPr>
        <p:spPr>
          <a:xfrm>
            <a:off x="6553200" y="6356350"/>
            <a:ext cx="2133600" cy="365125"/>
          </a:xfrm>
        </p:spPr>
        <p:txBody>
          <a:bodyPr/>
          <a:lstStyle>
            <a:lvl1pPr>
              <a:defRPr/>
            </a:lvl1pPr>
          </a:lstStyle>
          <a:p>
            <a:fld id="{11CC0D7F-9A28-415E-A198-2F11F896DCE4}" type="slidenum">
              <a:rPr lang="en-US" altLang="en-US"/>
              <a:pPr/>
              <a:t>‹#›</a:t>
            </a:fld>
            <a:endParaRPr lang="en-US" altLang="en-US"/>
          </a:p>
        </p:txBody>
      </p:sp>
    </p:spTree>
    <p:extLst>
      <p:ext uri="{BB962C8B-B14F-4D97-AF65-F5344CB8AC3E}">
        <p14:creationId xmlns:p14="http://schemas.microsoft.com/office/powerpoint/2010/main" val="946149670"/>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0" fontAlgn="base" hangingPunct="0">
              <a:spcBef>
                <a:spcPct val="0"/>
              </a:spcBef>
              <a:spcAft>
                <a:spcPct val="0"/>
              </a:spcAft>
            </a:pPr>
            <a:fld id="{0A40957C-9F36-43A5-95D9-116CFF834E55}" type="datetimeFigureOut">
              <a:rPr lang="en-US" altLang="en-US">
                <a:solidFill>
                  <a:prstClr val="black"/>
                </a:solidFill>
                <a:latin typeface="Arial" pitchFamily="34" charset="0"/>
                <a:ea typeface="ＭＳ Ｐゴシック" pitchFamily="34" charset="-128"/>
              </a:rPr>
              <a:pPr defTabSz="457200" eaLnBrk="0" fontAlgn="base" hangingPunct="0">
                <a:spcBef>
                  <a:spcPct val="0"/>
                </a:spcBef>
                <a:spcAft>
                  <a:spcPct val="0"/>
                </a:spcAft>
              </a:pPr>
              <a:t>12/15/2016</a:t>
            </a:fld>
            <a:endParaRPr lang="en-US" altLang="en-US">
              <a:solidFill>
                <a:prstClr val="black"/>
              </a:solidFill>
              <a:latin typeface="Arial" pitchFamily="34" charset="0"/>
              <a:ea typeface="ＭＳ Ｐゴシック" pitchFamily="34" charset="-128"/>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0"/>
                <a:cs typeface="ＭＳ Ｐゴシック" charset="0"/>
              </a:defRPr>
            </a:lvl1pPr>
          </a:lstStyle>
          <a:p>
            <a:pPr defTabSz="457200" eaLnBrk="0" fontAlgn="base" hangingPunct="0">
              <a:spcBef>
                <a:spcPct val="0"/>
              </a:spcBef>
              <a:spcAft>
                <a:spcPct val="0"/>
              </a:spcAft>
              <a:defRPr/>
            </a:pPr>
            <a:endParaRPr lang="en-US">
              <a:solidFill>
                <a:prstClr val="black"/>
              </a:solidFill>
            </a:endParaRPr>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fld id="{5F4125FB-BCB5-44A8-80F6-B10385BBDAFA}" type="slidenum">
              <a:rPr lang="en-US" altLang="en-US"/>
              <a:pPr/>
              <a:t>‹#›</a:t>
            </a:fld>
            <a:endParaRPr lang="en-US" altLang="en-US"/>
          </a:p>
        </p:txBody>
      </p:sp>
    </p:spTree>
    <p:extLst>
      <p:ext uri="{BB962C8B-B14F-4D97-AF65-F5344CB8AC3E}">
        <p14:creationId xmlns:p14="http://schemas.microsoft.com/office/powerpoint/2010/main" val="70176671"/>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0" fontAlgn="base" hangingPunct="0">
              <a:spcBef>
                <a:spcPct val="0"/>
              </a:spcBef>
              <a:spcAft>
                <a:spcPct val="0"/>
              </a:spcAft>
            </a:pPr>
            <a:fld id="{1C2E21BF-9B00-4ED8-9351-15D214987AFF}" type="datetimeFigureOut">
              <a:rPr lang="en-US" altLang="en-US">
                <a:solidFill>
                  <a:prstClr val="black"/>
                </a:solidFill>
                <a:latin typeface="Arial" pitchFamily="34" charset="0"/>
                <a:ea typeface="ＭＳ Ｐゴシック" pitchFamily="34" charset="-128"/>
              </a:rPr>
              <a:pPr defTabSz="457200" eaLnBrk="0" fontAlgn="base" hangingPunct="0">
                <a:spcBef>
                  <a:spcPct val="0"/>
                </a:spcBef>
                <a:spcAft>
                  <a:spcPct val="0"/>
                </a:spcAft>
              </a:pPr>
              <a:t>12/15/2016</a:t>
            </a:fld>
            <a:endParaRPr lang="en-US" altLang="en-US">
              <a:solidFill>
                <a:prstClr val="black"/>
              </a:solidFill>
              <a:latin typeface="Arial" pitchFamily="34" charset="0"/>
              <a:ea typeface="ＭＳ Ｐゴシック" pitchFamily="34" charset="-128"/>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0"/>
                <a:cs typeface="ＭＳ Ｐゴシック" charset="0"/>
              </a:defRPr>
            </a:lvl1pPr>
          </a:lstStyle>
          <a:p>
            <a:pPr defTabSz="457200" eaLnBrk="0" fontAlgn="base" hangingPunct="0">
              <a:spcBef>
                <a:spcPct val="0"/>
              </a:spcBef>
              <a:spcAft>
                <a:spcPct val="0"/>
              </a:spcAft>
              <a:defRPr/>
            </a:pPr>
            <a:endParaRPr lang="en-US">
              <a:solidFill>
                <a:prstClr val="black"/>
              </a:solidFill>
            </a:endParaRPr>
          </a:p>
        </p:txBody>
      </p:sp>
      <p:sp>
        <p:nvSpPr>
          <p:cNvPr id="7" name="Slide Number Placeholder 5"/>
          <p:cNvSpPr>
            <a:spLocks noGrp="1"/>
          </p:cNvSpPr>
          <p:nvPr>
            <p:ph type="sldNum" sz="quarter" idx="12"/>
          </p:nvPr>
        </p:nvSpPr>
        <p:spPr>
          <a:xfrm>
            <a:off x="6553200" y="6356350"/>
            <a:ext cx="2133600" cy="365125"/>
          </a:xfrm>
        </p:spPr>
        <p:txBody>
          <a:bodyPr/>
          <a:lstStyle>
            <a:lvl1pPr>
              <a:defRPr/>
            </a:lvl1pPr>
          </a:lstStyle>
          <a:p>
            <a:fld id="{3360DE48-9894-4B73-B116-8565287FE15C}" type="slidenum">
              <a:rPr lang="en-US" altLang="en-US"/>
              <a:pPr/>
              <a:t>‹#›</a:t>
            </a:fld>
            <a:endParaRPr lang="en-US" altLang="en-US"/>
          </a:p>
        </p:txBody>
      </p:sp>
    </p:spTree>
    <p:extLst>
      <p:ext uri="{BB962C8B-B14F-4D97-AF65-F5344CB8AC3E}">
        <p14:creationId xmlns:p14="http://schemas.microsoft.com/office/powerpoint/2010/main" val="3254781930"/>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0" fontAlgn="base" hangingPunct="0">
              <a:spcBef>
                <a:spcPct val="0"/>
              </a:spcBef>
              <a:spcAft>
                <a:spcPct val="0"/>
              </a:spcAft>
            </a:pPr>
            <a:fld id="{0F10F137-631E-4A48-A6A3-A7C1E672977B}" type="datetimeFigureOut">
              <a:rPr lang="en-US" altLang="en-US">
                <a:solidFill>
                  <a:prstClr val="black"/>
                </a:solidFill>
                <a:latin typeface="Arial" pitchFamily="34" charset="0"/>
                <a:ea typeface="ＭＳ Ｐゴシック" pitchFamily="34" charset="-128"/>
              </a:rPr>
              <a:pPr defTabSz="457200" eaLnBrk="0" fontAlgn="base" hangingPunct="0">
                <a:spcBef>
                  <a:spcPct val="0"/>
                </a:spcBef>
                <a:spcAft>
                  <a:spcPct val="0"/>
                </a:spcAft>
              </a:pPr>
              <a:t>12/15/2016</a:t>
            </a:fld>
            <a:endParaRPr lang="en-US" altLang="en-US">
              <a:solidFill>
                <a:prstClr val="black"/>
              </a:solidFill>
              <a:latin typeface="Arial" pitchFamily="34" charset="0"/>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0"/>
                <a:cs typeface="ＭＳ Ｐゴシック" charset="0"/>
              </a:defRPr>
            </a:lvl1pPr>
          </a:lstStyle>
          <a:p>
            <a:pPr defTabSz="457200" eaLnBrk="0" fontAlgn="base" hangingPunct="0">
              <a:spcBef>
                <a:spcPct val="0"/>
              </a:spcBef>
              <a:spcAft>
                <a:spcPct val="0"/>
              </a:spcAft>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fld id="{199D2C97-903B-4DA6-999D-2FBBF2E2A521}" type="slidenum">
              <a:rPr lang="en-US" altLang="en-US"/>
              <a:pPr/>
              <a:t>‹#›</a:t>
            </a:fld>
            <a:endParaRPr lang="en-US" altLang="en-US"/>
          </a:p>
        </p:txBody>
      </p:sp>
    </p:spTree>
    <p:extLst>
      <p:ext uri="{BB962C8B-B14F-4D97-AF65-F5344CB8AC3E}">
        <p14:creationId xmlns:p14="http://schemas.microsoft.com/office/powerpoint/2010/main" val="347582547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162800" cy="4038600"/>
          </a:xfrm>
          <a:prstGeom prst="rect">
            <a:avLst/>
          </a:prstGeom>
        </p:spPr>
        <p:txBody>
          <a:bodyPr vert="horz" anchor="t"/>
          <a:lstStyle>
            <a:lvl1pPr algn="l">
              <a:defRPr sz="5000" b="1" cap="none" baseline="0">
                <a:solidFill>
                  <a:srgbClr val="0C4790"/>
                </a:solidFill>
                <a:latin typeface="Tw Cen MT"/>
                <a:cs typeface="Tw Cen MT"/>
              </a:defRPr>
            </a:lvl1pPr>
          </a:lstStyle>
          <a:p>
            <a:r>
              <a:rPr lang="en-US" smtClean="0"/>
              <a:t>Click to edit Master title style</a:t>
            </a:r>
            <a:endParaRPr lang="en-US" dirty="0"/>
          </a:p>
        </p:txBody>
      </p:sp>
      <p:sp>
        <p:nvSpPr>
          <p:cNvPr id="3" name="Text Placeholder 2"/>
          <p:cNvSpPr>
            <a:spLocks noGrp="1"/>
          </p:cNvSpPr>
          <p:nvPr>
            <p:ph type="body" idx="1"/>
          </p:nvPr>
        </p:nvSpPr>
        <p:spPr>
          <a:xfrm>
            <a:off x="4038600" y="5105400"/>
            <a:ext cx="4191000" cy="411162"/>
          </a:xfrm>
          <a:prstGeom prst="rect">
            <a:avLst/>
          </a:prstGeom>
        </p:spPr>
        <p:txBody>
          <a:bodyPr vert="horz" anchor="b"/>
          <a:lstStyle>
            <a:lvl1pPr marL="0" indent="0">
              <a:buNone/>
              <a:defRPr sz="2600" baseline="0">
                <a:solidFill>
                  <a:srgbClr val="0C4790"/>
                </a:solidFill>
                <a:latin typeface="Tw Cen MT"/>
                <a:cs typeface="Tw Cen M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0" fontAlgn="base" hangingPunct="0">
              <a:spcBef>
                <a:spcPct val="0"/>
              </a:spcBef>
              <a:spcAft>
                <a:spcPct val="0"/>
              </a:spcAft>
            </a:pPr>
            <a:fld id="{124AF354-EB7B-412A-B500-A8BDDBADE1D7}" type="datetimeFigureOut">
              <a:rPr lang="en-US" altLang="en-US">
                <a:solidFill>
                  <a:prstClr val="black"/>
                </a:solidFill>
                <a:latin typeface="Arial" pitchFamily="34" charset="0"/>
                <a:ea typeface="ＭＳ Ｐゴシック" pitchFamily="34" charset="-128"/>
              </a:rPr>
              <a:pPr defTabSz="457200" eaLnBrk="0" fontAlgn="base" hangingPunct="0">
                <a:spcBef>
                  <a:spcPct val="0"/>
                </a:spcBef>
                <a:spcAft>
                  <a:spcPct val="0"/>
                </a:spcAft>
              </a:pPr>
              <a:t>12/15/2016</a:t>
            </a:fld>
            <a:endParaRPr lang="en-US" altLang="en-US">
              <a:solidFill>
                <a:prstClr val="black"/>
              </a:solidFill>
              <a:latin typeface="Arial" pitchFamily="34" charset="0"/>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0"/>
                <a:cs typeface="ＭＳ Ｐゴシック" charset="0"/>
              </a:defRPr>
            </a:lvl1pPr>
          </a:lstStyle>
          <a:p>
            <a:pPr defTabSz="457200" eaLnBrk="0" fontAlgn="base" hangingPunct="0">
              <a:spcBef>
                <a:spcPct val="0"/>
              </a:spcBef>
              <a:spcAft>
                <a:spcPct val="0"/>
              </a:spcAft>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fld id="{28E691CA-A4D3-4438-AD7F-F54AD13AB60C}" type="slidenum">
              <a:rPr lang="en-US" altLang="en-US"/>
              <a:pPr/>
              <a:t>‹#›</a:t>
            </a:fld>
            <a:endParaRPr lang="en-US" altLang="en-US"/>
          </a:p>
        </p:txBody>
      </p:sp>
    </p:spTree>
    <p:extLst>
      <p:ext uri="{BB962C8B-B14F-4D97-AF65-F5344CB8AC3E}">
        <p14:creationId xmlns:p14="http://schemas.microsoft.com/office/powerpoint/2010/main" val="222268125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457200"/>
            <a:ext cx="80772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7" name="Text Placeholder 6"/>
          <p:cNvSpPr>
            <a:spLocks noGrp="1"/>
          </p:cNvSpPr>
          <p:nvPr>
            <p:ph type="body" sz="quarter" idx="10"/>
          </p:nvPr>
        </p:nvSpPr>
        <p:spPr>
          <a:xfrm>
            <a:off x="533400" y="5943600"/>
            <a:ext cx="8077200" cy="4572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theme" Target="../theme/theme4.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theme" Target="../theme/theme5.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ransition>
    <p:fade/>
  </p:transition>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Tw Cen MT"/>
        </a:defRPr>
      </a:lvl2pPr>
      <a:lvl3pPr algn="ctr" defTabSz="457200" rtl="0" eaLnBrk="1" fontAlgn="base" hangingPunct="1">
        <a:spcBef>
          <a:spcPct val="0"/>
        </a:spcBef>
        <a:spcAft>
          <a:spcPct val="0"/>
        </a:spcAft>
        <a:defRPr sz="4400">
          <a:solidFill>
            <a:schemeClr val="tx1"/>
          </a:solidFill>
          <a:latin typeface="Tw Cen MT"/>
        </a:defRPr>
      </a:lvl3pPr>
      <a:lvl4pPr algn="ctr" defTabSz="457200" rtl="0" eaLnBrk="1" fontAlgn="base" hangingPunct="1">
        <a:spcBef>
          <a:spcPct val="0"/>
        </a:spcBef>
        <a:spcAft>
          <a:spcPct val="0"/>
        </a:spcAft>
        <a:defRPr sz="4400">
          <a:solidFill>
            <a:schemeClr val="tx1"/>
          </a:solidFill>
          <a:latin typeface="Tw Cen MT"/>
        </a:defRPr>
      </a:lvl4pPr>
      <a:lvl5pPr algn="ctr" defTabSz="457200" rtl="0" eaLnBrk="1" fontAlgn="base" hangingPunct="1">
        <a:spcBef>
          <a:spcPct val="0"/>
        </a:spcBef>
        <a:spcAft>
          <a:spcPct val="0"/>
        </a:spcAft>
        <a:defRPr sz="4400">
          <a:solidFill>
            <a:schemeClr val="tx1"/>
          </a:solidFill>
          <a:latin typeface="Tw Cen MT"/>
        </a:defRPr>
      </a:lvl5pPr>
      <a:lvl6pPr marL="457200" algn="ctr" defTabSz="457200" rtl="0" eaLnBrk="1" fontAlgn="base" hangingPunct="1">
        <a:spcBef>
          <a:spcPct val="0"/>
        </a:spcBef>
        <a:spcAft>
          <a:spcPct val="0"/>
        </a:spcAft>
        <a:defRPr sz="4400">
          <a:solidFill>
            <a:schemeClr val="tx1"/>
          </a:solidFill>
          <a:latin typeface="Tw Cen MT"/>
        </a:defRPr>
      </a:lvl6pPr>
      <a:lvl7pPr marL="914400" algn="ctr" defTabSz="457200" rtl="0" eaLnBrk="1" fontAlgn="base" hangingPunct="1">
        <a:spcBef>
          <a:spcPct val="0"/>
        </a:spcBef>
        <a:spcAft>
          <a:spcPct val="0"/>
        </a:spcAft>
        <a:defRPr sz="4400">
          <a:solidFill>
            <a:schemeClr val="tx1"/>
          </a:solidFill>
          <a:latin typeface="Tw Cen MT"/>
        </a:defRPr>
      </a:lvl7pPr>
      <a:lvl8pPr marL="1371600" algn="ctr" defTabSz="457200" rtl="0" eaLnBrk="1" fontAlgn="base" hangingPunct="1">
        <a:spcBef>
          <a:spcPct val="0"/>
        </a:spcBef>
        <a:spcAft>
          <a:spcPct val="0"/>
        </a:spcAft>
        <a:defRPr sz="4400">
          <a:solidFill>
            <a:schemeClr val="tx1"/>
          </a:solidFill>
          <a:latin typeface="Tw Cen MT"/>
        </a:defRPr>
      </a:lvl8pPr>
      <a:lvl9pPr marL="1828800" algn="ctr" defTabSz="457200" rtl="0" eaLnBrk="1" fontAlgn="base" hangingPunct="1">
        <a:spcBef>
          <a:spcPct val="0"/>
        </a:spcBef>
        <a:spcAft>
          <a:spcPct val="0"/>
        </a:spcAft>
        <a:defRPr sz="4400">
          <a:solidFill>
            <a:schemeClr val="tx1"/>
          </a:solidFill>
          <a:latin typeface="Tw Cen MT"/>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Tw Cen MT" pitchFamily="34" charset="0"/>
        </a:defRPr>
      </a:lvl2pPr>
      <a:lvl3pPr algn="ctr" defTabSz="457200" rtl="0" eaLnBrk="1" fontAlgn="base" hangingPunct="1">
        <a:spcBef>
          <a:spcPct val="0"/>
        </a:spcBef>
        <a:spcAft>
          <a:spcPct val="0"/>
        </a:spcAft>
        <a:defRPr sz="4400">
          <a:solidFill>
            <a:schemeClr val="tx1"/>
          </a:solidFill>
          <a:latin typeface="Tw Cen MT" pitchFamily="34" charset="0"/>
        </a:defRPr>
      </a:lvl3pPr>
      <a:lvl4pPr algn="ctr" defTabSz="457200" rtl="0" eaLnBrk="1" fontAlgn="base" hangingPunct="1">
        <a:spcBef>
          <a:spcPct val="0"/>
        </a:spcBef>
        <a:spcAft>
          <a:spcPct val="0"/>
        </a:spcAft>
        <a:defRPr sz="4400">
          <a:solidFill>
            <a:schemeClr val="tx1"/>
          </a:solidFill>
          <a:latin typeface="Tw Cen MT" pitchFamily="34" charset="0"/>
        </a:defRPr>
      </a:lvl4pPr>
      <a:lvl5pPr algn="ctr" defTabSz="457200" rtl="0" eaLnBrk="1" fontAlgn="base" hangingPunct="1">
        <a:spcBef>
          <a:spcPct val="0"/>
        </a:spcBef>
        <a:spcAft>
          <a:spcPct val="0"/>
        </a:spcAft>
        <a:defRPr sz="4400">
          <a:solidFill>
            <a:schemeClr val="tx1"/>
          </a:solidFill>
          <a:latin typeface="Tw Cen MT" pitchFamily="34" charset="0"/>
        </a:defRPr>
      </a:lvl5pPr>
      <a:lvl6pPr marL="457200" algn="ctr" defTabSz="457200" rtl="0" eaLnBrk="1" fontAlgn="base" hangingPunct="1">
        <a:spcBef>
          <a:spcPct val="0"/>
        </a:spcBef>
        <a:spcAft>
          <a:spcPct val="0"/>
        </a:spcAft>
        <a:defRPr sz="4400">
          <a:solidFill>
            <a:schemeClr val="tx1"/>
          </a:solidFill>
          <a:latin typeface="Tw Cen MT" pitchFamily="34" charset="0"/>
        </a:defRPr>
      </a:lvl6pPr>
      <a:lvl7pPr marL="914400" algn="ctr" defTabSz="457200" rtl="0" eaLnBrk="1" fontAlgn="base" hangingPunct="1">
        <a:spcBef>
          <a:spcPct val="0"/>
        </a:spcBef>
        <a:spcAft>
          <a:spcPct val="0"/>
        </a:spcAft>
        <a:defRPr sz="4400">
          <a:solidFill>
            <a:schemeClr val="tx1"/>
          </a:solidFill>
          <a:latin typeface="Tw Cen MT" pitchFamily="34" charset="0"/>
        </a:defRPr>
      </a:lvl7pPr>
      <a:lvl8pPr marL="1371600" algn="ctr" defTabSz="457200" rtl="0" eaLnBrk="1" fontAlgn="base" hangingPunct="1">
        <a:spcBef>
          <a:spcPct val="0"/>
        </a:spcBef>
        <a:spcAft>
          <a:spcPct val="0"/>
        </a:spcAft>
        <a:defRPr sz="4400">
          <a:solidFill>
            <a:schemeClr val="tx1"/>
          </a:solidFill>
          <a:latin typeface="Tw Cen MT" pitchFamily="34" charset="0"/>
        </a:defRPr>
      </a:lvl8pPr>
      <a:lvl9pPr marL="1828800" algn="ctr" defTabSz="457200" rtl="0" eaLnBrk="1" fontAlgn="base" hangingPunct="1">
        <a:spcBef>
          <a:spcPct val="0"/>
        </a:spcBef>
        <a:spcAft>
          <a:spcPct val="0"/>
        </a:spcAft>
        <a:defRPr sz="4400">
          <a:solidFill>
            <a:schemeClr val="tx1"/>
          </a:solidFill>
          <a:latin typeface="Tw Cen MT"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DE019-1F3E-4180-88F9-30FA07886DC5}" type="datetimeFigureOut">
              <a:rPr lang="en-US" smtClean="0"/>
              <a:pPr/>
              <a:t>12/15/2016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2DC2E-FC68-48F6-9F0F-21F77D257885}" type="slidenum">
              <a:rPr lang="en-US" smtClean="0"/>
              <a:pPr/>
              <a:t>‹#›</a:t>
            </a:fld>
            <a:endParaRPr lang="en-US" dirty="0"/>
          </a:p>
        </p:txBody>
      </p:sp>
    </p:spTree>
    <p:extLst>
      <p:ext uri="{BB962C8B-B14F-4D97-AF65-F5344CB8AC3E}">
        <p14:creationId xmlns:p14="http://schemas.microsoft.com/office/powerpoint/2010/main" val="29262829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59360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Tw Cen MT" pitchFamily="34" charset="0"/>
        </a:defRPr>
      </a:lvl2pPr>
      <a:lvl3pPr algn="ctr" defTabSz="457200" rtl="0" eaLnBrk="1" fontAlgn="base" hangingPunct="1">
        <a:spcBef>
          <a:spcPct val="0"/>
        </a:spcBef>
        <a:spcAft>
          <a:spcPct val="0"/>
        </a:spcAft>
        <a:defRPr sz="4400">
          <a:solidFill>
            <a:schemeClr val="tx1"/>
          </a:solidFill>
          <a:latin typeface="Tw Cen MT" pitchFamily="34" charset="0"/>
        </a:defRPr>
      </a:lvl3pPr>
      <a:lvl4pPr algn="ctr" defTabSz="457200" rtl="0" eaLnBrk="1" fontAlgn="base" hangingPunct="1">
        <a:spcBef>
          <a:spcPct val="0"/>
        </a:spcBef>
        <a:spcAft>
          <a:spcPct val="0"/>
        </a:spcAft>
        <a:defRPr sz="4400">
          <a:solidFill>
            <a:schemeClr val="tx1"/>
          </a:solidFill>
          <a:latin typeface="Tw Cen MT" pitchFamily="34" charset="0"/>
        </a:defRPr>
      </a:lvl4pPr>
      <a:lvl5pPr algn="ctr" defTabSz="457200" rtl="0" eaLnBrk="1" fontAlgn="base" hangingPunct="1">
        <a:spcBef>
          <a:spcPct val="0"/>
        </a:spcBef>
        <a:spcAft>
          <a:spcPct val="0"/>
        </a:spcAft>
        <a:defRPr sz="4400">
          <a:solidFill>
            <a:schemeClr val="tx1"/>
          </a:solidFill>
          <a:latin typeface="Tw Cen MT" pitchFamily="34" charset="0"/>
        </a:defRPr>
      </a:lvl5pPr>
      <a:lvl6pPr marL="457200" algn="ctr" defTabSz="457200" rtl="0" eaLnBrk="1" fontAlgn="base" hangingPunct="1">
        <a:spcBef>
          <a:spcPct val="0"/>
        </a:spcBef>
        <a:spcAft>
          <a:spcPct val="0"/>
        </a:spcAft>
        <a:defRPr sz="4400">
          <a:solidFill>
            <a:schemeClr val="tx1"/>
          </a:solidFill>
          <a:latin typeface="Tw Cen MT" pitchFamily="34" charset="0"/>
        </a:defRPr>
      </a:lvl6pPr>
      <a:lvl7pPr marL="914400" algn="ctr" defTabSz="457200" rtl="0" eaLnBrk="1" fontAlgn="base" hangingPunct="1">
        <a:spcBef>
          <a:spcPct val="0"/>
        </a:spcBef>
        <a:spcAft>
          <a:spcPct val="0"/>
        </a:spcAft>
        <a:defRPr sz="4400">
          <a:solidFill>
            <a:schemeClr val="tx1"/>
          </a:solidFill>
          <a:latin typeface="Tw Cen MT" pitchFamily="34" charset="0"/>
        </a:defRPr>
      </a:lvl7pPr>
      <a:lvl8pPr marL="1371600" algn="ctr" defTabSz="457200" rtl="0" eaLnBrk="1" fontAlgn="base" hangingPunct="1">
        <a:spcBef>
          <a:spcPct val="0"/>
        </a:spcBef>
        <a:spcAft>
          <a:spcPct val="0"/>
        </a:spcAft>
        <a:defRPr sz="4400">
          <a:solidFill>
            <a:schemeClr val="tx1"/>
          </a:solidFill>
          <a:latin typeface="Tw Cen MT" pitchFamily="34" charset="0"/>
        </a:defRPr>
      </a:lvl8pPr>
      <a:lvl9pPr marL="1828800" algn="ctr" defTabSz="457200" rtl="0" eaLnBrk="1" fontAlgn="base" hangingPunct="1">
        <a:spcBef>
          <a:spcPct val="0"/>
        </a:spcBef>
        <a:spcAft>
          <a:spcPct val="0"/>
        </a:spcAft>
        <a:defRPr sz="4400">
          <a:solidFill>
            <a:schemeClr val="tx1"/>
          </a:solidFill>
          <a:latin typeface="Tw Cen MT"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76916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Lst>
  <p:transition>
    <p:fade/>
  </p:transition>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Tw Cen MT"/>
        </a:defRPr>
      </a:lvl2pPr>
      <a:lvl3pPr algn="ctr" defTabSz="457200" rtl="0" eaLnBrk="1" fontAlgn="base" hangingPunct="1">
        <a:spcBef>
          <a:spcPct val="0"/>
        </a:spcBef>
        <a:spcAft>
          <a:spcPct val="0"/>
        </a:spcAft>
        <a:defRPr sz="4400">
          <a:solidFill>
            <a:schemeClr val="tx1"/>
          </a:solidFill>
          <a:latin typeface="Tw Cen MT"/>
        </a:defRPr>
      </a:lvl3pPr>
      <a:lvl4pPr algn="ctr" defTabSz="457200" rtl="0" eaLnBrk="1" fontAlgn="base" hangingPunct="1">
        <a:spcBef>
          <a:spcPct val="0"/>
        </a:spcBef>
        <a:spcAft>
          <a:spcPct val="0"/>
        </a:spcAft>
        <a:defRPr sz="4400">
          <a:solidFill>
            <a:schemeClr val="tx1"/>
          </a:solidFill>
          <a:latin typeface="Tw Cen MT"/>
        </a:defRPr>
      </a:lvl4pPr>
      <a:lvl5pPr algn="ctr" defTabSz="457200" rtl="0" eaLnBrk="1" fontAlgn="base" hangingPunct="1">
        <a:spcBef>
          <a:spcPct val="0"/>
        </a:spcBef>
        <a:spcAft>
          <a:spcPct val="0"/>
        </a:spcAft>
        <a:defRPr sz="4400">
          <a:solidFill>
            <a:schemeClr val="tx1"/>
          </a:solidFill>
          <a:latin typeface="Tw Cen MT"/>
        </a:defRPr>
      </a:lvl5pPr>
      <a:lvl6pPr marL="457200" algn="ctr" defTabSz="457200" rtl="0" eaLnBrk="1" fontAlgn="base" hangingPunct="1">
        <a:spcBef>
          <a:spcPct val="0"/>
        </a:spcBef>
        <a:spcAft>
          <a:spcPct val="0"/>
        </a:spcAft>
        <a:defRPr sz="4400">
          <a:solidFill>
            <a:schemeClr val="tx1"/>
          </a:solidFill>
          <a:latin typeface="Tw Cen MT"/>
        </a:defRPr>
      </a:lvl6pPr>
      <a:lvl7pPr marL="914400" algn="ctr" defTabSz="457200" rtl="0" eaLnBrk="1" fontAlgn="base" hangingPunct="1">
        <a:spcBef>
          <a:spcPct val="0"/>
        </a:spcBef>
        <a:spcAft>
          <a:spcPct val="0"/>
        </a:spcAft>
        <a:defRPr sz="4400">
          <a:solidFill>
            <a:schemeClr val="tx1"/>
          </a:solidFill>
          <a:latin typeface="Tw Cen MT"/>
        </a:defRPr>
      </a:lvl7pPr>
      <a:lvl8pPr marL="1371600" algn="ctr" defTabSz="457200" rtl="0" eaLnBrk="1" fontAlgn="base" hangingPunct="1">
        <a:spcBef>
          <a:spcPct val="0"/>
        </a:spcBef>
        <a:spcAft>
          <a:spcPct val="0"/>
        </a:spcAft>
        <a:defRPr sz="4400">
          <a:solidFill>
            <a:schemeClr val="tx1"/>
          </a:solidFill>
          <a:latin typeface="Tw Cen MT"/>
        </a:defRPr>
      </a:lvl8pPr>
      <a:lvl9pPr marL="1828800" algn="ctr" defTabSz="457200" rtl="0" eaLnBrk="1" fontAlgn="base" hangingPunct="1">
        <a:spcBef>
          <a:spcPct val="0"/>
        </a:spcBef>
        <a:spcAft>
          <a:spcPct val="0"/>
        </a:spcAft>
        <a:defRPr sz="4400">
          <a:solidFill>
            <a:schemeClr val="tx1"/>
          </a:solidFill>
          <a:latin typeface="Tw Cen MT"/>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Oval 6"/>
          <p:cNvSpPr>
            <a:spLocks noChangeArrowheads="1"/>
          </p:cNvSpPr>
          <p:nvPr userDrawn="1"/>
        </p:nvSpPr>
        <p:spPr bwMode="auto">
          <a:xfrm>
            <a:off x="3579813" y="6240463"/>
            <a:ext cx="504825" cy="487362"/>
          </a:xfrm>
          <a:prstGeom prst="ellipse">
            <a:avLst/>
          </a:prstGeom>
          <a:solidFill>
            <a:srgbClr val="B9CDE5"/>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eaLnBrk="0" fontAlgn="base" hangingPunct="0">
              <a:spcBef>
                <a:spcPct val="0"/>
              </a:spcBef>
              <a:spcAft>
                <a:spcPct val="0"/>
              </a:spcAft>
              <a:defRPr/>
            </a:pPr>
            <a:endParaRPr lang="en-US">
              <a:solidFill>
                <a:prstClr val="white"/>
              </a:solidFill>
              <a:ea typeface="ＭＳ Ｐゴシック" pitchFamily="34" charset="-128"/>
            </a:endParaRPr>
          </a:p>
        </p:txBody>
      </p:sp>
      <p:sp>
        <p:nvSpPr>
          <p:cNvPr id="2" name="Slide Number Placeholder 1"/>
          <p:cNvSpPr>
            <a:spLocks noGrp="1"/>
          </p:cNvSpPr>
          <p:nvPr>
            <p:ph type="sldNum" sz="quarter" idx="4"/>
          </p:nvPr>
        </p:nvSpPr>
        <p:spPr>
          <a:xfrm>
            <a:off x="3579813" y="6240463"/>
            <a:ext cx="504825" cy="471487"/>
          </a:xfrm>
          <a:prstGeom prst="rect">
            <a:avLst/>
          </a:prstGeom>
        </p:spPr>
        <p:txBody>
          <a:bodyPr vert="horz" wrap="square" lIns="91440" tIns="45720" rIns="91440" bIns="45720" numCol="1" anchor="ctr" anchorCtr="0" compatLnSpc="1">
            <a:prstTxWarp prst="textNoShape">
              <a:avLst/>
            </a:prstTxWarp>
          </a:bodyPr>
          <a:lstStyle>
            <a:lvl1pPr algn="r">
              <a:defRPr sz="1600" b="1">
                <a:solidFill>
                  <a:srgbClr val="898989"/>
                </a:solidFill>
                <a:latin typeface="Arial Black" pitchFamily="34" charset="0"/>
              </a:defRPr>
            </a:lvl1pPr>
          </a:lstStyle>
          <a:p>
            <a:pPr defTabSz="457200" eaLnBrk="0" fontAlgn="base" hangingPunct="0">
              <a:spcBef>
                <a:spcPct val="0"/>
              </a:spcBef>
              <a:spcAft>
                <a:spcPct val="0"/>
              </a:spcAft>
            </a:pPr>
            <a:fld id="{3AA84BA6-3E34-4248-8537-D67E3FD10DA3}" type="slidenum">
              <a:rPr lang="en-US" altLang="en-US">
                <a:ea typeface="ＭＳ Ｐゴシック" pitchFamily="34" charset="-128"/>
              </a:rPr>
              <a:pPr defTabSz="457200" eaLnBrk="0" fontAlgn="base" hangingPunct="0">
                <a:spcBef>
                  <a:spcPct val="0"/>
                </a:spcBef>
                <a:spcAft>
                  <a:spcPct val="0"/>
                </a:spcAft>
              </a:pPr>
              <a:t>‹#›</a:t>
            </a:fld>
            <a:endParaRPr lang="en-US" altLang="en-US">
              <a:ea typeface="ＭＳ Ｐゴシック" pitchFamily="34" charset="-128"/>
            </a:endParaRPr>
          </a:p>
        </p:txBody>
      </p:sp>
    </p:spTree>
    <p:extLst>
      <p:ext uri="{BB962C8B-B14F-4D97-AF65-F5344CB8AC3E}">
        <p14:creationId xmlns:p14="http://schemas.microsoft.com/office/powerpoint/2010/main" val="98043671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p:fade/>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www2.ed.gov/about/offices/list/osers/index.html"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6.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6.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6.xm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www.parentcenterhub.org/repository/osep-webinars/"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a:t>
            </a:r>
            <a:r>
              <a:rPr lang="en-US" dirty="0" smtClean="0"/>
              <a:t>SEP Quarterly Call</a:t>
            </a:r>
            <a:endParaRPr lang="en-US" dirty="0"/>
          </a:p>
        </p:txBody>
      </p:sp>
      <p:sp>
        <p:nvSpPr>
          <p:cNvPr id="3" name="Subtitle 2"/>
          <p:cNvSpPr>
            <a:spLocks noGrp="1"/>
          </p:cNvSpPr>
          <p:nvPr>
            <p:ph type="subTitle" idx="1"/>
          </p:nvPr>
        </p:nvSpPr>
        <p:spPr/>
        <p:txBody>
          <a:bodyPr/>
          <a:lstStyle/>
          <a:p>
            <a:r>
              <a:rPr lang="en-US" dirty="0" smtClean="0"/>
              <a:t>With Parent Centers</a:t>
            </a:r>
          </a:p>
          <a:p>
            <a:r>
              <a:rPr lang="en-US" dirty="0" smtClean="0"/>
              <a:t>December 15, 2016</a:t>
            </a:r>
            <a:endParaRPr lang="en-US" dirty="0"/>
          </a:p>
        </p:txBody>
      </p:sp>
    </p:spTree>
    <p:extLst>
      <p:ext uri="{BB962C8B-B14F-4D97-AF65-F5344CB8AC3E}">
        <p14:creationId xmlns:p14="http://schemas.microsoft.com/office/powerpoint/2010/main" val="28722876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Requirement APR Submission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 “shell” of the APR will be submitted by </a:t>
            </a:r>
            <a:r>
              <a:rPr lang="en-US" u="sng" dirty="0" smtClean="0"/>
              <a:t>all</a:t>
            </a:r>
            <a:r>
              <a:rPr lang="en-US" dirty="0" smtClean="0"/>
              <a:t> projects by March 3</a:t>
            </a:r>
          </a:p>
          <a:p>
            <a:pPr lvl="1">
              <a:buFont typeface="Arial" panose="020B0604020202020204" pitchFamily="34" charset="0"/>
              <a:buChar char="•"/>
            </a:pPr>
            <a:r>
              <a:rPr lang="en-US" dirty="0" smtClean="0"/>
              <a:t>Submitted as a Word document as attachment in email</a:t>
            </a:r>
          </a:p>
          <a:p>
            <a:pPr>
              <a:buFont typeface="Arial" panose="020B0604020202020204" pitchFamily="34" charset="0"/>
              <a:buChar char="•"/>
            </a:pPr>
            <a:r>
              <a:rPr lang="en-US" dirty="0" smtClean="0"/>
              <a:t>Project officers will provide feedback on “shell” by end of March</a:t>
            </a:r>
          </a:p>
          <a:p>
            <a:pPr>
              <a:buFont typeface="Arial" panose="020B0604020202020204" pitchFamily="34" charset="0"/>
              <a:buChar char="•"/>
            </a:pPr>
            <a:r>
              <a:rPr lang="en-US" dirty="0" smtClean="0"/>
              <a:t>Approved shell will be used to submit annual report in May in G5</a:t>
            </a:r>
            <a:endParaRPr lang="en-US" dirty="0"/>
          </a:p>
        </p:txBody>
      </p:sp>
    </p:spTree>
    <p:extLst>
      <p:ext uri="{BB962C8B-B14F-4D97-AF65-F5344CB8AC3E}">
        <p14:creationId xmlns:p14="http://schemas.microsoft.com/office/powerpoint/2010/main" val="40765645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“Shell” Contents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Cover sheet will contain static information and budget information if available</a:t>
            </a:r>
          </a:p>
          <a:p>
            <a:pPr lvl="1">
              <a:buFont typeface="Arial" panose="020B0604020202020204" pitchFamily="34" charset="0"/>
              <a:buChar char="•"/>
            </a:pPr>
            <a:r>
              <a:rPr lang="en-US" dirty="0" smtClean="0"/>
              <a:t>No signature of Board Chair</a:t>
            </a:r>
          </a:p>
          <a:p>
            <a:pPr>
              <a:buFont typeface="Arial" panose="020B0604020202020204" pitchFamily="34" charset="0"/>
              <a:buChar char="•"/>
            </a:pPr>
            <a:r>
              <a:rPr lang="en-US" dirty="0" smtClean="0"/>
              <a:t>No Executive Summary</a:t>
            </a:r>
          </a:p>
          <a:p>
            <a:pPr>
              <a:buFont typeface="Arial" panose="020B0604020202020204" pitchFamily="34" charset="0"/>
              <a:buChar char="•"/>
            </a:pPr>
            <a:r>
              <a:rPr lang="en-US" dirty="0" smtClean="0"/>
              <a:t>Section A Status Chart will contain all project objectives, project measures, and program measures</a:t>
            </a:r>
          </a:p>
          <a:p>
            <a:pPr lvl="1">
              <a:buFont typeface="Arial" panose="020B0604020202020204" pitchFamily="34" charset="0"/>
              <a:buChar char="•"/>
            </a:pPr>
            <a:r>
              <a:rPr lang="en-US" dirty="0" smtClean="0"/>
              <a:t>Targets will be included</a:t>
            </a:r>
          </a:p>
          <a:p>
            <a:pPr lvl="1">
              <a:buFont typeface="Arial" panose="020B0604020202020204" pitchFamily="34" charset="0"/>
              <a:buChar char="•"/>
            </a:pPr>
            <a:r>
              <a:rPr lang="en-US" dirty="0" smtClean="0"/>
              <a:t>No actual data </a:t>
            </a:r>
          </a:p>
          <a:p>
            <a:pPr lvl="1">
              <a:buFont typeface="Arial" panose="020B0604020202020204" pitchFamily="34" charset="0"/>
              <a:buChar char="•"/>
            </a:pPr>
            <a:r>
              <a:rPr lang="en-US" dirty="0" smtClean="0"/>
              <a:t>No explanation of programs</a:t>
            </a:r>
          </a:p>
          <a:p>
            <a:pPr>
              <a:buFont typeface="Arial" panose="020B0604020202020204" pitchFamily="34" charset="0"/>
              <a:buChar char="•"/>
            </a:pPr>
            <a:r>
              <a:rPr lang="en-US" dirty="0" smtClean="0"/>
              <a:t>Section B Budget Information blank</a:t>
            </a:r>
          </a:p>
          <a:p>
            <a:pPr>
              <a:buFont typeface="Arial" panose="020B0604020202020204" pitchFamily="34" charset="0"/>
              <a:buChar char="•"/>
            </a:pPr>
            <a:r>
              <a:rPr lang="en-US" dirty="0" smtClean="0"/>
              <a:t>Section C to contain chart of current Board of Directors</a:t>
            </a:r>
            <a:endParaRPr lang="en-US" dirty="0"/>
          </a:p>
        </p:txBody>
      </p:sp>
    </p:spTree>
    <p:extLst>
      <p:ext uri="{BB962C8B-B14F-4D97-AF65-F5344CB8AC3E}">
        <p14:creationId xmlns:p14="http://schemas.microsoft.com/office/powerpoint/2010/main" val="349109825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APR’s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Recording of 2017 Webinar on APRs will be on CPIR website after December 19</a:t>
            </a:r>
          </a:p>
          <a:p>
            <a:pPr>
              <a:buFont typeface="Arial" panose="020B0604020202020204" pitchFamily="34" charset="0"/>
              <a:buChar char="•"/>
            </a:pPr>
            <a:r>
              <a:rPr lang="en-US" dirty="0" smtClean="0"/>
              <a:t>Email detailing expectations for the “shell” will be sent in new year, including attachments with detailed examples and instructions</a:t>
            </a:r>
          </a:p>
          <a:p>
            <a:pPr>
              <a:buFont typeface="Arial" panose="020B0604020202020204" pitchFamily="34" charset="0"/>
              <a:buChar char="•"/>
            </a:pPr>
            <a:r>
              <a:rPr lang="en-US" dirty="0" smtClean="0"/>
              <a:t>“Dear Larry” letter will be sent in February with information for annual report submission</a:t>
            </a:r>
          </a:p>
          <a:p>
            <a:pPr>
              <a:buFont typeface="Arial" panose="020B0604020202020204" pitchFamily="34" charset="0"/>
              <a:buChar char="•"/>
            </a:pPr>
            <a:r>
              <a:rPr lang="en-US" dirty="0" smtClean="0"/>
              <a:t>Regional PTACs available for technical assistance</a:t>
            </a:r>
          </a:p>
          <a:p>
            <a:pPr>
              <a:buFont typeface="Arial" panose="020B0604020202020204" pitchFamily="34" charset="0"/>
              <a:buChar char="•"/>
            </a:pPr>
            <a:r>
              <a:rPr lang="en-US" dirty="0" smtClean="0"/>
              <a:t>Project Officers welcome any questions</a:t>
            </a:r>
          </a:p>
        </p:txBody>
      </p:sp>
    </p:spTree>
    <p:extLst>
      <p:ext uri="{BB962C8B-B14F-4D97-AF65-F5344CB8AC3E}">
        <p14:creationId xmlns:p14="http://schemas.microsoft.com/office/powerpoint/2010/main" val="380716050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 &amp; Reminders</a:t>
            </a:r>
            <a:endParaRPr lang="en-US" dirty="0"/>
          </a:p>
        </p:txBody>
      </p:sp>
      <p:sp>
        <p:nvSpPr>
          <p:cNvPr id="3" name="Content Placeholder 2"/>
          <p:cNvSpPr>
            <a:spLocks noGrp="1"/>
          </p:cNvSpPr>
          <p:nvPr>
            <p:ph idx="1"/>
          </p:nvPr>
        </p:nvSpPr>
        <p:spPr>
          <a:xfrm>
            <a:off x="457200" y="1600200"/>
            <a:ext cx="8229600" cy="4144963"/>
          </a:xfrm>
        </p:spPr>
        <p:txBody>
          <a:bodyPr/>
          <a:lstStyle/>
          <a:p>
            <a:pPr>
              <a:buFont typeface="Arial" panose="020B0604020202020204" pitchFamily="34" charset="0"/>
              <a:buChar char="•"/>
            </a:pPr>
            <a:r>
              <a:rPr lang="en-US" dirty="0" smtClean="0"/>
              <a:t>Final regulations for disproportionality have been released and information is available at the OSERS </a:t>
            </a:r>
            <a:r>
              <a:rPr lang="en-US" dirty="0"/>
              <a:t>Spotlight page: </a:t>
            </a:r>
            <a:r>
              <a:rPr lang="en-US" dirty="0">
                <a:hlinkClick r:id="rId2"/>
              </a:rPr>
              <a:t>http://</a:t>
            </a:r>
            <a:r>
              <a:rPr lang="en-US" dirty="0" smtClean="0">
                <a:hlinkClick r:id="rId2"/>
              </a:rPr>
              <a:t>www2.ed.gov/about/offices/list/osers/index.html</a:t>
            </a:r>
            <a:r>
              <a:rPr lang="en-US" dirty="0" smtClean="0"/>
              <a:t> </a:t>
            </a:r>
          </a:p>
          <a:p>
            <a:pPr>
              <a:buFont typeface="Arial" panose="020B0604020202020204" pitchFamily="34" charset="0"/>
              <a:buChar char="•"/>
            </a:pPr>
            <a:r>
              <a:rPr lang="en-US" dirty="0" smtClean="0"/>
              <a:t>Please respond to a survey from the Center for Technology and Disability on parent center needs related to technology and children with disabilities</a:t>
            </a:r>
            <a:endParaRPr lang="en-US" dirty="0"/>
          </a:p>
        </p:txBody>
      </p:sp>
    </p:spTree>
    <p:extLst>
      <p:ext uri="{BB962C8B-B14F-4D97-AF65-F5344CB8AC3E}">
        <p14:creationId xmlns:p14="http://schemas.microsoft.com/office/powerpoint/2010/main" val="153564037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228600" indent="0">
              <a:buNone/>
            </a:pPr>
            <a:endParaRPr lang="en-US" dirty="0"/>
          </a:p>
        </p:txBody>
      </p:sp>
    </p:spTree>
    <p:extLst>
      <p:ext uri="{BB962C8B-B14F-4D97-AF65-F5344CB8AC3E}">
        <p14:creationId xmlns:p14="http://schemas.microsoft.com/office/powerpoint/2010/main" val="399991640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a:spLocks noChangeArrowheads="1"/>
          </p:cNvSpPr>
          <p:nvPr/>
        </p:nvSpPr>
        <p:spPr bwMode="auto">
          <a:xfrm>
            <a:off x="0" y="1598613"/>
            <a:ext cx="9144000" cy="3409950"/>
          </a:xfrm>
          <a:prstGeom prst="rect">
            <a:avLst/>
          </a:prstGeom>
          <a:solidFill>
            <a:srgbClr val="D9D9D9"/>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0" fontAlgn="base" hangingPunct="0">
              <a:spcBef>
                <a:spcPct val="0"/>
              </a:spcBef>
              <a:spcAft>
                <a:spcPct val="0"/>
              </a:spcAft>
              <a:defRPr/>
            </a:pPr>
            <a:endParaRPr lang="en-US">
              <a:solidFill>
                <a:prstClr val="white"/>
              </a:solidFill>
              <a:ea typeface="ＭＳ Ｐゴシック" pitchFamily="34" charset="-128"/>
            </a:endParaRPr>
          </a:p>
        </p:txBody>
      </p:sp>
      <p:pic>
        <p:nvPicPr>
          <p:cNvPr id="143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838325"/>
            <a:ext cx="5484813"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Line 7"/>
          <p:cNvSpPr>
            <a:spLocks noChangeShapeType="1"/>
          </p:cNvSpPr>
          <p:nvPr/>
        </p:nvSpPr>
        <p:spPr bwMode="auto">
          <a:xfrm>
            <a:off x="261938" y="612775"/>
            <a:ext cx="8540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black"/>
              </a:solidFill>
              <a:latin typeface="Arial" pitchFamily="34" charset="0"/>
              <a:ea typeface="ＭＳ Ｐゴシック" pitchFamily="34" charset="-128"/>
            </a:endParaRPr>
          </a:p>
        </p:txBody>
      </p:sp>
      <p:sp>
        <p:nvSpPr>
          <p:cNvPr id="4" name="Rectangle 16"/>
          <p:cNvSpPr>
            <a:spLocks noChangeArrowheads="1"/>
          </p:cNvSpPr>
          <p:nvPr/>
        </p:nvSpPr>
        <p:spPr bwMode="auto">
          <a:xfrm>
            <a:off x="731838" y="122238"/>
            <a:ext cx="644525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itchFamily="-84" charset="-128"/>
              </a:defRPr>
            </a:lvl1pPr>
            <a:lvl2pPr marL="742950" indent="-285750">
              <a:defRPr sz="2400">
                <a:solidFill>
                  <a:schemeClr val="tx1"/>
                </a:solidFill>
                <a:latin typeface="Arial" panose="020B0604020202020204" pitchFamily="34" charset="0"/>
                <a:ea typeface="ＭＳ Ｐゴシック" pitchFamily="-84" charset="-128"/>
              </a:defRPr>
            </a:lvl2pPr>
            <a:lvl3pPr marL="1143000" indent="-228600">
              <a:defRPr sz="2400">
                <a:solidFill>
                  <a:schemeClr val="tx1"/>
                </a:solidFill>
                <a:latin typeface="Arial" panose="020B0604020202020204" pitchFamily="34" charset="0"/>
                <a:ea typeface="ＭＳ Ｐゴシック" pitchFamily="-84" charset="-128"/>
              </a:defRPr>
            </a:lvl3pPr>
            <a:lvl4pPr marL="1600200" indent="-228600">
              <a:defRPr sz="2400">
                <a:solidFill>
                  <a:schemeClr val="tx1"/>
                </a:solidFill>
                <a:latin typeface="Arial" panose="020B0604020202020204" pitchFamily="34" charset="0"/>
                <a:ea typeface="ＭＳ Ｐゴシック" pitchFamily="-84" charset="-128"/>
              </a:defRPr>
            </a:lvl4pPr>
            <a:lvl5pPr marL="2057400" indent="-228600">
              <a:defRPr sz="2400">
                <a:solidFill>
                  <a:schemeClr val="tx1"/>
                </a:solidFill>
                <a:latin typeface="Arial" panose="020B0604020202020204"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84" charset="-128"/>
              </a:defRPr>
            </a:lvl9pPr>
          </a:lstStyle>
          <a:p>
            <a:pPr algn="ctr" fontAlgn="base">
              <a:spcBef>
                <a:spcPct val="20000"/>
              </a:spcBef>
              <a:spcAft>
                <a:spcPct val="0"/>
              </a:spcAft>
              <a:buFont typeface="Arial" panose="020B0604020202020204" pitchFamily="34" charset="0"/>
              <a:buNone/>
              <a:defRPr/>
            </a:pPr>
            <a:r>
              <a:rPr lang="en-US" altLang="en-US" b="1" dirty="0" smtClean="0">
                <a:solidFill>
                  <a:prstClr val="black">
                    <a:lumMod val="75000"/>
                    <a:lumOff val="25000"/>
                  </a:prstClr>
                </a:solidFill>
                <a:latin typeface="Calibri" panose="020F0502020204030204" pitchFamily="34" charset="0"/>
              </a:rPr>
              <a:t>Quick Review | The 5 </a:t>
            </a:r>
            <a:r>
              <a:rPr lang="en-US" altLang="en-US" b="1" dirty="0" err="1" smtClean="0">
                <a:solidFill>
                  <a:prstClr val="black">
                    <a:lumMod val="75000"/>
                    <a:lumOff val="25000"/>
                  </a:prstClr>
                </a:solidFill>
                <a:latin typeface="Calibri" panose="020F0502020204030204" pitchFamily="34" charset="0"/>
              </a:rPr>
              <a:t>Ws</a:t>
            </a:r>
            <a:r>
              <a:rPr lang="en-US" altLang="en-US" b="1" dirty="0" smtClean="0">
                <a:solidFill>
                  <a:prstClr val="black">
                    <a:lumMod val="75000"/>
                    <a:lumOff val="25000"/>
                  </a:prstClr>
                </a:solidFill>
                <a:latin typeface="Calibri" panose="020F0502020204030204" pitchFamily="34" charset="0"/>
              </a:rPr>
              <a:t> of the WKW</a:t>
            </a:r>
          </a:p>
        </p:txBody>
      </p:sp>
      <p:sp>
        <p:nvSpPr>
          <p:cNvPr id="14341" name="Rectangle 7"/>
          <p:cNvSpPr>
            <a:spLocks noChangeArrowheads="1"/>
          </p:cNvSpPr>
          <p:nvPr/>
        </p:nvSpPr>
        <p:spPr bwMode="auto">
          <a:xfrm>
            <a:off x="687388" y="2620963"/>
            <a:ext cx="19637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eaLnBrk="0" fontAlgn="base" hangingPunct="0">
              <a:spcBef>
                <a:spcPct val="0"/>
              </a:spcBef>
              <a:spcAft>
                <a:spcPct val="0"/>
              </a:spcAft>
            </a:pPr>
            <a:r>
              <a:rPr lang="en-US" altLang="en-US" sz="2000">
                <a:solidFill>
                  <a:prstClr val="black"/>
                </a:solidFill>
                <a:latin typeface="Calibri" pitchFamily="34" charset="0"/>
              </a:rPr>
              <a:t>The </a:t>
            </a:r>
            <a:r>
              <a:rPr lang="ja-JP" altLang="en-US" sz="2800" b="1">
                <a:solidFill>
                  <a:srgbClr val="800000"/>
                </a:solidFill>
                <a:latin typeface="Calibri" pitchFamily="34" charset="0"/>
              </a:rPr>
              <a:t>“</a:t>
            </a:r>
            <a:r>
              <a:rPr lang="en-US" altLang="ja-JP" sz="2800" b="1">
                <a:solidFill>
                  <a:srgbClr val="800000"/>
                </a:solidFill>
                <a:latin typeface="Calibri" pitchFamily="34" charset="0"/>
              </a:rPr>
              <a:t>Why</a:t>
            </a:r>
            <a:r>
              <a:rPr lang="ja-JP" altLang="en-US" sz="2800" b="1">
                <a:solidFill>
                  <a:srgbClr val="800000"/>
                </a:solidFill>
                <a:latin typeface="Calibri" pitchFamily="34" charset="0"/>
              </a:rPr>
              <a:t>”</a:t>
            </a:r>
            <a:r>
              <a:rPr lang="en-US" altLang="ja-JP" sz="2800" b="1">
                <a:solidFill>
                  <a:srgbClr val="800000"/>
                </a:solidFill>
                <a:latin typeface="Calibri" pitchFamily="34" charset="0"/>
              </a:rPr>
              <a:t> </a:t>
            </a:r>
            <a:br>
              <a:rPr lang="en-US" altLang="ja-JP" sz="2800" b="1">
                <a:solidFill>
                  <a:srgbClr val="800000"/>
                </a:solidFill>
                <a:latin typeface="Calibri" pitchFamily="34" charset="0"/>
              </a:rPr>
            </a:br>
            <a:r>
              <a:rPr lang="en-US" altLang="ja-JP" sz="2000">
                <a:solidFill>
                  <a:prstClr val="black"/>
                </a:solidFill>
                <a:latin typeface="Calibri" pitchFamily="34" charset="0"/>
              </a:rPr>
              <a:t>of the website</a:t>
            </a:r>
            <a:endParaRPr lang="en-US" altLang="en-US" sz="2000" i="1">
              <a:solidFill>
                <a:prstClr val="black"/>
              </a:solidFill>
              <a:latin typeface="Calibri" pitchFamily="34" charset="0"/>
            </a:endParaRPr>
          </a:p>
        </p:txBody>
      </p:sp>
      <p:pic>
        <p:nvPicPr>
          <p:cNvPr id="1434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6975" y="5248275"/>
            <a:ext cx="51720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12"/>
          <p:cNvSpPr>
            <a:spLocks noChangeArrowheads="1"/>
          </p:cNvSpPr>
          <p:nvPr/>
        </p:nvSpPr>
        <p:spPr bwMode="auto">
          <a:xfrm>
            <a:off x="687388" y="5372100"/>
            <a:ext cx="19637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eaLnBrk="0" fontAlgn="base" hangingPunct="0">
              <a:spcBef>
                <a:spcPct val="0"/>
              </a:spcBef>
              <a:spcAft>
                <a:spcPct val="0"/>
              </a:spcAft>
            </a:pPr>
            <a:r>
              <a:rPr lang="en-US" altLang="en-US" sz="2000">
                <a:solidFill>
                  <a:prstClr val="black"/>
                </a:solidFill>
                <a:latin typeface="Calibri" pitchFamily="34" charset="0"/>
              </a:rPr>
              <a:t>The </a:t>
            </a:r>
            <a:br>
              <a:rPr lang="en-US" altLang="en-US" sz="2000">
                <a:solidFill>
                  <a:prstClr val="black"/>
                </a:solidFill>
                <a:latin typeface="Calibri" pitchFamily="34" charset="0"/>
              </a:rPr>
            </a:br>
            <a:r>
              <a:rPr lang="ja-JP" altLang="en-US" sz="2800" b="1">
                <a:solidFill>
                  <a:srgbClr val="800000"/>
                </a:solidFill>
                <a:latin typeface="Calibri" pitchFamily="34" charset="0"/>
              </a:rPr>
              <a:t>“</a:t>
            </a:r>
            <a:r>
              <a:rPr lang="en-US" altLang="ja-JP" sz="2800" b="1">
                <a:solidFill>
                  <a:srgbClr val="800000"/>
                </a:solidFill>
                <a:latin typeface="Calibri" pitchFamily="34" charset="0"/>
              </a:rPr>
              <a:t>What</a:t>
            </a:r>
            <a:r>
              <a:rPr lang="ja-JP" altLang="en-US" sz="2800" b="1">
                <a:solidFill>
                  <a:srgbClr val="800000"/>
                </a:solidFill>
                <a:latin typeface="Calibri" pitchFamily="34" charset="0"/>
              </a:rPr>
              <a:t>”</a:t>
            </a:r>
            <a:r>
              <a:rPr lang="en-US" altLang="ja-JP" sz="2800" b="1">
                <a:solidFill>
                  <a:srgbClr val="800000"/>
                </a:solidFill>
                <a:latin typeface="Calibri" pitchFamily="34" charset="0"/>
              </a:rPr>
              <a:t> </a:t>
            </a:r>
            <a:endParaRPr lang="en-US" altLang="en-US" sz="2000" i="1">
              <a:solidFill>
                <a:prstClr val="black"/>
              </a:solidFill>
              <a:latin typeface="Calibri" pitchFamily="34" charset="0"/>
            </a:endParaRPr>
          </a:p>
        </p:txBody>
      </p:sp>
      <p:pic>
        <p:nvPicPr>
          <p:cNvPr id="14" name="Picture 13"/>
          <p:cNvPicPr>
            <a:picLocks noChangeAspect="1"/>
          </p:cNvPicPr>
          <p:nvPr/>
        </p:nvPicPr>
        <p:blipFill>
          <a:blip r:embed="rId4"/>
          <a:stretch>
            <a:fillRect/>
          </a:stretch>
        </p:blipFill>
        <p:spPr>
          <a:xfrm>
            <a:off x="234950" y="3665538"/>
            <a:ext cx="2981325" cy="742950"/>
          </a:xfrm>
          <a:prstGeom prst="rect">
            <a:avLst/>
          </a:prstGeom>
          <a:ln>
            <a:solidFill>
              <a:schemeClr val="bg1">
                <a:lumMod val="50000"/>
              </a:schemeClr>
            </a:solidFill>
          </a:ln>
        </p:spPr>
      </p:pic>
      <p:cxnSp>
        <p:nvCxnSpPr>
          <p:cNvPr id="19" name="Straight Connector 18"/>
          <p:cNvCxnSpPr>
            <a:cxnSpLocks noChangeShapeType="1"/>
          </p:cNvCxnSpPr>
          <p:nvPr/>
        </p:nvCxnSpPr>
        <p:spPr bwMode="auto">
          <a:xfrm>
            <a:off x="849313" y="3462338"/>
            <a:ext cx="1577975" cy="0"/>
          </a:xfrm>
          <a:prstGeom prst="line">
            <a:avLst/>
          </a:prstGeom>
          <a:noFill/>
          <a:ln w="9525">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Straight Arrow Connector 26"/>
          <p:cNvCxnSpPr>
            <a:cxnSpLocks noChangeShapeType="1"/>
          </p:cNvCxnSpPr>
          <p:nvPr/>
        </p:nvCxnSpPr>
        <p:spPr bwMode="auto">
          <a:xfrm>
            <a:off x="2813050" y="5900738"/>
            <a:ext cx="806450" cy="0"/>
          </a:xfrm>
          <a:prstGeom prst="straightConnector1">
            <a:avLst/>
          </a:prstGeom>
          <a:noFill/>
          <a:ln w="57150">
            <a:solidFill>
              <a:schemeClr val="accent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4347" name="Rectangle 27"/>
          <p:cNvSpPr>
            <a:spLocks noChangeArrowheads="1"/>
          </p:cNvSpPr>
          <p:nvPr/>
        </p:nvSpPr>
        <p:spPr bwMode="auto">
          <a:xfrm>
            <a:off x="720725" y="903288"/>
            <a:ext cx="19637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eaLnBrk="0" fontAlgn="base" hangingPunct="0">
              <a:spcBef>
                <a:spcPct val="0"/>
              </a:spcBef>
              <a:spcAft>
                <a:spcPct val="0"/>
              </a:spcAft>
            </a:pPr>
            <a:r>
              <a:rPr lang="ja-JP" altLang="en-US" sz="2800" b="1">
                <a:solidFill>
                  <a:srgbClr val="800000"/>
                </a:solidFill>
                <a:latin typeface="Calibri" pitchFamily="34" charset="0"/>
              </a:rPr>
              <a:t>“</a:t>
            </a:r>
            <a:r>
              <a:rPr lang="en-US" altLang="ja-JP" sz="2800" b="1">
                <a:solidFill>
                  <a:srgbClr val="800000"/>
                </a:solidFill>
                <a:latin typeface="Calibri" pitchFamily="34" charset="0"/>
              </a:rPr>
              <a:t>Where</a:t>
            </a:r>
            <a:r>
              <a:rPr lang="ja-JP" altLang="en-US" sz="2800" b="1">
                <a:solidFill>
                  <a:srgbClr val="800000"/>
                </a:solidFill>
                <a:latin typeface="Calibri" pitchFamily="34" charset="0"/>
              </a:rPr>
              <a:t>”</a:t>
            </a:r>
            <a:r>
              <a:rPr lang="en-US" altLang="ja-JP" sz="2800" b="1">
                <a:solidFill>
                  <a:srgbClr val="800000"/>
                </a:solidFill>
                <a:latin typeface="Calibri" pitchFamily="34" charset="0"/>
              </a:rPr>
              <a:t> </a:t>
            </a:r>
            <a:endParaRPr lang="en-US" altLang="en-US" sz="2000" i="1">
              <a:solidFill>
                <a:prstClr val="black"/>
              </a:solidFill>
              <a:latin typeface="Calibri" pitchFamily="34" charset="0"/>
            </a:endParaRPr>
          </a:p>
        </p:txBody>
      </p:sp>
      <p:sp>
        <p:nvSpPr>
          <p:cNvPr id="29" name="Rectangle 28"/>
          <p:cNvSpPr/>
          <p:nvPr/>
        </p:nvSpPr>
        <p:spPr>
          <a:xfrm>
            <a:off x="2651125" y="982663"/>
            <a:ext cx="4184650" cy="400050"/>
          </a:xfrm>
          <a:prstGeom prst="rect">
            <a:avLst/>
          </a:prstGeom>
        </p:spPr>
        <p:txBody>
          <a:bodyPr wrap="none">
            <a:spAutoFit/>
          </a:bodyPr>
          <a:lstStyle/>
          <a:p>
            <a:pPr defTabSz="457200" eaLnBrk="0" fontAlgn="base" hangingPunct="0">
              <a:spcBef>
                <a:spcPct val="0"/>
              </a:spcBef>
              <a:spcAft>
                <a:spcPct val="0"/>
              </a:spcAft>
              <a:defRPr/>
            </a:pPr>
            <a:r>
              <a:rPr lang="en-US" sz="2000" dirty="0">
                <a:solidFill>
                  <a:prstClr val="black">
                    <a:lumMod val="75000"/>
                    <a:lumOff val="25000"/>
                  </a:prstClr>
                </a:solidFill>
                <a:ea typeface="ＭＳ Ｐゴシック" pitchFamily="34" charset="-128"/>
              </a:rPr>
              <a:t>http://www.cpirwhoknowswhat.org/</a:t>
            </a:r>
          </a:p>
        </p:txBody>
      </p:sp>
    </p:spTree>
    <p:extLst>
      <p:ext uri="{BB962C8B-B14F-4D97-AF65-F5344CB8AC3E}">
        <p14:creationId xmlns:p14="http://schemas.microsoft.com/office/powerpoint/2010/main" val="339605886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Line 7"/>
          <p:cNvSpPr>
            <a:spLocks noChangeShapeType="1"/>
          </p:cNvSpPr>
          <p:nvPr/>
        </p:nvSpPr>
        <p:spPr bwMode="auto">
          <a:xfrm>
            <a:off x="1879600" y="5254625"/>
            <a:ext cx="650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black"/>
              </a:solidFill>
              <a:latin typeface="Arial" pitchFamily="34" charset="0"/>
              <a:ea typeface="ＭＳ Ｐゴシック" pitchFamily="34" charset="-128"/>
            </a:endParaRPr>
          </a:p>
        </p:txBody>
      </p:sp>
      <p:sp>
        <p:nvSpPr>
          <p:cNvPr id="15362" name="Line 7"/>
          <p:cNvSpPr>
            <a:spLocks noChangeShapeType="1"/>
          </p:cNvSpPr>
          <p:nvPr/>
        </p:nvSpPr>
        <p:spPr bwMode="auto">
          <a:xfrm>
            <a:off x="731838" y="622300"/>
            <a:ext cx="650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black"/>
              </a:solidFill>
              <a:latin typeface="Arial" pitchFamily="34" charset="0"/>
              <a:ea typeface="ＭＳ Ｐゴシック" pitchFamily="34" charset="-128"/>
            </a:endParaRPr>
          </a:p>
        </p:txBody>
      </p:sp>
      <p:sp>
        <p:nvSpPr>
          <p:cNvPr id="4" name="Rectangle 16"/>
          <p:cNvSpPr>
            <a:spLocks noChangeArrowheads="1"/>
          </p:cNvSpPr>
          <p:nvPr/>
        </p:nvSpPr>
        <p:spPr bwMode="auto">
          <a:xfrm>
            <a:off x="731838" y="122238"/>
            <a:ext cx="644525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itchFamily="-84" charset="-128"/>
              </a:defRPr>
            </a:lvl1pPr>
            <a:lvl2pPr marL="742950" indent="-285750">
              <a:defRPr sz="2400">
                <a:solidFill>
                  <a:schemeClr val="tx1"/>
                </a:solidFill>
                <a:latin typeface="Arial" panose="020B0604020202020204" pitchFamily="34" charset="0"/>
                <a:ea typeface="ＭＳ Ｐゴシック" pitchFamily="-84" charset="-128"/>
              </a:defRPr>
            </a:lvl2pPr>
            <a:lvl3pPr marL="1143000" indent="-228600">
              <a:defRPr sz="2400">
                <a:solidFill>
                  <a:schemeClr val="tx1"/>
                </a:solidFill>
                <a:latin typeface="Arial" panose="020B0604020202020204" pitchFamily="34" charset="0"/>
                <a:ea typeface="ＭＳ Ｐゴシック" pitchFamily="-84" charset="-128"/>
              </a:defRPr>
            </a:lvl3pPr>
            <a:lvl4pPr marL="1600200" indent="-228600">
              <a:defRPr sz="2400">
                <a:solidFill>
                  <a:schemeClr val="tx1"/>
                </a:solidFill>
                <a:latin typeface="Arial" panose="020B0604020202020204" pitchFamily="34" charset="0"/>
                <a:ea typeface="ＭＳ Ｐゴシック" pitchFamily="-84" charset="-128"/>
              </a:defRPr>
            </a:lvl4pPr>
            <a:lvl5pPr marL="2057400" indent="-228600">
              <a:defRPr sz="2400">
                <a:solidFill>
                  <a:schemeClr val="tx1"/>
                </a:solidFill>
                <a:latin typeface="Arial" panose="020B0604020202020204"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84" charset="-128"/>
              </a:defRPr>
            </a:lvl9pPr>
          </a:lstStyle>
          <a:p>
            <a:pPr algn="ctr" fontAlgn="base">
              <a:spcBef>
                <a:spcPct val="20000"/>
              </a:spcBef>
              <a:spcAft>
                <a:spcPct val="0"/>
              </a:spcAft>
              <a:buFont typeface="Arial" panose="020B0604020202020204" pitchFamily="34" charset="0"/>
              <a:buNone/>
              <a:defRPr/>
            </a:pPr>
            <a:r>
              <a:rPr lang="en-US" altLang="en-US" b="1" dirty="0" smtClean="0">
                <a:solidFill>
                  <a:prstClr val="black">
                    <a:lumMod val="75000"/>
                    <a:lumOff val="25000"/>
                  </a:prstClr>
                </a:solidFill>
                <a:latin typeface="Calibri" panose="020F0502020204030204" pitchFamily="34" charset="0"/>
              </a:rPr>
              <a:t>Quick Review | The 5Ws of the WKW</a:t>
            </a:r>
          </a:p>
        </p:txBody>
      </p:sp>
      <p:sp>
        <p:nvSpPr>
          <p:cNvPr id="15364" name="Rectangle 12"/>
          <p:cNvSpPr>
            <a:spLocks noChangeArrowheads="1"/>
          </p:cNvSpPr>
          <p:nvPr/>
        </p:nvSpPr>
        <p:spPr bwMode="auto">
          <a:xfrm>
            <a:off x="444500" y="914400"/>
            <a:ext cx="2162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eaLnBrk="0" fontAlgn="base" hangingPunct="0">
              <a:spcBef>
                <a:spcPct val="0"/>
              </a:spcBef>
              <a:spcAft>
                <a:spcPct val="0"/>
              </a:spcAft>
            </a:pPr>
            <a:r>
              <a:rPr lang="en-US" altLang="en-US" sz="2000">
                <a:solidFill>
                  <a:prstClr val="black"/>
                </a:solidFill>
                <a:latin typeface="Calibri" pitchFamily="34" charset="0"/>
              </a:rPr>
              <a:t>The </a:t>
            </a:r>
            <a:r>
              <a:rPr lang="ja-JP" altLang="en-US" sz="2800" b="1">
                <a:solidFill>
                  <a:srgbClr val="800000"/>
                </a:solidFill>
                <a:latin typeface="Calibri" pitchFamily="34" charset="0"/>
              </a:rPr>
              <a:t>“</a:t>
            </a:r>
            <a:r>
              <a:rPr lang="en-US" altLang="ja-JP" sz="2800" b="1">
                <a:solidFill>
                  <a:srgbClr val="800000"/>
                </a:solidFill>
                <a:latin typeface="Calibri" pitchFamily="34" charset="0"/>
              </a:rPr>
              <a:t>Who</a:t>
            </a:r>
            <a:r>
              <a:rPr lang="ja-JP" altLang="en-US" sz="2800" b="1">
                <a:solidFill>
                  <a:srgbClr val="800000"/>
                </a:solidFill>
                <a:latin typeface="Calibri" pitchFamily="34" charset="0"/>
              </a:rPr>
              <a:t>”</a:t>
            </a:r>
            <a:r>
              <a:rPr lang="en-US" altLang="ja-JP" sz="2800" b="1">
                <a:solidFill>
                  <a:srgbClr val="800000"/>
                </a:solidFill>
                <a:latin typeface="Calibri" pitchFamily="34" charset="0"/>
              </a:rPr>
              <a:t> </a:t>
            </a:r>
            <a:endParaRPr lang="en-US" altLang="en-US" sz="2000" i="1">
              <a:solidFill>
                <a:prstClr val="black"/>
              </a:solidFill>
              <a:latin typeface="Calibri" pitchFamily="34" charset="0"/>
            </a:endParaRPr>
          </a:p>
        </p:txBody>
      </p:sp>
      <p:pic>
        <p:nvPicPr>
          <p:cNvPr id="1536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3925" y="1436688"/>
            <a:ext cx="36099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2200" y="1460500"/>
            <a:ext cx="410527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598488" y="1436688"/>
            <a:ext cx="8408987" cy="2000250"/>
          </a:xfrm>
          <a:prstGeom prst="rect">
            <a:avLst/>
          </a:prstGeom>
          <a:noFill/>
          <a:ln w="9525">
            <a:solidFill>
              <a:srgbClr val="4A7EBB"/>
            </a:solidFill>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eaLnBrk="0" fontAlgn="base" hangingPunct="0">
              <a:spcBef>
                <a:spcPct val="0"/>
              </a:spcBef>
              <a:spcAft>
                <a:spcPct val="0"/>
              </a:spcAft>
              <a:defRPr/>
            </a:pPr>
            <a:endParaRPr lang="en-US">
              <a:solidFill>
                <a:prstClr val="white"/>
              </a:solidFill>
              <a:ea typeface="ＭＳ Ｐゴシック" pitchFamily="34" charset="-128"/>
            </a:endParaRPr>
          </a:p>
        </p:txBody>
      </p:sp>
      <p:sp>
        <p:nvSpPr>
          <p:cNvPr id="15368" name="Rectangle 14"/>
          <p:cNvSpPr>
            <a:spLocks noChangeArrowheads="1"/>
          </p:cNvSpPr>
          <p:nvPr/>
        </p:nvSpPr>
        <p:spPr bwMode="auto">
          <a:xfrm>
            <a:off x="2125663" y="4695825"/>
            <a:ext cx="17462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eaLnBrk="0" fontAlgn="base" hangingPunct="0">
              <a:spcBef>
                <a:spcPct val="0"/>
              </a:spcBef>
              <a:spcAft>
                <a:spcPct val="0"/>
              </a:spcAft>
            </a:pPr>
            <a:r>
              <a:rPr lang="ja-JP" altLang="en-US" sz="2800" b="1">
                <a:solidFill>
                  <a:srgbClr val="800000"/>
                </a:solidFill>
                <a:latin typeface="Calibri" pitchFamily="34" charset="0"/>
              </a:rPr>
              <a:t>“</a:t>
            </a:r>
            <a:r>
              <a:rPr lang="en-US" altLang="ja-JP" sz="2800" b="1">
                <a:solidFill>
                  <a:srgbClr val="800000"/>
                </a:solidFill>
                <a:latin typeface="Calibri" pitchFamily="34" charset="0"/>
              </a:rPr>
              <a:t>When</a:t>
            </a:r>
            <a:r>
              <a:rPr lang="ja-JP" altLang="en-US" sz="2800" b="1">
                <a:solidFill>
                  <a:srgbClr val="800000"/>
                </a:solidFill>
                <a:latin typeface="Calibri" pitchFamily="34" charset="0"/>
              </a:rPr>
              <a:t>”</a:t>
            </a:r>
            <a:r>
              <a:rPr lang="en-US" altLang="ja-JP" sz="2800" b="1">
                <a:solidFill>
                  <a:srgbClr val="800000"/>
                </a:solidFill>
                <a:latin typeface="Calibri" pitchFamily="34" charset="0"/>
              </a:rPr>
              <a:t> </a:t>
            </a:r>
            <a:endParaRPr lang="en-US" altLang="en-US" sz="2000" i="1">
              <a:solidFill>
                <a:prstClr val="black"/>
              </a:solidFill>
              <a:latin typeface="Calibri" pitchFamily="34" charset="0"/>
            </a:endParaRPr>
          </a:p>
        </p:txBody>
      </p:sp>
      <p:sp>
        <p:nvSpPr>
          <p:cNvPr id="17" name="Rectangle 16"/>
          <p:cNvSpPr/>
          <p:nvPr/>
        </p:nvSpPr>
        <p:spPr>
          <a:xfrm>
            <a:off x="5861050" y="4694238"/>
            <a:ext cx="2746375" cy="523875"/>
          </a:xfrm>
          <a:prstGeom prst="rect">
            <a:avLst/>
          </a:prstGeom>
        </p:spPr>
        <p:txBody>
          <a:bodyPr>
            <a:spAutoFit/>
          </a:bodyPr>
          <a:lstStyle/>
          <a:p>
            <a:pPr algn="ctr" defTabSz="457200" eaLnBrk="0" fontAlgn="base" hangingPunct="0">
              <a:spcBef>
                <a:spcPct val="0"/>
              </a:spcBef>
              <a:spcAft>
                <a:spcPct val="0"/>
              </a:spcAft>
              <a:defRPr/>
            </a:pPr>
            <a:r>
              <a:rPr lang="en-US" sz="2800" b="1" i="1" dirty="0">
                <a:solidFill>
                  <a:srgbClr val="4F81BD">
                    <a:lumMod val="50000"/>
                  </a:srgbClr>
                </a:solidFill>
                <a:ea typeface="ＭＳ Ｐゴシック" pitchFamily="34" charset="-128"/>
              </a:rPr>
              <a:t>Right now!</a:t>
            </a:r>
            <a:endParaRPr lang="en-US" sz="2000" i="1" dirty="0">
              <a:solidFill>
                <a:srgbClr val="4F81BD">
                  <a:lumMod val="50000"/>
                </a:srgbClr>
              </a:solidFill>
              <a:ea typeface="ＭＳ Ｐゴシック" pitchFamily="34" charset="-128"/>
            </a:endParaRPr>
          </a:p>
        </p:txBody>
      </p:sp>
      <p:pic>
        <p:nvPicPr>
          <p:cNvPr id="1537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48113" y="4005263"/>
            <a:ext cx="2093912"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9815203"/>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5013" y="1020763"/>
            <a:ext cx="1943100" cy="2505075"/>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16386" name="Rectangle 16"/>
          <p:cNvSpPr>
            <a:spLocks noChangeArrowheads="1"/>
          </p:cNvSpPr>
          <p:nvPr/>
        </p:nvSpPr>
        <p:spPr bwMode="auto">
          <a:xfrm>
            <a:off x="3770313" y="931863"/>
            <a:ext cx="464661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base">
              <a:spcBef>
                <a:spcPct val="20000"/>
              </a:spcBef>
              <a:spcAft>
                <a:spcPct val="0"/>
              </a:spcAft>
              <a:buFont typeface="Arial" pitchFamily="34" charset="0"/>
              <a:buNone/>
            </a:pPr>
            <a:r>
              <a:rPr lang="en-US" altLang="en-US" sz="3200" b="1">
                <a:solidFill>
                  <a:srgbClr val="404040"/>
                </a:solidFill>
                <a:latin typeface="Calibri" pitchFamily="34" charset="0"/>
              </a:rPr>
              <a:t>User Tools Include…</a:t>
            </a:r>
          </a:p>
        </p:txBody>
      </p:sp>
      <p:sp>
        <p:nvSpPr>
          <p:cNvPr id="16387" name="Line 7"/>
          <p:cNvSpPr>
            <a:spLocks noChangeShapeType="1"/>
          </p:cNvSpPr>
          <p:nvPr/>
        </p:nvSpPr>
        <p:spPr bwMode="auto">
          <a:xfrm>
            <a:off x="3678238" y="1508125"/>
            <a:ext cx="47386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black"/>
              </a:solidFill>
              <a:latin typeface="Arial" pitchFamily="34" charset="0"/>
              <a:ea typeface="ＭＳ Ｐゴシック" pitchFamily="34" charset="-128"/>
            </a:endParaRPr>
          </a:p>
        </p:txBody>
      </p:sp>
      <p:pic>
        <p:nvPicPr>
          <p:cNvPr id="1638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68563" y="2782888"/>
            <a:ext cx="6519862" cy="3686175"/>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179290"/>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6"/>
          <p:cNvSpPr>
            <a:spLocks noChangeArrowheads="1"/>
          </p:cNvSpPr>
          <p:nvPr/>
        </p:nvSpPr>
        <p:spPr bwMode="auto">
          <a:xfrm>
            <a:off x="2190750" y="311150"/>
            <a:ext cx="46482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base">
              <a:spcBef>
                <a:spcPct val="20000"/>
              </a:spcBef>
              <a:spcAft>
                <a:spcPct val="0"/>
              </a:spcAft>
              <a:buFont typeface="Arial" pitchFamily="34" charset="0"/>
              <a:buNone/>
            </a:pPr>
            <a:r>
              <a:rPr lang="en-US" altLang="en-US" sz="3200" b="1">
                <a:solidFill>
                  <a:srgbClr val="404040"/>
                </a:solidFill>
                <a:latin typeface="Calibri" pitchFamily="34" charset="0"/>
              </a:rPr>
              <a:t>Tools Will Also Include…</a:t>
            </a:r>
          </a:p>
        </p:txBody>
      </p:sp>
      <p:sp>
        <p:nvSpPr>
          <p:cNvPr id="17410" name="Line 7"/>
          <p:cNvSpPr>
            <a:spLocks noChangeShapeType="1"/>
          </p:cNvSpPr>
          <p:nvPr/>
        </p:nvSpPr>
        <p:spPr bwMode="auto">
          <a:xfrm>
            <a:off x="2100263" y="887413"/>
            <a:ext cx="47386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black"/>
              </a:solidFill>
              <a:latin typeface="Arial" pitchFamily="34" charset="0"/>
              <a:ea typeface="ＭＳ Ｐゴシック" pitchFamily="34" charset="-128"/>
            </a:endParaRPr>
          </a:p>
        </p:txBody>
      </p:sp>
      <p:pic>
        <p:nvPicPr>
          <p:cNvPr id="1741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288" y="1303338"/>
            <a:ext cx="1709737"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6"/>
          <p:cNvSpPr>
            <a:spLocks noChangeArrowheads="1"/>
          </p:cNvSpPr>
          <p:nvPr/>
        </p:nvSpPr>
        <p:spPr bwMode="auto">
          <a:xfrm>
            <a:off x="2755900" y="1684338"/>
            <a:ext cx="17446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eaLnBrk="0" fontAlgn="base" hangingPunct="0">
              <a:spcBef>
                <a:spcPct val="0"/>
              </a:spcBef>
              <a:spcAft>
                <a:spcPct val="0"/>
              </a:spcAft>
            </a:pPr>
            <a:r>
              <a:rPr lang="ja-JP" altLang="en-US" sz="2800" b="1">
                <a:solidFill>
                  <a:srgbClr val="404040"/>
                </a:solidFill>
                <a:latin typeface="Calibri" pitchFamily="34" charset="0"/>
              </a:rPr>
              <a:t>“</a:t>
            </a:r>
            <a:r>
              <a:rPr lang="en-US" altLang="ja-JP" sz="2800" b="1">
                <a:solidFill>
                  <a:srgbClr val="404040"/>
                </a:solidFill>
                <a:latin typeface="Calibri" pitchFamily="34" charset="0"/>
              </a:rPr>
              <a:t>How To</a:t>
            </a:r>
            <a:r>
              <a:rPr lang="ja-JP" altLang="en-US" sz="2800" b="1">
                <a:solidFill>
                  <a:srgbClr val="404040"/>
                </a:solidFill>
                <a:latin typeface="Calibri" pitchFamily="34" charset="0"/>
              </a:rPr>
              <a:t>”</a:t>
            </a:r>
            <a:r>
              <a:rPr lang="en-US" altLang="ja-JP" sz="2800" b="1">
                <a:solidFill>
                  <a:srgbClr val="404040"/>
                </a:solidFill>
                <a:latin typeface="Calibri" pitchFamily="34" charset="0"/>
              </a:rPr>
              <a:t> Videos</a:t>
            </a:r>
            <a:endParaRPr lang="en-US" altLang="en-US" sz="2000" i="1">
              <a:solidFill>
                <a:srgbClr val="404040"/>
              </a:solidFill>
              <a:latin typeface="Calibri" pitchFamily="34" charset="0"/>
            </a:endParaRPr>
          </a:p>
        </p:txBody>
      </p:sp>
      <p:pic>
        <p:nvPicPr>
          <p:cNvPr id="17413"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9900" y="3863975"/>
            <a:ext cx="232251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821363" y="4346575"/>
            <a:ext cx="2252662" cy="954088"/>
          </a:xfrm>
          <a:prstGeom prst="rect">
            <a:avLst/>
          </a:prstGeom>
        </p:spPr>
        <p:txBody>
          <a:bodyPr>
            <a:spAutoFit/>
          </a:bodyPr>
          <a:lstStyle/>
          <a:p>
            <a:pPr algn="ctr" defTabSz="457200" eaLnBrk="0" fontAlgn="base" hangingPunct="0">
              <a:spcBef>
                <a:spcPct val="0"/>
              </a:spcBef>
              <a:spcAft>
                <a:spcPct val="0"/>
              </a:spcAft>
              <a:defRPr/>
            </a:pPr>
            <a:r>
              <a:rPr lang="en-US" sz="2800" b="1" dirty="0">
                <a:solidFill>
                  <a:srgbClr val="800000"/>
                </a:solidFill>
                <a:ea typeface="ＭＳ Ｐゴシック" pitchFamily="34" charset="-128"/>
              </a:rPr>
              <a:t>Your</a:t>
            </a:r>
          </a:p>
          <a:p>
            <a:pPr algn="ctr" defTabSz="457200" eaLnBrk="0" fontAlgn="base" hangingPunct="0">
              <a:spcBef>
                <a:spcPct val="0"/>
              </a:spcBef>
              <a:spcAft>
                <a:spcPct val="0"/>
              </a:spcAft>
              <a:defRPr/>
            </a:pPr>
            <a:r>
              <a:rPr lang="en-US" sz="2800" b="1" dirty="0">
                <a:solidFill>
                  <a:srgbClr val="800000"/>
                </a:solidFill>
                <a:ea typeface="ＭＳ Ｐゴシック" pitchFamily="34" charset="-128"/>
              </a:rPr>
              <a:t>Suggestions?</a:t>
            </a:r>
            <a:endParaRPr lang="en-US" sz="2000" i="1" dirty="0">
              <a:solidFill>
                <a:srgbClr val="800000"/>
              </a:solidFill>
              <a:ea typeface="ＭＳ Ｐゴシック" pitchFamily="34" charset="-128"/>
            </a:endParaRPr>
          </a:p>
        </p:txBody>
      </p:sp>
      <p:sp>
        <p:nvSpPr>
          <p:cNvPr id="17415" name="Line 7"/>
          <p:cNvSpPr>
            <a:spLocks noChangeShapeType="1"/>
          </p:cNvSpPr>
          <p:nvPr/>
        </p:nvSpPr>
        <p:spPr bwMode="auto">
          <a:xfrm>
            <a:off x="258763" y="3679825"/>
            <a:ext cx="8505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black"/>
              </a:solidFill>
              <a:latin typeface="Arial" pitchFamily="34" charset="0"/>
              <a:ea typeface="ＭＳ Ｐゴシック" pitchFamily="34" charset="-128"/>
            </a:endParaRPr>
          </a:p>
        </p:txBody>
      </p:sp>
      <p:cxnSp>
        <p:nvCxnSpPr>
          <p:cNvPr id="12" name="Straight Connector 11"/>
          <p:cNvCxnSpPr>
            <a:cxnSpLocks noChangeShapeType="1"/>
          </p:cNvCxnSpPr>
          <p:nvPr/>
        </p:nvCxnSpPr>
        <p:spPr bwMode="auto">
          <a:xfrm>
            <a:off x="4576763" y="1208088"/>
            <a:ext cx="0" cy="5313362"/>
          </a:xfrm>
          <a:prstGeom prst="line">
            <a:avLst/>
          </a:prstGeom>
          <a:noFill/>
          <a:ln w="9525">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3" name="Rectangle 12"/>
          <p:cNvSpPr/>
          <p:nvPr/>
        </p:nvSpPr>
        <p:spPr>
          <a:xfrm>
            <a:off x="4845050" y="1550988"/>
            <a:ext cx="1746250" cy="954087"/>
          </a:xfrm>
          <a:prstGeom prst="rect">
            <a:avLst/>
          </a:prstGeom>
        </p:spPr>
        <p:txBody>
          <a:bodyPr>
            <a:spAutoFit/>
          </a:bodyPr>
          <a:lstStyle/>
          <a:p>
            <a:pPr algn="ctr" defTabSz="457200" eaLnBrk="0" fontAlgn="base" hangingPunct="0">
              <a:spcBef>
                <a:spcPct val="0"/>
              </a:spcBef>
              <a:spcAft>
                <a:spcPct val="0"/>
              </a:spcAft>
              <a:defRPr/>
            </a:pPr>
            <a:r>
              <a:rPr lang="en-US" sz="2800" b="1" dirty="0">
                <a:solidFill>
                  <a:prstClr val="black">
                    <a:lumMod val="75000"/>
                    <a:lumOff val="25000"/>
                  </a:prstClr>
                </a:solidFill>
                <a:ea typeface="ＭＳ Ｐゴシック" pitchFamily="34" charset="-128"/>
              </a:rPr>
              <a:t>Regional trainings?</a:t>
            </a:r>
            <a:endParaRPr lang="en-US" sz="2000" i="1" dirty="0">
              <a:solidFill>
                <a:prstClr val="black">
                  <a:lumMod val="75000"/>
                  <a:lumOff val="25000"/>
                </a:prstClr>
              </a:solidFill>
              <a:ea typeface="ＭＳ Ｐゴシック" pitchFamily="34" charset="-128"/>
            </a:endParaRPr>
          </a:p>
        </p:txBody>
      </p:sp>
      <p:pic>
        <p:nvPicPr>
          <p:cNvPr id="17418"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70675" y="1239838"/>
            <a:ext cx="2124075"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2582863" y="4906963"/>
            <a:ext cx="1744662" cy="523875"/>
          </a:xfrm>
          <a:prstGeom prst="rect">
            <a:avLst/>
          </a:prstGeom>
        </p:spPr>
        <p:txBody>
          <a:bodyPr>
            <a:spAutoFit/>
          </a:bodyPr>
          <a:lstStyle/>
          <a:p>
            <a:pPr algn="ctr" defTabSz="457200" eaLnBrk="0" fontAlgn="base" hangingPunct="0">
              <a:spcBef>
                <a:spcPct val="0"/>
              </a:spcBef>
              <a:spcAft>
                <a:spcPct val="0"/>
              </a:spcAft>
              <a:defRPr/>
            </a:pPr>
            <a:r>
              <a:rPr lang="en-US" sz="2800" b="1" dirty="0">
                <a:solidFill>
                  <a:prstClr val="black">
                    <a:lumMod val="75000"/>
                    <a:lumOff val="25000"/>
                  </a:prstClr>
                </a:solidFill>
                <a:ea typeface="ＭＳ Ｐゴシック" pitchFamily="34" charset="-128"/>
              </a:rPr>
              <a:t>The Buzz</a:t>
            </a:r>
            <a:endParaRPr lang="en-US" sz="2000" i="1" dirty="0">
              <a:solidFill>
                <a:prstClr val="black">
                  <a:lumMod val="75000"/>
                  <a:lumOff val="25000"/>
                </a:prstClr>
              </a:solidFill>
              <a:ea typeface="ＭＳ Ｐゴシック" pitchFamily="34" charset="-128"/>
            </a:endParaRPr>
          </a:p>
        </p:txBody>
      </p:sp>
      <p:cxnSp>
        <p:nvCxnSpPr>
          <p:cNvPr id="17" name="Straight Arrow Connector 16"/>
          <p:cNvCxnSpPr>
            <a:cxnSpLocks noChangeShapeType="1"/>
          </p:cNvCxnSpPr>
          <p:nvPr/>
        </p:nvCxnSpPr>
        <p:spPr bwMode="auto">
          <a:xfrm>
            <a:off x="5253038" y="4054475"/>
            <a:ext cx="768350" cy="457200"/>
          </a:xfrm>
          <a:prstGeom prst="straightConnector1">
            <a:avLst/>
          </a:prstGeom>
          <a:noFill/>
          <a:ln w="25400">
            <a:solidFill>
              <a:schemeClr val="accent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flipH="1">
            <a:off x="7850188" y="3925888"/>
            <a:ext cx="784225" cy="498475"/>
          </a:xfrm>
          <a:prstGeom prst="straightConnector1">
            <a:avLst/>
          </a:prstGeom>
          <a:noFill/>
          <a:ln w="25400">
            <a:solidFill>
              <a:schemeClr val="accent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Arrow Connector 20"/>
          <p:cNvCxnSpPr>
            <a:cxnSpLocks noChangeShapeType="1"/>
          </p:cNvCxnSpPr>
          <p:nvPr/>
        </p:nvCxnSpPr>
        <p:spPr bwMode="auto">
          <a:xfrm flipV="1">
            <a:off x="5230813" y="5624513"/>
            <a:ext cx="669925" cy="527050"/>
          </a:xfrm>
          <a:prstGeom prst="straightConnector1">
            <a:avLst/>
          </a:prstGeom>
          <a:noFill/>
          <a:ln w="25400">
            <a:solidFill>
              <a:schemeClr val="accent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Arrow Connector 24"/>
          <p:cNvCxnSpPr>
            <a:cxnSpLocks noChangeShapeType="1"/>
          </p:cNvCxnSpPr>
          <p:nvPr/>
        </p:nvCxnSpPr>
        <p:spPr bwMode="auto">
          <a:xfrm flipH="1" flipV="1">
            <a:off x="7988300" y="5629275"/>
            <a:ext cx="677863" cy="522288"/>
          </a:xfrm>
          <a:prstGeom prst="straightConnector1">
            <a:avLst/>
          </a:prstGeom>
          <a:noFill/>
          <a:ln w="25400">
            <a:solidFill>
              <a:schemeClr val="accent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7" name="5-Point Star 26"/>
          <p:cNvSpPr>
            <a:spLocks/>
          </p:cNvSpPr>
          <p:nvPr/>
        </p:nvSpPr>
        <p:spPr bwMode="auto">
          <a:xfrm>
            <a:off x="6497638" y="3759200"/>
            <a:ext cx="876300" cy="595313"/>
          </a:xfrm>
          <a:custGeom>
            <a:avLst/>
            <a:gdLst>
              <a:gd name="T0" fmla="*/ 1 w 876300"/>
              <a:gd name="T1" fmla="*/ 227389 h 595313"/>
              <a:gd name="T2" fmla="*/ 334719 w 876300"/>
              <a:gd name="T3" fmla="*/ 227390 h 595313"/>
              <a:gd name="T4" fmla="*/ 438150 w 876300"/>
              <a:gd name="T5" fmla="*/ 0 h 595313"/>
              <a:gd name="T6" fmla="*/ 541581 w 876300"/>
              <a:gd name="T7" fmla="*/ 227390 h 595313"/>
              <a:gd name="T8" fmla="*/ 876299 w 876300"/>
              <a:gd name="T9" fmla="*/ 227389 h 595313"/>
              <a:gd name="T10" fmla="*/ 605505 w 876300"/>
              <a:gd name="T11" fmla="*/ 367922 h 595313"/>
              <a:gd name="T12" fmla="*/ 708941 w 876300"/>
              <a:gd name="T13" fmla="*/ 595311 h 595313"/>
              <a:gd name="T14" fmla="*/ 438150 w 876300"/>
              <a:gd name="T15" fmla="*/ 454776 h 595313"/>
              <a:gd name="T16" fmla="*/ 167359 w 876300"/>
              <a:gd name="T17" fmla="*/ 595311 h 595313"/>
              <a:gd name="T18" fmla="*/ 270795 w 876300"/>
              <a:gd name="T19" fmla="*/ 367922 h 595313"/>
              <a:gd name="T20" fmla="*/ 1 w 876300"/>
              <a:gd name="T21" fmla="*/ 227389 h 5953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6300" h="595313">
                <a:moveTo>
                  <a:pt x="1" y="227389"/>
                </a:moveTo>
                <a:lnTo>
                  <a:pt x="334719" y="227390"/>
                </a:lnTo>
                <a:lnTo>
                  <a:pt x="438150" y="0"/>
                </a:lnTo>
                <a:lnTo>
                  <a:pt x="541581" y="227390"/>
                </a:lnTo>
                <a:lnTo>
                  <a:pt x="876299" y="227389"/>
                </a:lnTo>
                <a:lnTo>
                  <a:pt x="605505" y="367922"/>
                </a:lnTo>
                <a:lnTo>
                  <a:pt x="708941" y="595311"/>
                </a:lnTo>
                <a:lnTo>
                  <a:pt x="438150" y="454776"/>
                </a:lnTo>
                <a:lnTo>
                  <a:pt x="167359" y="595311"/>
                </a:lnTo>
                <a:lnTo>
                  <a:pt x="270795" y="367922"/>
                </a:lnTo>
                <a:lnTo>
                  <a:pt x="1" y="227389"/>
                </a:lnTo>
                <a:close/>
              </a:path>
            </a:pathLst>
          </a:custGeom>
          <a:gradFill rotWithShape="1">
            <a:gsLst>
              <a:gs pos="0">
                <a:srgbClr val="9BC1FF"/>
              </a:gs>
              <a:gs pos="100000">
                <a:srgbClr val="3F80CD"/>
              </a:gs>
            </a:gsLst>
            <a:lin ang="5400000"/>
          </a:gradFill>
          <a:ln w="9525" cap="flat" cmpd="sng">
            <a:solidFill>
              <a:srgbClr val="4A7EBB"/>
            </a:solidFill>
            <a:prstDash val="solid"/>
            <a:round/>
            <a:headEnd/>
            <a:tailEnd/>
          </a:ln>
          <a:effectLst>
            <a:outerShdw blurRad="40000" dist="23000" dir="5400000" rotWithShape="0">
              <a:srgbClr val="000000">
                <a:alpha val="34998"/>
              </a:srgbClr>
            </a:outerShdw>
          </a:effectLst>
        </p:spPr>
        <p:txBody>
          <a:bodyPr anchor="ctr"/>
          <a:lstStyle/>
          <a:p>
            <a:pPr defTabSz="457200" eaLnBrk="0" fontAlgn="base" hangingPunct="0">
              <a:spcBef>
                <a:spcPct val="0"/>
              </a:spcBef>
              <a:spcAft>
                <a:spcPct val="0"/>
              </a:spcAft>
            </a:pPr>
            <a:endParaRPr lang="en-US">
              <a:solidFill>
                <a:prstClr val="black"/>
              </a:solidFill>
              <a:latin typeface="Arial" pitchFamily="34" charset="0"/>
              <a:ea typeface="ＭＳ Ｐゴシック" pitchFamily="34" charset="-128"/>
            </a:endParaRPr>
          </a:p>
        </p:txBody>
      </p:sp>
      <p:sp>
        <p:nvSpPr>
          <p:cNvPr id="28" name="5-Point Star 27"/>
          <p:cNvSpPr>
            <a:spLocks/>
          </p:cNvSpPr>
          <p:nvPr/>
        </p:nvSpPr>
        <p:spPr bwMode="auto">
          <a:xfrm>
            <a:off x="6400800" y="5835650"/>
            <a:ext cx="876300" cy="595313"/>
          </a:xfrm>
          <a:custGeom>
            <a:avLst/>
            <a:gdLst>
              <a:gd name="T0" fmla="*/ 1 w 876300"/>
              <a:gd name="T1" fmla="*/ 227389 h 595313"/>
              <a:gd name="T2" fmla="*/ 334719 w 876300"/>
              <a:gd name="T3" fmla="*/ 227390 h 595313"/>
              <a:gd name="T4" fmla="*/ 438150 w 876300"/>
              <a:gd name="T5" fmla="*/ 0 h 595313"/>
              <a:gd name="T6" fmla="*/ 541581 w 876300"/>
              <a:gd name="T7" fmla="*/ 227390 h 595313"/>
              <a:gd name="T8" fmla="*/ 876299 w 876300"/>
              <a:gd name="T9" fmla="*/ 227389 h 595313"/>
              <a:gd name="T10" fmla="*/ 605505 w 876300"/>
              <a:gd name="T11" fmla="*/ 367922 h 595313"/>
              <a:gd name="T12" fmla="*/ 708941 w 876300"/>
              <a:gd name="T13" fmla="*/ 595311 h 595313"/>
              <a:gd name="T14" fmla="*/ 438150 w 876300"/>
              <a:gd name="T15" fmla="*/ 454776 h 595313"/>
              <a:gd name="T16" fmla="*/ 167359 w 876300"/>
              <a:gd name="T17" fmla="*/ 595311 h 595313"/>
              <a:gd name="T18" fmla="*/ 270795 w 876300"/>
              <a:gd name="T19" fmla="*/ 367922 h 595313"/>
              <a:gd name="T20" fmla="*/ 1 w 876300"/>
              <a:gd name="T21" fmla="*/ 227389 h 5953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6300" h="595313">
                <a:moveTo>
                  <a:pt x="1" y="227389"/>
                </a:moveTo>
                <a:lnTo>
                  <a:pt x="334719" y="227390"/>
                </a:lnTo>
                <a:lnTo>
                  <a:pt x="438150" y="0"/>
                </a:lnTo>
                <a:lnTo>
                  <a:pt x="541581" y="227390"/>
                </a:lnTo>
                <a:lnTo>
                  <a:pt x="876299" y="227389"/>
                </a:lnTo>
                <a:lnTo>
                  <a:pt x="605505" y="367922"/>
                </a:lnTo>
                <a:lnTo>
                  <a:pt x="708941" y="595311"/>
                </a:lnTo>
                <a:lnTo>
                  <a:pt x="438150" y="454776"/>
                </a:lnTo>
                <a:lnTo>
                  <a:pt x="167359" y="595311"/>
                </a:lnTo>
                <a:lnTo>
                  <a:pt x="270795" y="367922"/>
                </a:lnTo>
                <a:lnTo>
                  <a:pt x="1" y="227389"/>
                </a:lnTo>
                <a:close/>
              </a:path>
            </a:pathLst>
          </a:custGeom>
          <a:gradFill rotWithShape="1">
            <a:gsLst>
              <a:gs pos="0">
                <a:srgbClr val="9BC1FF"/>
              </a:gs>
              <a:gs pos="100000">
                <a:srgbClr val="3F80CD"/>
              </a:gs>
            </a:gsLst>
            <a:lin ang="5400000"/>
          </a:gradFill>
          <a:ln w="9525" cap="flat" cmpd="sng">
            <a:solidFill>
              <a:srgbClr val="4A7EBB"/>
            </a:solidFill>
            <a:prstDash val="solid"/>
            <a:round/>
            <a:headEnd/>
            <a:tailEnd/>
          </a:ln>
          <a:effectLst>
            <a:outerShdw blurRad="40000" dist="23000" dir="5400000" rotWithShape="0">
              <a:srgbClr val="000000">
                <a:alpha val="34998"/>
              </a:srgbClr>
            </a:outerShdw>
          </a:effectLst>
        </p:spPr>
        <p:txBody>
          <a:bodyPr anchor="ctr"/>
          <a:lstStyle/>
          <a:p>
            <a:pPr defTabSz="457200" eaLnBrk="0" fontAlgn="base" hangingPunct="0">
              <a:spcBef>
                <a:spcPct val="0"/>
              </a:spcBef>
              <a:spcAft>
                <a:spcPct val="0"/>
              </a:spcAft>
            </a:pPr>
            <a:endParaRPr lang="en-US">
              <a:solidFill>
                <a:prstClr val="black"/>
              </a:solidFill>
              <a:latin typeface="Arial" pitchFamily="34" charset="0"/>
              <a:ea typeface="ＭＳ Ｐゴシック" pitchFamily="34" charset="-128"/>
            </a:endParaRPr>
          </a:p>
        </p:txBody>
      </p:sp>
    </p:spTree>
    <p:extLst>
      <p:ext uri="{BB962C8B-B14F-4D97-AF65-F5344CB8AC3E}">
        <p14:creationId xmlns:p14="http://schemas.microsoft.com/office/powerpoint/2010/main" val="253063036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49250" y="4079875"/>
            <a:ext cx="3232150" cy="708025"/>
          </a:xfrm>
          <a:prstGeom prst="rect">
            <a:avLst/>
          </a:prstGeom>
        </p:spPr>
        <p:txBody>
          <a:bodyPr>
            <a:spAutoFit/>
          </a:bodyPr>
          <a:lstStyle/>
          <a:p>
            <a:pPr algn="ctr" defTabSz="457200" eaLnBrk="0" fontAlgn="base" hangingPunct="0">
              <a:spcBef>
                <a:spcPct val="0"/>
              </a:spcBef>
              <a:spcAft>
                <a:spcPct val="0"/>
              </a:spcAft>
              <a:defRPr/>
            </a:pPr>
            <a:r>
              <a:rPr lang="en-US" sz="2000" b="1" dirty="0">
                <a:solidFill>
                  <a:prstClr val="black"/>
                </a:solidFill>
                <a:ea typeface="ＭＳ Ｐゴシック" pitchFamily="34" charset="-128"/>
              </a:rPr>
              <a:t>Briefs on Recent OSEP Guidance</a:t>
            </a:r>
          </a:p>
        </p:txBody>
      </p:sp>
      <p:sp>
        <p:nvSpPr>
          <p:cNvPr id="26" name="Rectangle 25"/>
          <p:cNvSpPr/>
          <p:nvPr/>
        </p:nvSpPr>
        <p:spPr>
          <a:xfrm>
            <a:off x="474663" y="4830763"/>
            <a:ext cx="4210050" cy="1323975"/>
          </a:xfrm>
          <a:prstGeom prst="rect">
            <a:avLst/>
          </a:prstGeom>
        </p:spPr>
        <p:txBody>
          <a:bodyPr>
            <a:spAutoFit/>
          </a:bodyPr>
          <a:lstStyle/>
          <a:p>
            <a:pPr marL="182880" indent="-182880" defTabSz="457200" eaLnBrk="0" fontAlgn="base" hangingPunct="0">
              <a:spcBef>
                <a:spcPct val="0"/>
              </a:spcBef>
              <a:spcAft>
                <a:spcPct val="0"/>
              </a:spcAft>
              <a:buClr>
                <a:srgbClr val="800000"/>
              </a:buClr>
              <a:buSzPct val="85000"/>
              <a:buFont typeface="Wingdings" panose="05000000000000000000" pitchFamily="2" charset="2"/>
              <a:buChar char="§"/>
              <a:defRPr/>
            </a:pPr>
            <a:r>
              <a:rPr lang="en-US" sz="2000" dirty="0">
                <a:solidFill>
                  <a:prstClr val="black"/>
                </a:solidFill>
                <a:ea typeface="ＭＳ Ｐゴシック" pitchFamily="34" charset="-128"/>
              </a:rPr>
              <a:t>Behavior Supports and School Discipline</a:t>
            </a:r>
          </a:p>
          <a:p>
            <a:pPr marL="182880" indent="-182880" defTabSz="457200" eaLnBrk="0" fontAlgn="base" hangingPunct="0">
              <a:spcBef>
                <a:spcPct val="0"/>
              </a:spcBef>
              <a:spcAft>
                <a:spcPct val="0"/>
              </a:spcAft>
              <a:buClr>
                <a:srgbClr val="800000"/>
              </a:buClr>
              <a:buSzPct val="85000"/>
              <a:buFont typeface="Wingdings" panose="05000000000000000000" pitchFamily="2" charset="2"/>
              <a:buChar char="§"/>
              <a:defRPr/>
            </a:pPr>
            <a:r>
              <a:rPr lang="en-US" sz="2000" dirty="0">
                <a:solidFill>
                  <a:prstClr val="black"/>
                </a:solidFill>
                <a:ea typeface="ＭＳ Ｐゴシック" pitchFamily="34" charset="-128"/>
              </a:rPr>
              <a:t>School Resource Officers</a:t>
            </a:r>
          </a:p>
          <a:p>
            <a:pPr marL="182880" indent="-182880" defTabSz="457200" eaLnBrk="0" fontAlgn="base" hangingPunct="0">
              <a:spcBef>
                <a:spcPct val="0"/>
              </a:spcBef>
              <a:spcAft>
                <a:spcPct val="0"/>
              </a:spcAft>
              <a:buClr>
                <a:srgbClr val="800000"/>
              </a:buClr>
              <a:buSzPct val="85000"/>
              <a:buFont typeface="Wingdings" panose="05000000000000000000" pitchFamily="2" charset="2"/>
              <a:buChar char="§"/>
              <a:defRPr/>
            </a:pPr>
            <a:r>
              <a:rPr lang="en-US" sz="2000" dirty="0">
                <a:solidFill>
                  <a:prstClr val="black"/>
                </a:solidFill>
                <a:ea typeface="ＭＳ Ｐゴシック" pitchFamily="34" charset="-128"/>
              </a:rPr>
              <a:t>FAPE</a:t>
            </a:r>
          </a:p>
        </p:txBody>
      </p:sp>
      <p:sp>
        <p:nvSpPr>
          <p:cNvPr id="30" name="Rectangle 29"/>
          <p:cNvSpPr/>
          <p:nvPr/>
        </p:nvSpPr>
        <p:spPr>
          <a:xfrm>
            <a:off x="4684713" y="4117975"/>
            <a:ext cx="4248150" cy="708025"/>
          </a:xfrm>
          <a:prstGeom prst="rect">
            <a:avLst/>
          </a:prstGeom>
        </p:spPr>
        <p:txBody>
          <a:bodyPr>
            <a:spAutoFit/>
          </a:bodyPr>
          <a:lstStyle/>
          <a:p>
            <a:pPr algn="ctr" defTabSz="457200" eaLnBrk="0" fontAlgn="base" hangingPunct="0">
              <a:spcBef>
                <a:spcPct val="0"/>
              </a:spcBef>
              <a:spcAft>
                <a:spcPct val="0"/>
              </a:spcAft>
              <a:defRPr/>
            </a:pPr>
            <a:r>
              <a:rPr lang="en-US" sz="2000" b="1" dirty="0">
                <a:solidFill>
                  <a:prstClr val="black"/>
                </a:solidFill>
                <a:ea typeface="ＭＳ Ｐゴシック" pitchFamily="34" charset="-128"/>
              </a:rPr>
              <a:t>Every Student Succeeds Act (ESSA)</a:t>
            </a:r>
          </a:p>
          <a:p>
            <a:pPr algn="ctr" defTabSz="457200" eaLnBrk="0" fontAlgn="base" hangingPunct="0">
              <a:spcBef>
                <a:spcPct val="0"/>
              </a:spcBef>
              <a:spcAft>
                <a:spcPct val="0"/>
              </a:spcAft>
              <a:defRPr/>
            </a:pPr>
            <a:r>
              <a:rPr lang="en-US" sz="2000" b="1" dirty="0">
                <a:solidFill>
                  <a:prstClr val="black"/>
                </a:solidFill>
                <a:ea typeface="ＭＳ Ｐゴシック" pitchFamily="34" charset="-128"/>
              </a:rPr>
              <a:t>Resources</a:t>
            </a:r>
          </a:p>
        </p:txBody>
      </p:sp>
      <p:sp>
        <p:nvSpPr>
          <p:cNvPr id="19460" name="Rectangle 30"/>
          <p:cNvSpPr>
            <a:spLocks noChangeArrowheads="1"/>
          </p:cNvSpPr>
          <p:nvPr/>
        </p:nvSpPr>
        <p:spPr bwMode="auto">
          <a:xfrm>
            <a:off x="5011738" y="4856163"/>
            <a:ext cx="37798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0" fontAlgn="base" hangingPunct="0">
              <a:spcBef>
                <a:spcPct val="0"/>
              </a:spcBef>
              <a:spcAft>
                <a:spcPct val="0"/>
              </a:spcAft>
              <a:buClr>
                <a:srgbClr val="800000"/>
              </a:buClr>
              <a:buSzPct val="85000"/>
              <a:buFont typeface="Wingdings" pitchFamily="2" charset="2"/>
              <a:buChar char="§"/>
            </a:pPr>
            <a:r>
              <a:rPr lang="en-US" altLang="en-US" sz="2000">
                <a:solidFill>
                  <a:prstClr val="black"/>
                </a:solidFill>
                <a:latin typeface="Calibri" pitchFamily="34" charset="0"/>
              </a:rPr>
              <a:t>Parent Center </a:t>
            </a:r>
            <a:r>
              <a:rPr lang="en-US" altLang="ja-JP" sz="2000">
                <a:solidFill>
                  <a:prstClr val="black"/>
                </a:solidFill>
                <a:latin typeface="Calibri" pitchFamily="34" charset="0"/>
              </a:rPr>
              <a:t>Guide</a:t>
            </a:r>
          </a:p>
          <a:p>
            <a:pPr defTabSz="457200" eaLnBrk="0" fontAlgn="base" hangingPunct="0">
              <a:spcBef>
                <a:spcPct val="0"/>
              </a:spcBef>
              <a:spcAft>
                <a:spcPct val="0"/>
              </a:spcAft>
              <a:buClr>
                <a:srgbClr val="800000"/>
              </a:buClr>
              <a:buSzPct val="85000"/>
              <a:buFont typeface="Wingdings" pitchFamily="2" charset="2"/>
              <a:buChar char="§"/>
            </a:pPr>
            <a:r>
              <a:rPr lang="en-US" altLang="en-US" sz="2000">
                <a:solidFill>
                  <a:prstClr val="black"/>
                </a:solidFill>
                <a:latin typeface="Calibri" pitchFamily="34" charset="0"/>
              </a:rPr>
              <a:t>Fact Sheets on key components</a:t>
            </a:r>
          </a:p>
          <a:p>
            <a:pPr defTabSz="457200" eaLnBrk="0" fontAlgn="base" hangingPunct="0">
              <a:spcBef>
                <a:spcPct val="0"/>
              </a:spcBef>
              <a:spcAft>
                <a:spcPct val="0"/>
              </a:spcAft>
              <a:buClr>
                <a:srgbClr val="800000"/>
              </a:buClr>
              <a:buSzPct val="85000"/>
              <a:buFont typeface="Wingdings" pitchFamily="2" charset="2"/>
              <a:buChar char="§"/>
            </a:pPr>
            <a:r>
              <a:rPr lang="en-US" altLang="en-US" sz="2000">
                <a:solidFill>
                  <a:prstClr val="black"/>
                </a:solidFill>
                <a:latin typeface="Calibri" pitchFamily="34" charset="0"/>
              </a:rPr>
              <a:t>Training of Trainer materials</a:t>
            </a:r>
          </a:p>
        </p:txBody>
      </p:sp>
      <p:pic>
        <p:nvPicPr>
          <p:cNvPr id="19461" name="Picture 5" descr="Screenshot 2016-12-14 22.02.5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9300" y="1035050"/>
            <a:ext cx="7872413"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 descr="CPIRlogo_Print.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838" y="255588"/>
            <a:ext cx="32305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noChangeShapeType="1"/>
          </p:cNvCxnSpPr>
          <p:nvPr/>
        </p:nvCxnSpPr>
        <p:spPr bwMode="auto">
          <a:xfrm>
            <a:off x="600075" y="3843338"/>
            <a:ext cx="8021638" cy="0"/>
          </a:xfrm>
          <a:prstGeom prst="line">
            <a:avLst/>
          </a:prstGeom>
          <a:noFill/>
          <a:ln w="34925">
            <a:solidFill>
              <a:srgbClr val="953735"/>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9464" name="TextBox 8"/>
          <p:cNvSpPr txBox="1">
            <a:spLocks noChangeArrowheads="1"/>
          </p:cNvSpPr>
          <p:nvPr/>
        </p:nvSpPr>
        <p:spPr bwMode="auto">
          <a:xfrm>
            <a:off x="1727200" y="6207125"/>
            <a:ext cx="6149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57200" eaLnBrk="0" fontAlgn="base" hangingPunct="0">
              <a:spcBef>
                <a:spcPct val="0"/>
              </a:spcBef>
              <a:spcAft>
                <a:spcPct val="0"/>
              </a:spcAft>
            </a:pPr>
            <a:r>
              <a:rPr lang="en-US" altLang="en-US" sz="1800" b="1">
                <a:solidFill>
                  <a:prstClr val="black"/>
                </a:solidFill>
              </a:rPr>
              <a:t>www.parentcenterhub.org/resources</a:t>
            </a:r>
          </a:p>
        </p:txBody>
      </p:sp>
    </p:spTree>
    <p:extLst>
      <p:ext uri="{BB962C8B-B14F-4D97-AF65-F5344CB8AC3E}">
        <p14:creationId xmlns:p14="http://schemas.microsoft.com/office/powerpoint/2010/main" val="30394616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TOPICS </a:t>
            </a:r>
            <a:endParaRPr lang="en-US" dirty="0"/>
          </a:p>
        </p:txBody>
      </p:sp>
      <p:sp>
        <p:nvSpPr>
          <p:cNvPr id="5" name="Content Placeholder 4"/>
          <p:cNvSpPr>
            <a:spLocks noGrp="1"/>
          </p:cNvSpPr>
          <p:nvPr>
            <p:ph idx="1"/>
          </p:nvPr>
        </p:nvSpPr>
        <p:spPr/>
        <p:txBody>
          <a:bodyPr/>
          <a:lstStyle/>
          <a:p>
            <a:pPr>
              <a:buFont typeface="Arial" panose="020B0604020202020204" pitchFamily="34" charset="0"/>
              <a:buChar char="•"/>
            </a:pPr>
            <a:r>
              <a:rPr lang="en-US" sz="3200" dirty="0" smtClean="0"/>
              <a:t>Website Accessibility</a:t>
            </a:r>
          </a:p>
          <a:p>
            <a:pPr>
              <a:buFont typeface="Arial" panose="020B0604020202020204" pitchFamily="34" charset="0"/>
              <a:buChar char="•"/>
            </a:pPr>
            <a:r>
              <a:rPr lang="en-US" sz="3200" dirty="0" smtClean="0"/>
              <a:t>Program Measures Collection</a:t>
            </a:r>
          </a:p>
          <a:p>
            <a:pPr>
              <a:buFont typeface="Arial" panose="020B0604020202020204" pitchFamily="34" charset="0"/>
              <a:buChar char="•"/>
            </a:pPr>
            <a:r>
              <a:rPr lang="en-US" sz="3200" dirty="0" smtClean="0"/>
              <a:t>New Requirements for Annual Reports</a:t>
            </a:r>
          </a:p>
          <a:p>
            <a:pPr>
              <a:buFont typeface="Arial" panose="020B0604020202020204" pitchFamily="34" charset="0"/>
              <a:buChar char="•"/>
            </a:pPr>
            <a:r>
              <a:rPr lang="en-US" sz="3200" dirty="0" smtClean="0"/>
              <a:t>New Resources from CPIR</a:t>
            </a:r>
            <a:endParaRPr lang="en-US" sz="3200" dirty="0"/>
          </a:p>
        </p:txBody>
      </p:sp>
    </p:spTree>
    <p:extLst>
      <p:ext uri="{BB962C8B-B14F-4D97-AF65-F5344CB8AC3E}">
        <p14:creationId xmlns:p14="http://schemas.microsoft.com/office/powerpoint/2010/main" val="349639631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25" y="827088"/>
            <a:ext cx="9144000" cy="592613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2" name="Rectangle 16"/>
          <p:cNvSpPr>
            <a:spLocks noChangeArrowheads="1"/>
          </p:cNvSpPr>
          <p:nvPr/>
        </p:nvSpPr>
        <p:spPr bwMode="auto">
          <a:xfrm>
            <a:off x="231775" y="1684338"/>
            <a:ext cx="2106613" cy="857250"/>
          </a:xfrm>
          <a:prstGeom prst="rect">
            <a:avLst/>
          </a:prstGeom>
          <a:noFill/>
          <a:ln>
            <a:noFill/>
          </a:ln>
          <a:extLst/>
        </p:spPr>
        <p:txBody>
          <a:bodyPr/>
          <a:lstStyle>
            <a:lvl1pPr>
              <a:defRPr sz="2400">
                <a:solidFill>
                  <a:schemeClr val="tx1"/>
                </a:solidFill>
                <a:latin typeface="Arial" panose="020B0604020202020204" pitchFamily="34" charset="0"/>
                <a:ea typeface="ＭＳ Ｐゴシック" pitchFamily="-84" charset="-128"/>
              </a:defRPr>
            </a:lvl1pPr>
            <a:lvl2pPr marL="742950" indent="-285750">
              <a:defRPr sz="2400">
                <a:solidFill>
                  <a:schemeClr val="tx1"/>
                </a:solidFill>
                <a:latin typeface="Arial" panose="020B0604020202020204" pitchFamily="34" charset="0"/>
                <a:ea typeface="ＭＳ Ｐゴシック" pitchFamily="-84" charset="-128"/>
              </a:defRPr>
            </a:lvl2pPr>
            <a:lvl3pPr marL="1143000" indent="-228600">
              <a:defRPr sz="2400">
                <a:solidFill>
                  <a:schemeClr val="tx1"/>
                </a:solidFill>
                <a:latin typeface="Arial" panose="020B0604020202020204" pitchFamily="34" charset="0"/>
                <a:ea typeface="ＭＳ Ｐゴシック" pitchFamily="-84" charset="-128"/>
              </a:defRPr>
            </a:lvl3pPr>
            <a:lvl4pPr marL="1600200" indent="-228600">
              <a:defRPr sz="2400">
                <a:solidFill>
                  <a:schemeClr val="tx1"/>
                </a:solidFill>
                <a:latin typeface="Arial" panose="020B0604020202020204" pitchFamily="34" charset="0"/>
                <a:ea typeface="ＭＳ Ｐゴシック" pitchFamily="-84" charset="-128"/>
              </a:defRPr>
            </a:lvl4pPr>
            <a:lvl5pPr marL="2057400" indent="-228600">
              <a:defRPr sz="2400">
                <a:solidFill>
                  <a:schemeClr val="tx1"/>
                </a:solidFill>
                <a:latin typeface="Arial" panose="020B0604020202020204"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84" charset="-128"/>
              </a:defRPr>
            </a:lvl9pPr>
          </a:lstStyle>
          <a:p>
            <a:pPr algn="ctr" fontAlgn="base">
              <a:spcBef>
                <a:spcPct val="20000"/>
              </a:spcBef>
              <a:spcAft>
                <a:spcPct val="0"/>
              </a:spcAft>
              <a:buFont typeface="Arial" panose="020B0604020202020204" pitchFamily="34" charset="0"/>
              <a:buNone/>
              <a:defRPr/>
            </a:pPr>
            <a:r>
              <a:rPr lang="en-US" altLang="en-US" sz="2800" i="1" dirty="0" smtClean="0">
                <a:solidFill>
                  <a:prstClr val="black">
                    <a:lumMod val="75000"/>
                    <a:lumOff val="25000"/>
                  </a:prstClr>
                </a:solidFill>
                <a:latin typeface="Calibri" panose="020F0502020204030204" pitchFamily="34" charset="0"/>
              </a:rPr>
              <a:t>Development of New Resources</a:t>
            </a:r>
          </a:p>
        </p:txBody>
      </p:sp>
      <p:sp>
        <p:nvSpPr>
          <p:cNvPr id="14" name="Rectangle 13"/>
          <p:cNvSpPr/>
          <p:nvPr/>
        </p:nvSpPr>
        <p:spPr>
          <a:xfrm>
            <a:off x="3302000" y="1284288"/>
            <a:ext cx="4732338" cy="400050"/>
          </a:xfrm>
          <a:prstGeom prst="rect">
            <a:avLst/>
          </a:prstGeom>
        </p:spPr>
        <p:txBody>
          <a:bodyPr>
            <a:spAutoFit/>
          </a:bodyPr>
          <a:lstStyle/>
          <a:p>
            <a:pPr algn="ctr" defTabSz="457200" eaLnBrk="0" fontAlgn="base" hangingPunct="0">
              <a:spcBef>
                <a:spcPct val="0"/>
              </a:spcBef>
              <a:spcAft>
                <a:spcPct val="0"/>
              </a:spcAft>
              <a:defRPr/>
            </a:pPr>
            <a:r>
              <a:rPr lang="en-US" sz="2000" b="1" dirty="0">
                <a:solidFill>
                  <a:prstClr val="black"/>
                </a:solidFill>
                <a:ea typeface="ＭＳ Ｐゴシック" pitchFamily="34" charset="-128"/>
              </a:rPr>
              <a:t>Serving Youth in Juvenile Justice Systems</a:t>
            </a:r>
          </a:p>
        </p:txBody>
      </p:sp>
      <p:cxnSp>
        <p:nvCxnSpPr>
          <p:cNvPr id="4" name="Straight Connector 3"/>
          <p:cNvCxnSpPr>
            <a:cxnSpLocks noChangeShapeType="1"/>
          </p:cNvCxnSpPr>
          <p:nvPr/>
        </p:nvCxnSpPr>
        <p:spPr bwMode="auto">
          <a:xfrm>
            <a:off x="2894013" y="1092200"/>
            <a:ext cx="0" cy="4935538"/>
          </a:xfrm>
          <a:prstGeom prst="line">
            <a:avLst/>
          </a:prstGeom>
          <a:noFill/>
          <a:ln w="25400">
            <a:solidFill>
              <a:srgbClr val="E6E0EC"/>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5" name="Rectangle 24"/>
          <p:cNvSpPr/>
          <p:nvPr/>
        </p:nvSpPr>
        <p:spPr>
          <a:xfrm>
            <a:off x="344488" y="4230688"/>
            <a:ext cx="2155825" cy="830262"/>
          </a:xfrm>
          <a:prstGeom prst="rect">
            <a:avLst/>
          </a:prstGeom>
        </p:spPr>
        <p:txBody>
          <a:bodyPr>
            <a:spAutoFit/>
          </a:bodyPr>
          <a:lstStyle/>
          <a:p>
            <a:pPr algn="ctr" defTabSz="457200" eaLnBrk="0" fontAlgn="base" hangingPunct="0">
              <a:spcBef>
                <a:spcPct val="0"/>
              </a:spcBef>
              <a:spcAft>
                <a:spcPct val="0"/>
              </a:spcAft>
              <a:defRPr/>
            </a:pPr>
            <a:r>
              <a:rPr lang="en-US" sz="2400" b="1">
                <a:solidFill>
                  <a:prstClr val="black">
                    <a:lumMod val="75000"/>
                    <a:lumOff val="25000"/>
                  </a:prstClr>
                </a:solidFill>
                <a:ea typeface="ＭＳ Ｐゴシック" pitchFamily="34" charset="-128"/>
              </a:rPr>
              <a:t>Best Practices?</a:t>
            </a:r>
            <a:endParaRPr lang="en-US" sz="2400" b="1" dirty="0">
              <a:solidFill>
                <a:prstClr val="black">
                  <a:lumMod val="75000"/>
                  <a:lumOff val="25000"/>
                </a:prstClr>
              </a:solidFill>
              <a:ea typeface="ＭＳ Ｐゴシック" pitchFamily="34" charset="-128"/>
            </a:endParaRPr>
          </a:p>
          <a:p>
            <a:pPr algn="ctr" defTabSz="457200" eaLnBrk="0" fontAlgn="base" hangingPunct="0">
              <a:spcBef>
                <a:spcPct val="0"/>
              </a:spcBef>
              <a:spcAft>
                <a:spcPct val="0"/>
              </a:spcAft>
              <a:defRPr/>
            </a:pPr>
            <a:r>
              <a:rPr lang="en-US" sz="2400" b="1" i="1" dirty="0">
                <a:solidFill>
                  <a:prstClr val="black">
                    <a:lumMod val="75000"/>
                    <a:lumOff val="25000"/>
                  </a:prstClr>
                </a:solidFill>
                <a:ea typeface="ＭＳ Ｐゴシック" pitchFamily="34" charset="-128"/>
              </a:rPr>
              <a:t>Examples?</a:t>
            </a:r>
          </a:p>
        </p:txBody>
      </p:sp>
      <p:sp>
        <p:nvSpPr>
          <p:cNvPr id="27" name="Rectangle 26"/>
          <p:cNvSpPr>
            <a:spLocks noChangeArrowheads="1"/>
          </p:cNvSpPr>
          <p:nvPr/>
        </p:nvSpPr>
        <p:spPr bwMode="auto">
          <a:xfrm>
            <a:off x="0" y="6705600"/>
            <a:ext cx="9144000" cy="46038"/>
          </a:xfrm>
          <a:prstGeom prst="rect">
            <a:avLst/>
          </a:prstGeom>
          <a:solidFill>
            <a:srgbClr val="F2DCDB"/>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0" fontAlgn="base" hangingPunct="0">
              <a:spcBef>
                <a:spcPct val="0"/>
              </a:spcBef>
              <a:spcAft>
                <a:spcPct val="0"/>
              </a:spcAft>
              <a:defRPr/>
            </a:pPr>
            <a:endParaRPr lang="en-US">
              <a:solidFill>
                <a:prstClr val="white"/>
              </a:solidFill>
              <a:ea typeface="ＭＳ Ｐゴシック" pitchFamily="34" charset="-128"/>
            </a:endParaRPr>
          </a:p>
        </p:txBody>
      </p:sp>
      <p:sp>
        <p:nvSpPr>
          <p:cNvPr id="29" name="Rectangle 28"/>
          <p:cNvSpPr>
            <a:spLocks noChangeArrowheads="1"/>
          </p:cNvSpPr>
          <p:nvPr/>
        </p:nvSpPr>
        <p:spPr bwMode="auto">
          <a:xfrm>
            <a:off x="22225" y="781050"/>
            <a:ext cx="9144000" cy="46038"/>
          </a:xfrm>
          <a:prstGeom prst="rect">
            <a:avLst/>
          </a:prstGeom>
          <a:solidFill>
            <a:srgbClr val="F2DCDB"/>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0" fontAlgn="base" hangingPunct="0">
              <a:spcBef>
                <a:spcPct val="0"/>
              </a:spcBef>
              <a:spcAft>
                <a:spcPct val="0"/>
              </a:spcAft>
              <a:defRPr/>
            </a:pPr>
            <a:endParaRPr lang="en-US">
              <a:solidFill>
                <a:prstClr val="white"/>
              </a:solidFill>
              <a:ea typeface="ＭＳ Ｐゴシック" pitchFamily="34" charset="-128"/>
            </a:endParaRPr>
          </a:p>
        </p:txBody>
      </p:sp>
      <p:sp>
        <p:nvSpPr>
          <p:cNvPr id="26" name="Rectangle 25"/>
          <p:cNvSpPr/>
          <p:nvPr/>
        </p:nvSpPr>
        <p:spPr>
          <a:xfrm>
            <a:off x="3414713" y="1782763"/>
            <a:ext cx="4740275" cy="1631950"/>
          </a:xfrm>
          <a:prstGeom prst="rect">
            <a:avLst/>
          </a:prstGeom>
        </p:spPr>
        <p:txBody>
          <a:bodyPr>
            <a:spAutoFit/>
          </a:bodyPr>
          <a:lstStyle/>
          <a:p>
            <a:pPr marL="182880" indent="-182880" defTabSz="457200" eaLnBrk="0" fontAlgn="base" hangingPunct="0">
              <a:spcBef>
                <a:spcPct val="0"/>
              </a:spcBef>
              <a:spcAft>
                <a:spcPct val="0"/>
              </a:spcAft>
              <a:buClr>
                <a:srgbClr val="800000"/>
              </a:buClr>
              <a:buSzPct val="85000"/>
              <a:buFont typeface="Wingdings" panose="05000000000000000000" pitchFamily="2" charset="2"/>
              <a:buChar char="§"/>
              <a:defRPr/>
            </a:pPr>
            <a:r>
              <a:rPr lang="en-US" sz="2000" dirty="0">
                <a:solidFill>
                  <a:prstClr val="black"/>
                </a:solidFill>
                <a:ea typeface="ＭＳ Ｐゴシック" pitchFamily="34" charset="-128"/>
              </a:rPr>
              <a:t>Parent Center Advisors</a:t>
            </a:r>
          </a:p>
          <a:p>
            <a:pPr marL="182880" indent="-182880" defTabSz="457200" eaLnBrk="0" fontAlgn="base" hangingPunct="0">
              <a:spcBef>
                <a:spcPct val="0"/>
              </a:spcBef>
              <a:spcAft>
                <a:spcPct val="0"/>
              </a:spcAft>
              <a:buClr>
                <a:srgbClr val="800000"/>
              </a:buClr>
              <a:buSzPct val="85000"/>
              <a:buFont typeface="Wingdings" panose="05000000000000000000" pitchFamily="2" charset="2"/>
              <a:buChar char="§"/>
              <a:defRPr/>
            </a:pPr>
            <a:r>
              <a:rPr lang="en-US" sz="2000" dirty="0">
                <a:solidFill>
                  <a:prstClr val="black"/>
                </a:solidFill>
                <a:ea typeface="ＭＳ Ｐゴシック" pitchFamily="34" charset="-128"/>
              </a:rPr>
              <a:t>Technical Advisors</a:t>
            </a:r>
          </a:p>
          <a:p>
            <a:pPr marL="182880" indent="-182880" defTabSz="457200" eaLnBrk="0" fontAlgn="base" hangingPunct="0">
              <a:spcBef>
                <a:spcPct val="0"/>
              </a:spcBef>
              <a:spcAft>
                <a:spcPct val="0"/>
              </a:spcAft>
              <a:buClr>
                <a:srgbClr val="800000"/>
              </a:buClr>
              <a:buSzPct val="85000"/>
              <a:buFont typeface="Wingdings" panose="05000000000000000000" pitchFamily="2" charset="2"/>
              <a:buChar char="§"/>
              <a:defRPr/>
            </a:pPr>
            <a:r>
              <a:rPr lang="en-US" sz="2000" dirty="0">
                <a:solidFill>
                  <a:prstClr val="black"/>
                </a:solidFill>
                <a:ea typeface="ＭＳ Ｐゴシック" pitchFamily="34" charset="-128"/>
              </a:rPr>
              <a:t>Parent Center Exemplars</a:t>
            </a:r>
          </a:p>
          <a:p>
            <a:pPr marL="182880" indent="-182880" defTabSz="457200" eaLnBrk="0" fontAlgn="base" hangingPunct="0">
              <a:spcBef>
                <a:spcPct val="0"/>
              </a:spcBef>
              <a:spcAft>
                <a:spcPct val="0"/>
              </a:spcAft>
              <a:buClr>
                <a:srgbClr val="800000"/>
              </a:buClr>
              <a:buSzPct val="85000"/>
              <a:buFont typeface="Wingdings" panose="05000000000000000000" pitchFamily="2" charset="2"/>
              <a:buChar char="§"/>
              <a:defRPr/>
            </a:pPr>
            <a:r>
              <a:rPr lang="en-US" sz="2000" dirty="0">
                <a:solidFill>
                  <a:prstClr val="black"/>
                </a:solidFill>
                <a:ea typeface="ＭＳ Ｐゴシック" pitchFamily="34" charset="-128"/>
              </a:rPr>
              <a:t>USED &amp; OJJDP Centers and Model Demonstration Projects</a:t>
            </a:r>
          </a:p>
        </p:txBody>
      </p:sp>
      <p:sp>
        <p:nvSpPr>
          <p:cNvPr id="28" name="Rectangle 27"/>
          <p:cNvSpPr>
            <a:spLocks noChangeArrowheads="1"/>
          </p:cNvSpPr>
          <p:nvPr/>
        </p:nvSpPr>
        <p:spPr bwMode="auto">
          <a:xfrm>
            <a:off x="2974975" y="3689350"/>
            <a:ext cx="6007100" cy="46038"/>
          </a:xfrm>
          <a:prstGeom prst="rect">
            <a:avLst/>
          </a:prstGeom>
          <a:solidFill>
            <a:srgbClr val="F2DCDB"/>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0" fontAlgn="base" hangingPunct="0">
              <a:spcBef>
                <a:spcPct val="0"/>
              </a:spcBef>
              <a:spcAft>
                <a:spcPct val="0"/>
              </a:spcAft>
              <a:defRPr/>
            </a:pPr>
            <a:endParaRPr lang="en-US">
              <a:solidFill>
                <a:prstClr val="white"/>
              </a:solidFill>
              <a:ea typeface="ＭＳ Ｐゴシック" pitchFamily="34" charset="-128"/>
            </a:endParaRPr>
          </a:p>
        </p:txBody>
      </p:sp>
      <p:sp>
        <p:nvSpPr>
          <p:cNvPr id="21514" name="Rectangle 29"/>
          <p:cNvSpPr>
            <a:spLocks noChangeArrowheads="1"/>
          </p:cNvSpPr>
          <p:nvPr/>
        </p:nvSpPr>
        <p:spPr bwMode="auto">
          <a:xfrm>
            <a:off x="3414713" y="3989388"/>
            <a:ext cx="5127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0" fontAlgn="base" hangingPunct="0">
              <a:spcBef>
                <a:spcPct val="0"/>
              </a:spcBef>
              <a:spcAft>
                <a:spcPct val="0"/>
              </a:spcAft>
            </a:pPr>
            <a:r>
              <a:rPr lang="en-US" altLang="en-US" sz="2000" b="1">
                <a:solidFill>
                  <a:prstClr val="black"/>
                </a:solidFill>
                <a:latin typeface="Calibri" pitchFamily="34" charset="0"/>
              </a:rPr>
              <a:t>Disproportionality – Systemic Change Agents</a:t>
            </a:r>
          </a:p>
        </p:txBody>
      </p:sp>
      <p:sp>
        <p:nvSpPr>
          <p:cNvPr id="21515" name="Rectangle 30"/>
          <p:cNvSpPr>
            <a:spLocks noChangeArrowheads="1"/>
          </p:cNvSpPr>
          <p:nvPr/>
        </p:nvSpPr>
        <p:spPr bwMode="auto">
          <a:xfrm>
            <a:off x="3414713" y="4405313"/>
            <a:ext cx="3609975"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0" fontAlgn="base" hangingPunct="0">
              <a:spcBef>
                <a:spcPct val="0"/>
              </a:spcBef>
              <a:spcAft>
                <a:spcPct val="0"/>
              </a:spcAft>
              <a:buClr>
                <a:srgbClr val="800000"/>
              </a:buClr>
              <a:buSzPct val="85000"/>
              <a:buFont typeface="Wingdings" pitchFamily="2" charset="2"/>
              <a:buChar char="§"/>
            </a:pPr>
            <a:r>
              <a:rPr lang="en-US" altLang="en-US" sz="2000">
                <a:solidFill>
                  <a:prstClr val="black"/>
                </a:solidFill>
                <a:latin typeface="Calibri" pitchFamily="34" charset="0"/>
              </a:rPr>
              <a:t>Parent Center Advisors</a:t>
            </a:r>
          </a:p>
          <a:p>
            <a:pPr defTabSz="457200" eaLnBrk="0" fontAlgn="base" hangingPunct="0">
              <a:spcBef>
                <a:spcPct val="0"/>
              </a:spcBef>
              <a:spcAft>
                <a:spcPct val="0"/>
              </a:spcAft>
              <a:buClr>
                <a:srgbClr val="800000"/>
              </a:buClr>
              <a:buSzPct val="85000"/>
              <a:buFont typeface="Wingdings" pitchFamily="2" charset="2"/>
              <a:buChar char="§"/>
            </a:pPr>
            <a:r>
              <a:rPr lang="en-US" altLang="en-US" sz="2000">
                <a:solidFill>
                  <a:prstClr val="black"/>
                </a:solidFill>
                <a:latin typeface="Calibri" pitchFamily="34" charset="0"/>
              </a:rPr>
              <a:t>Technical Advisors</a:t>
            </a:r>
          </a:p>
          <a:p>
            <a:pPr defTabSz="457200" eaLnBrk="0" fontAlgn="base" hangingPunct="0">
              <a:spcBef>
                <a:spcPct val="0"/>
              </a:spcBef>
              <a:spcAft>
                <a:spcPct val="0"/>
              </a:spcAft>
              <a:buClr>
                <a:srgbClr val="800000"/>
              </a:buClr>
              <a:buSzPct val="85000"/>
              <a:buFont typeface="Wingdings" pitchFamily="2" charset="2"/>
              <a:buChar char="§"/>
            </a:pPr>
            <a:r>
              <a:rPr lang="en-US" altLang="en-US" sz="2000">
                <a:solidFill>
                  <a:prstClr val="black"/>
                </a:solidFill>
                <a:latin typeface="Calibri" pitchFamily="34" charset="0"/>
              </a:rPr>
              <a:t>Parent Center Exemplars</a:t>
            </a:r>
          </a:p>
          <a:p>
            <a:pPr defTabSz="457200" eaLnBrk="0" fontAlgn="base" hangingPunct="0">
              <a:spcBef>
                <a:spcPct val="0"/>
              </a:spcBef>
              <a:spcAft>
                <a:spcPct val="0"/>
              </a:spcAft>
              <a:buClr>
                <a:srgbClr val="800000"/>
              </a:buClr>
              <a:buSzPct val="85000"/>
              <a:buFont typeface="Wingdings" pitchFamily="2" charset="2"/>
              <a:buChar char="§"/>
            </a:pPr>
            <a:r>
              <a:rPr lang="en-US" altLang="en-US" sz="2000">
                <a:solidFill>
                  <a:prstClr val="black"/>
                </a:solidFill>
                <a:latin typeface="Calibri" pitchFamily="34" charset="0"/>
              </a:rPr>
              <a:t>Stakeholders</a:t>
            </a:r>
            <a:r>
              <a:rPr lang="ja-JP" altLang="en-US" sz="2000">
                <a:solidFill>
                  <a:prstClr val="black"/>
                </a:solidFill>
                <a:latin typeface="Calibri" pitchFamily="34" charset="0"/>
              </a:rPr>
              <a:t>’</a:t>
            </a:r>
            <a:r>
              <a:rPr lang="en-US" altLang="ja-JP" sz="2000">
                <a:solidFill>
                  <a:prstClr val="black"/>
                </a:solidFill>
                <a:latin typeface="Calibri" pitchFamily="34" charset="0"/>
              </a:rPr>
              <a:t> Guide</a:t>
            </a:r>
          </a:p>
          <a:p>
            <a:pPr defTabSz="457200" eaLnBrk="0" fontAlgn="base" hangingPunct="0">
              <a:spcBef>
                <a:spcPct val="0"/>
              </a:spcBef>
              <a:spcAft>
                <a:spcPct val="0"/>
              </a:spcAft>
              <a:buClr>
                <a:srgbClr val="800000"/>
              </a:buClr>
              <a:buSzPct val="85000"/>
              <a:buFont typeface="Wingdings" pitchFamily="2" charset="2"/>
              <a:buChar char="§"/>
            </a:pPr>
            <a:r>
              <a:rPr lang="en-US" altLang="en-US" sz="2000">
                <a:solidFill>
                  <a:prstClr val="black"/>
                </a:solidFill>
                <a:latin typeface="Calibri" pitchFamily="34" charset="0"/>
              </a:rPr>
              <a:t>Other resources &amp; tools</a:t>
            </a:r>
          </a:p>
        </p:txBody>
      </p:sp>
    </p:spTree>
    <p:extLst>
      <p:ext uri="{BB962C8B-B14F-4D97-AF65-F5344CB8AC3E}">
        <p14:creationId xmlns:p14="http://schemas.microsoft.com/office/powerpoint/2010/main" val="1112029460"/>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We appreciate all you and your projects do to support </a:t>
            </a:r>
            <a:r>
              <a:rPr lang="en-US" smtClean="0"/>
              <a:t>families of children </a:t>
            </a:r>
            <a:r>
              <a:rPr lang="en-US" dirty="0" smtClean="0"/>
              <a:t>with disabilities!</a:t>
            </a:r>
            <a:endParaRPr lang="en-US" dirty="0"/>
          </a:p>
        </p:txBody>
      </p:sp>
    </p:spTree>
    <p:extLst>
      <p:ext uri="{BB962C8B-B14F-4D97-AF65-F5344CB8AC3E}">
        <p14:creationId xmlns:p14="http://schemas.microsoft.com/office/powerpoint/2010/main" val="51165161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Accessibility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Working with Office for Civil Rights to provide general information to all parent centers</a:t>
            </a:r>
          </a:p>
          <a:p>
            <a:pPr>
              <a:buFont typeface="Arial" panose="020B0604020202020204" pitchFamily="34" charset="0"/>
              <a:buChar char="•"/>
            </a:pPr>
            <a:r>
              <a:rPr lang="en-US" dirty="0" smtClean="0"/>
              <a:t>We have provided information to the Office for Civil Rights about parent centers</a:t>
            </a:r>
          </a:p>
          <a:p>
            <a:pPr>
              <a:buFont typeface="Arial" panose="020B0604020202020204" pitchFamily="34" charset="0"/>
              <a:buChar char="•"/>
            </a:pPr>
            <a:r>
              <a:rPr lang="en-US" dirty="0" smtClean="0"/>
              <a:t>Office for Civil Rights welcomes individual conversations with centers since consent agreements are open to negotiation</a:t>
            </a:r>
          </a:p>
          <a:p>
            <a:pPr>
              <a:buFont typeface="Arial" panose="020B0604020202020204" pitchFamily="34" charset="0"/>
              <a:buChar char="•"/>
            </a:pPr>
            <a:r>
              <a:rPr lang="en-US" dirty="0" smtClean="0"/>
              <a:t>Centers can receive technical assistance on making websites accessible before a complaint</a:t>
            </a:r>
            <a:endParaRPr lang="en-US" dirty="0"/>
          </a:p>
        </p:txBody>
      </p:sp>
    </p:spTree>
    <p:extLst>
      <p:ext uri="{BB962C8B-B14F-4D97-AF65-F5344CB8AC3E}">
        <p14:creationId xmlns:p14="http://schemas.microsoft.com/office/powerpoint/2010/main" val="260650437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Measures collection 2017</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31 Centers chosen to submit service descriptions for the short-term measures collection</a:t>
            </a:r>
          </a:p>
          <a:p>
            <a:pPr lvl="1">
              <a:buFont typeface="Arial" panose="020B0604020202020204" pitchFamily="34" charset="0"/>
              <a:buChar char="•"/>
            </a:pPr>
            <a:r>
              <a:rPr lang="en-US" dirty="0" smtClean="0"/>
              <a:t>Quality</a:t>
            </a:r>
          </a:p>
          <a:p>
            <a:pPr lvl="1">
              <a:buFont typeface="Arial" panose="020B0604020202020204" pitchFamily="34" charset="0"/>
              <a:buChar char="•"/>
            </a:pPr>
            <a:r>
              <a:rPr lang="en-US" dirty="0" smtClean="0"/>
              <a:t>Relevance</a:t>
            </a:r>
          </a:p>
          <a:p>
            <a:pPr lvl="1">
              <a:buFont typeface="Arial" panose="020B0604020202020204" pitchFamily="34" charset="0"/>
              <a:buChar char="•"/>
            </a:pPr>
            <a:r>
              <a:rPr lang="en-US" dirty="0" smtClean="0"/>
              <a:t>Usefulness</a:t>
            </a:r>
          </a:p>
          <a:p>
            <a:pPr>
              <a:buFont typeface="Arial" panose="020B0604020202020204" pitchFamily="34" charset="0"/>
              <a:buChar char="•"/>
            </a:pPr>
            <a:r>
              <a:rPr lang="en-US" dirty="0" smtClean="0"/>
              <a:t>Centers notified on Monday, December 12</a:t>
            </a:r>
          </a:p>
          <a:p>
            <a:pPr>
              <a:buFont typeface="Arial" panose="020B0604020202020204" pitchFamily="34" charset="0"/>
              <a:buChar char="•"/>
            </a:pPr>
            <a:r>
              <a:rPr lang="en-US" dirty="0" smtClean="0"/>
              <a:t>Brand-new centers and centers chosen last year should not be included.</a:t>
            </a:r>
          </a:p>
          <a:p>
            <a:pPr>
              <a:buFont typeface="Arial" panose="020B0604020202020204" pitchFamily="34" charset="0"/>
              <a:buChar char="•"/>
            </a:pPr>
            <a:r>
              <a:rPr lang="en-US" dirty="0" smtClean="0"/>
              <a:t>Final service descriptions due January 16</a:t>
            </a:r>
          </a:p>
          <a:p>
            <a:pPr>
              <a:buFont typeface="Arial" panose="020B0604020202020204" pitchFamily="34" charset="0"/>
              <a:buChar char="•"/>
            </a:pPr>
            <a:r>
              <a:rPr lang="en-US" dirty="0" smtClean="0"/>
              <a:t>October service counts submitted to the Center for Parent Information and Resources will be used to calculate index for cost measure</a:t>
            </a:r>
          </a:p>
          <a:p>
            <a:pPr>
              <a:buFont typeface="Arial" panose="020B0604020202020204" pitchFamily="34" charset="0"/>
              <a:buChar char="•"/>
            </a:pPr>
            <a:endParaRPr lang="en-US" dirty="0" smtClean="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248730904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program Measures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Long-term measures collected this year </a:t>
            </a:r>
            <a:r>
              <a:rPr lang="en-US" dirty="0" smtClean="0"/>
              <a:t>will </a:t>
            </a:r>
            <a:r>
              <a:rPr lang="en-US" dirty="0"/>
              <a:t>establish </a:t>
            </a:r>
            <a:r>
              <a:rPr lang="en-US" dirty="0" smtClean="0"/>
              <a:t>baseline for subsequent targets</a:t>
            </a:r>
            <a:endParaRPr lang="en-US" dirty="0"/>
          </a:p>
          <a:p>
            <a:pPr>
              <a:buFont typeface="Arial" panose="020B0604020202020204" pitchFamily="34" charset="0"/>
              <a:buChar char="•"/>
            </a:pPr>
            <a:r>
              <a:rPr lang="en-US" dirty="0"/>
              <a:t>Long-term measure </a:t>
            </a:r>
            <a:r>
              <a:rPr lang="en-US" dirty="0" smtClean="0"/>
              <a:t>3.1 is new</a:t>
            </a:r>
          </a:p>
          <a:p>
            <a:pPr lvl="1">
              <a:buFont typeface="Arial" panose="020B0604020202020204" pitchFamily="34" charset="0"/>
              <a:buChar char="•"/>
            </a:pPr>
            <a:r>
              <a:rPr lang="en-US" dirty="0" smtClean="0"/>
              <a:t>“Parents </a:t>
            </a:r>
            <a:r>
              <a:rPr lang="en-US" dirty="0"/>
              <a:t>served by the Parent Training and Information Center Program will be able to work with schools and service providers effectively in meeting the needs of their children</a:t>
            </a:r>
            <a:r>
              <a:rPr lang="en-US" dirty="0" smtClean="0"/>
              <a:t>”</a:t>
            </a:r>
          </a:p>
          <a:p>
            <a:pPr>
              <a:buFont typeface="Arial" panose="020B0604020202020204" pitchFamily="34" charset="0"/>
              <a:buChar char="•"/>
            </a:pPr>
            <a:r>
              <a:rPr lang="en-US" dirty="0" smtClean="0"/>
              <a:t>Program Measures Survey results provided to the Center for Parent Information and Resources in November will be used to calculate baseline </a:t>
            </a:r>
          </a:p>
          <a:p>
            <a:pPr marL="228600" indent="0">
              <a:buNone/>
            </a:pPr>
            <a:endParaRPr lang="en-US" dirty="0"/>
          </a:p>
        </p:txBody>
      </p:sp>
    </p:spTree>
    <p:extLst>
      <p:ext uri="{BB962C8B-B14F-4D97-AF65-F5344CB8AC3E}">
        <p14:creationId xmlns:p14="http://schemas.microsoft.com/office/powerpoint/2010/main" val="219462585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a:r>
              <a:rPr lang="en-US" dirty="0" smtClean="0">
                <a:ea typeface="ＭＳ Ｐゴシック" pitchFamily="34" charset="-128"/>
              </a:rPr>
              <a:t>Program  Performance Measure Results 2016</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8572946"/>
              </p:ext>
            </p:extLst>
          </p:nvPr>
        </p:nvGraphicFramePr>
        <p:xfrm>
          <a:off x="381000" y="1676400"/>
          <a:ext cx="8229600" cy="3627120"/>
        </p:xfrm>
        <a:graphic>
          <a:graphicData uri="http://schemas.openxmlformats.org/drawingml/2006/table">
            <a:tbl>
              <a:tblPr firstRow="1" bandRow="1">
                <a:tableStyleId>{21E4AEA4-8DFA-4A89-87EB-49C32662AFE0}</a:tableStyleId>
              </a:tblPr>
              <a:tblGrid>
                <a:gridCol w="4893048"/>
                <a:gridCol w="1532965"/>
                <a:gridCol w="1803587"/>
              </a:tblGrid>
              <a:tr h="370840">
                <a:tc>
                  <a:txBody>
                    <a:bodyPr/>
                    <a:lstStyle/>
                    <a:p>
                      <a:pPr algn="ctr"/>
                      <a:r>
                        <a:rPr lang="en-US" sz="2800" dirty="0" smtClean="0"/>
                        <a:t>Measure</a:t>
                      </a:r>
                      <a:endParaRPr lang="en-US" sz="2800" dirty="0"/>
                    </a:p>
                  </a:txBody>
                  <a:tcPr marL="96819" marR="96819"/>
                </a:tc>
                <a:tc>
                  <a:txBody>
                    <a:bodyPr/>
                    <a:lstStyle/>
                    <a:p>
                      <a:pPr algn="ctr"/>
                      <a:r>
                        <a:rPr lang="en-US" sz="2800" dirty="0" smtClean="0"/>
                        <a:t>Target</a:t>
                      </a:r>
                      <a:endParaRPr lang="en-US" sz="2800" dirty="0"/>
                    </a:p>
                  </a:txBody>
                  <a:tcPr marL="96819" marR="96819"/>
                </a:tc>
                <a:tc>
                  <a:txBody>
                    <a:bodyPr/>
                    <a:lstStyle/>
                    <a:p>
                      <a:pPr algn="ctr"/>
                      <a:r>
                        <a:rPr lang="en-US" sz="2800" dirty="0" smtClean="0"/>
                        <a:t>Actual</a:t>
                      </a:r>
                      <a:endParaRPr lang="en-US" sz="2800" dirty="0"/>
                    </a:p>
                  </a:txBody>
                  <a:tcPr marL="96819" marR="96819"/>
                </a:tc>
              </a:tr>
              <a:tr h="370840">
                <a:tc>
                  <a:txBody>
                    <a:bodyPr/>
                    <a:lstStyle/>
                    <a:p>
                      <a:r>
                        <a:rPr lang="en-US" sz="2800" dirty="0" smtClean="0"/>
                        <a:t>1.1 Quality</a:t>
                      </a:r>
                      <a:endParaRPr lang="en-US" sz="2800" dirty="0"/>
                    </a:p>
                  </a:txBody>
                  <a:tcPr marL="96819" marR="96819"/>
                </a:tc>
                <a:tc>
                  <a:txBody>
                    <a:bodyPr/>
                    <a:lstStyle/>
                    <a:p>
                      <a:r>
                        <a:rPr lang="en-US" sz="2800" dirty="0" smtClean="0"/>
                        <a:t>97%</a:t>
                      </a:r>
                      <a:endParaRPr lang="en-US" sz="2800" dirty="0"/>
                    </a:p>
                  </a:txBody>
                  <a:tcPr marL="96819" marR="9681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92.9%</a:t>
                      </a:r>
                    </a:p>
                  </a:txBody>
                  <a:tcPr marL="96819" marR="96819"/>
                </a:tc>
              </a:tr>
              <a:tr h="370840">
                <a:tc>
                  <a:txBody>
                    <a:bodyPr/>
                    <a:lstStyle/>
                    <a:p>
                      <a:r>
                        <a:rPr lang="en-US" sz="2800" dirty="0" smtClean="0"/>
                        <a:t>1.2 Relevance</a:t>
                      </a:r>
                      <a:endParaRPr lang="en-US" sz="2800" dirty="0"/>
                    </a:p>
                  </a:txBody>
                  <a:tcPr marL="96819" marR="96819"/>
                </a:tc>
                <a:tc>
                  <a:txBody>
                    <a:bodyPr/>
                    <a:lstStyle/>
                    <a:p>
                      <a:r>
                        <a:rPr lang="en-US" sz="2800" dirty="0" smtClean="0"/>
                        <a:t>97%</a:t>
                      </a:r>
                      <a:endParaRPr lang="en-US" sz="2800" dirty="0"/>
                    </a:p>
                  </a:txBody>
                  <a:tcPr marL="96819" marR="96819"/>
                </a:tc>
                <a:tc>
                  <a:txBody>
                    <a:bodyPr/>
                    <a:lstStyle/>
                    <a:p>
                      <a:r>
                        <a:rPr lang="en-US" sz="2800" dirty="0" smtClean="0"/>
                        <a:t>92.9%</a:t>
                      </a:r>
                      <a:endParaRPr lang="en-US" sz="2800" dirty="0"/>
                    </a:p>
                  </a:txBody>
                  <a:tcPr marL="96819" marR="96819"/>
                </a:tc>
              </a:tr>
              <a:tr h="370840">
                <a:tc>
                  <a:txBody>
                    <a:bodyPr/>
                    <a:lstStyle/>
                    <a:p>
                      <a:r>
                        <a:rPr lang="en-US" sz="2800" dirty="0" smtClean="0"/>
                        <a:t>1.3 Usefulness</a:t>
                      </a:r>
                      <a:endParaRPr lang="en-US" sz="2800" dirty="0"/>
                    </a:p>
                  </a:txBody>
                  <a:tcPr marL="96819" marR="96819"/>
                </a:tc>
                <a:tc>
                  <a:txBody>
                    <a:bodyPr/>
                    <a:lstStyle/>
                    <a:p>
                      <a:r>
                        <a:rPr lang="en-US" sz="2800" dirty="0" smtClean="0"/>
                        <a:t>97%</a:t>
                      </a:r>
                      <a:endParaRPr lang="en-US" sz="2800" dirty="0"/>
                    </a:p>
                  </a:txBody>
                  <a:tcPr marL="96819" marR="96819"/>
                </a:tc>
                <a:tc>
                  <a:txBody>
                    <a:bodyPr/>
                    <a:lstStyle/>
                    <a:p>
                      <a:r>
                        <a:rPr lang="en-US" sz="2800" dirty="0" smtClean="0"/>
                        <a:t>92.9%</a:t>
                      </a:r>
                      <a:endParaRPr lang="en-US" sz="2800" dirty="0"/>
                    </a:p>
                  </a:txBody>
                  <a:tcPr marL="96819" marR="96819"/>
                </a:tc>
              </a:tr>
              <a:tr h="370840">
                <a:tc>
                  <a:txBody>
                    <a:bodyPr/>
                    <a:lstStyle/>
                    <a:p>
                      <a:r>
                        <a:rPr lang="en-US" sz="2800" dirty="0" smtClean="0"/>
                        <a:t>1.4 Cost</a:t>
                      </a:r>
                      <a:endParaRPr lang="en-US" sz="2800" dirty="0"/>
                    </a:p>
                  </a:txBody>
                  <a:tcPr marL="96819" marR="96819"/>
                </a:tc>
                <a:tc>
                  <a:txBody>
                    <a:bodyPr/>
                    <a:lstStyle/>
                    <a:p>
                      <a:r>
                        <a:rPr lang="en-US" sz="2800" dirty="0" smtClean="0"/>
                        <a:t>1.1</a:t>
                      </a:r>
                      <a:endParaRPr lang="en-US" sz="2800" dirty="0"/>
                    </a:p>
                  </a:txBody>
                  <a:tcPr marL="96819" marR="96819"/>
                </a:tc>
                <a:tc>
                  <a:txBody>
                    <a:bodyPr/>
                    <a:lstStyle/>
                    <a:p>
                      <a:r>
                        <a:rPr lang="en-US" sz="2800" dirty="0" smtClean="0"/>
                        <a:t>0.84</a:t>
                      </a:r>
                      <a:endParaRPr lang="en-US" sz="2800" dirty="0"/>
                    </a:p>
                  </a:txBody>
                  <a:tcPr marL="96819" marR="96819"/>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2.1 Rights</a:t>
                      </a:r>
                    </a:p>
                  </a:txBody>
                  <a:tcPr marL="96819" marR="96819"/>
                </a:tc>
                <a:tc>
                  <a:txBody>
                    <a:bodyPr/>
                    <a:lstStyle/>
                    <a:p>
                      <a:r>
                        <a:rPr lang="en-US" sz="2800" dirty="0" smtClean="0"/>
                        <a:t>N/A</a:t>
                      </a:r>
                      <a:endParaRPr lang="en-US" sz="2800" dirty="0"/>
                    </a:p>
                  </a:txBody>
                  <a:tcPr marL="96819" marR="96819"/>
                </a:tc>
                <a:tc>
                  <a:txBody>
                    <a:bodyPr/>
                    <a:lstStyle/>
                    <a:p>
                      <a:r>
                        <a:rPr lang="en-US" sz="2800" dirty="0" smtClean="0"/>
                        <a:t>N/C</a:t>
                      </a:r>
                      <a:endParaRPr lang="en-US" sz="2800" dirty="0"/>
                    </a:p>
                  </a:txBody>
                  <a:tcPr marL="96819" marR="96819"/>
                </a:tc>
              </a:tr>
              <a:tr h="370840">
                <a:tc>
                  <a:txBody>
                    <a:bodyPr/>
                    <a:lstStyle/>
                    <a:p>
                      <a:r>
                        <a:rPr lang="en-US" sz="2800" dirty="0" smtClean="0"/>
                        <a:t>3.1 Working Together</a:t>
                      </a:r>
                      <a:endParaRPr lang="en-US" sz="2800" dirty="0"/>
                    </a:p>
                  </a:txBody>
                  <a:tcPr marL="96819" marR="96819"/>
                </a:tc>
                <a:tc>
                  <a:txBody>
                    <a:bodyPr/>
                    <a:lstStyle/>
                    <a:p>
                      <a:r>
                        <a:rPr lang="en-US" sz="2800" dirty="0" smtClean="0"/>
                        <a:t>N/A</a:t>
                      </a:r>
                      <a:endParaRPr lang="en-US" sz="2800" dirty="0"/>
                    </a:p>
                  </a:txBody>
                  <a:tcPr marL="96819" marR="96819"/>
                </a:tc>
                <a:tc>
                  <a:txBody>
                    <a:bodyPr/>
                    <a:lstStyle/>
                    <a:p>
                      <a:r>
                        <a:rPr lang="en-US" sz="2800" dirty="0" smtClean="0"/>
                        <a:t>N/C</a:t>
                      </a:r>
                      <a:endParaRPr lang="en-US" sz="2800" dirty="0"/>
                    </a:p>
                  </a:txBody>
                  <a:tcPr marL="96819" marR="96819"/>
                </a:tc>
              </a:tr>
            </a:tbl>
          </a:graphicData>
        </a:graphic>
      </p:graphicFrame>
      <p:sp>
        <p:nvSpPr>
          <p:cNvPr id="5" name="Slide Number Placeholder 4"/>
          <p:cNvSpPr>
            <a:spLocks noGrp="1"/>
          </p:cNvSpPr>
          <p:nvPr>
            <p:ph type="sldNum" sz="quarter" idx="11"/>
          </p:nvPr>
        </p:nvSpPr>
        <p:spPr/>
        <p:txBody>
          <a:bodyPr/>
          <a:lstStyle/>
          <a:p>
            <a:pPr>
              <a:defRPr/>
            </a:pPr>
            <a:fld id="{3071F94F-D520-4F7D-BA2C-7986FE82C673}" type="slidenum">
              <a:rPr lang="en-US" sz="1800" smtClean="0"/>
              <a:pPr>
                <a:defRPr/>
              </a:pPr>
              <a:t>6</a:t>
            </a:fld>
            <a:endParaRPr lang="en-US" sz="1800" dirty="0"/>
          </a:p>
        </p:txBody>
      </p:sp>
    </p:spTree>
    <p:extLst>
      <p:ext uri="{BB962C8B-B14F-4D97-AF65-F5344CB8AC3E}">
        <p14:creationId xmlns:p14="http://schemas.microsoft.com/office/powerpoint/2010/main" val="206520235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Targets for Program Measures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For 2017, targets for </a:t>
            </a:r>
            <a:r>
              <a:rPr lang="en-US" dirty="0"/>
              <a:t>short-term </a:t>
            </a:r>
            <a:r>
              <a:rPr lang="en-US" dirty="0" smtClean="0"/>
              <a:t>measures </a:t>
            </a:r>
            <a:r>
              <a:rPr lang="en-US" dirty="0"/>
              <a:t>(</a:t>
            </a:r>
            <a:r>
              <a:rPr lang="en-US" dirty="0" smtClean="0"/>
              <a:t>quality, relevance, and usefulness) will be changed to 93%</a:t>
            </a:r>
          </a:p>
          <a:p>
            <a:pPr>
              <a:buFont typeface="Arial" panose="020B0604020202020204" pitchFamily="34" charset="0"/>
              <a:buChar char="•"/>
            </a:pPr>
            <a:r>
              <a:rPr lang="en-US" dirty="0" smtClean="0"/>
              <a:t>For 2018 and subsequent years, targets for </a:t>
            </a:r>
            <a:r>
              <a:rPr lang="en-US" dirty="0"/>
              <a:t>short-term </a:t>
            </a:r>
            <a:r>
              <a:rPr lang="en-US" dirty="0" smtClean="0"/>
              <a:t>measures (quality, relevance, and usefulness) will be 90%</a:t>
            </a:r>
          </a:p>
          <a:p>
            <a:pPr>
              <a:buFont typeface="Arial" panose="020B0604020202020204" pitchFamily="34" charset="0"/>
              <a:buChar char="•"/>
            </a:pPr>
            <a:r>
              <a:rPr lang="en-US" dirty="0" smtClean="0"/>
              <a:t>Targets for cost measure will remain unchanged:  index of 1.1</a:t>
            </a:r>
          </a:p>
          <a:p>
            <a:pPr>
              <a:buFont typeface="Arial" panose="020B0604020202020204" pitchFamily="34" charset="0"/>
              <a:buChar char="•"/>
            </a:pPr>
            <a:r>
              <a:rPr lang="en-US" dirty="0" smtClean="0"/>
              <a:t>Targets for long-term measures will be established for 2019, 2021, etc. using 2017 numbers as baseline</a:t>
            </a:r>
            <a:endParaRPr lang="en-US" dirty="0"/>
          </a:p>
        </p:txBody>
      </p:sp>
    </p:spTree>
    <p:extLst>
      <p:ext uri="{BB962C8B-B14F-4D97-AF65-F5344CB8AC3E}">
        <p14:creationId xmlns:p14="http://schemas.microsoft.com/office/powerpoint/2010/main" val="219462585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Program measures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Performance Measures workgroup in CPIR workspaces available to all parent centers</a:t>
            </a:r>
          </a:p>
          <a:p>
            <a:pPr lvl="1">
              <a:buFont typeface="Arial" panose="020B0604020202020204" pitchFamily="34" charset="0"/>
              <a:buChar char="•"/>
            </a:pPr>
            <a:r>
              <a:rPr lang="en-US" dirty="0" smtClean="0"/>
              <a:t>Annotated exemplar service descriptions available on the workspace</a:t>
            </a:r>
          </a:p>
          <a:p>
            <a:pPr>
              <a:buFont typeface="Arial" panose="020B0604020202020204" pitchFamily="34" charset="0"/>
              <a:buChar char="•"/>
            </a:pPr>
            <a:r>
              <a:rPr lang="en-US" dirty="0" smtClean="0"/>
              <a:t>Recorded webinar on the 2017 performance measure process available </a:t>
            </a:r>
            <a:r>
              <a:rPr lang="en-US" dirty="0"/>
              <a:t>at </a:t>
            </a:r>
            <a:r>
              <a:rPr lang="en-US" dirty="0">
                <a:hlinkClick r:id="rId2"/>
              </a:rPr>
              <a:t>http://www.parentcenterhub.org/repository/osep-webinars</a:t>
            </a:r>
            <a:r>
              <a:rPr lang="en-US" dirty="0" smtClean="0">
                <a:hlinkClick r:id="rId2"/>
              </a:rPr>
              <a:t>/</a:t>
            </a:r>
            <a:endParaRPr lang="en-US" dirty="0" smtClean="0"/>
          </a:p>
          <a:p>
            <a:pPr>
              <a:buFont typeface="Arial" panose="020B0604020202020204" pitchFamily="34" charset="0"/>
              <a:buChar char="•"/>
            </a:pPr>
            <a:r>
              <a:rPr lang="en-US" dirty="0" smtClean="0"/>
              <a:t>Regional PTACs available to provide technical assistance </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40765645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Annual Reports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Inconsistent quality of annual reports</a:t>
            </a:r>
          </a:p>
          <a:p>
            <a:pPr>
              <a:buFont typeface="Arial" panose="020B0604020202020204" pitchFamily="34" charset="0"/>
              <a:buChar char="•"/>
            </a:pPr>
            <a:r>
              <a:rPr lang="en-US" dirty="0" smtClean="0"/>
              <a:t>Missing and incorrect information </a:t>
            </a:r>
          </a:p>
          <a:p>
            <a:pPr>
              <a:buFont typeface="Arial" panose="020B0604020202020204" pitchFamily="34" charset="0"/>
              <a:buChar char="•"/>
            </a:pPr>
            <a:r>
              <a:rPr lang="en-US" dirty="0" smtClean="0"/>
              <a:t>Multiple submissions of some reports needed</a:t>
            </a:r>
          </a:p>
          <a:p>
            <a:pPr>
              <a:buFont typeface="Arial" panose="020B0604020202020204" pitchFamily="34" charset="0"/>
              <a:buChar char="•"/>
            </a:pPr>
            <a:r>
              <a:rPr lang="en-US" dirty="0" smtClean="0"/>
              <a:t>New requirements related to reporting of program measures not clearly understood</a:t>
            </a:r>
          </a:p>
          <a:p>
            <a:pPr>
              <a:buFont typeface="Arial" panose="020B0604020202020204" pitchFamily="34" charset="0"/>
              <a:buChar char="•"/>
            </a:pPr>
            <a:r>
              <a:rPr lang="en-US" dirty="0" smtClean="0"/>
              <a:t>High correlation between report “shells” being submitted to project officers and strong annual reports</a:t>
            </a:r>
          </a:p>
        </p:txBody>
      </p:sp>
    </p:spTree>
    <p:extLst>
      <p:ext uri="{BB962C8B-B14F-4D97-AF65-F5344CB8AC3E}">
        <p14:creationId xmlns:p14="http://schemas.microsoft.com/office/powerpoint/2010/main" val="3491098255"/>
      </p:ext>
    </p:extLst>
  </p:cSld>
  <p:clrMapOvr>
    <a:masterClrMapping/>
  </p:clrMapOvr>
  <p:transition>
    <p:fade/>
  </p:transition>
</p:sld>
</file>

<file path=ppt/theme/theme1.xml><?xml version="1.0" encoding="utf-8"?>
<a:theme xmlns:a="http://schemas.openxmlformats.org/drawingml/2006/main" name="1_Dept of Ed">
  <a:themeElements>
    <a:clrScheme name="Dept of Ed">
      <a:dk1>
        <a:srgbClr val="333333"/>
      </a:dk1>
      <a:lt1>
        <a:sysClr val="window" lastClr="FFFFFF"/>
      </a:lt1>
      <a:dk2>
        <a:srgbClr val="000000"/>
      </a:dk2>
      <a:lt2>
        <a:srgbClr val="E6E6E6"/>
      </a:lt2>
      <a:accent1>
        <a:srgbClr val="0C4790"/>
      </a:accent1>
      <a:accent2>
        <a:srgbClr val="038A00"/>
      </a:accent2>
      <a:accent3>
        <a:srgbClr val="F1990D"/>
      </a:accent3>
      <a:accent4>
        <a:srgbClr val="5B638A"/>
      </a:accent4>
      <a:accent5>
        <a:srgbClr val="70BD2F"/>
      </a:accent5>
      <a:accent6>
        <a:srgbClr val="688FAA"/>
      </a:accent6>
      <a:hlink>
        <a:srgbClr val="0C4790"/>
      </a:hlink>
      <a:folHlink>
        <a:srgbClr val="5B638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1-25-2013 ED PowerPoint Template for EL data" id="{7BD33446-B27A-46E0-A6A7-185352E0B176}" vid="{4D1D3362-76D5-4102-9179-3A2AF1954F27}"/>
    </a:ext>
  </a:extLst>
</a:theme>
</file>

<file path=ppt/theme/theme2.xml><?xml version="1.0" encoding="utf-8"?>
<a:theme xmlns:a="http://schemas.openxmlformats.org/drawingml/2006/main" name="11-25-2013 ED PowerPoint Template for EL data">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1-25-2013 ED PowerPoint Template for EL data" id="{7BD33446-B27A-46E0-A6A7-185352E0B176}" vid="{98CBB613-1ED2-45FD-89BC-BDADCB53C05B}"/>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11-25-2013 ED PowerPoint Template for EL data">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1-25-2013 ED PowerPoint Template for EL data" id="{7BD33446-B27A-46E0-A6A7-185352E0B176}" vid="{98CBB613-1ED2-45FD-89BC-BDADCB53C05B}"/>
    </a:ext>
  </a:extLst>
</a:theme>
</file>

<file path=ppt/theme/theme5.xml><?xml version="1.0" encoding="utf-8"?>
<a:theme xmlns:a="http://schemas.openxmlformats.org/drawingml/2006/main" name="2_Dept of Ed">
  <a:themeElements>
    <a:clrScheme name="Dept of Ed">
      <a:dk1>
        <a:srgbClr val="333333"/>
      </a:dk1>
      <a:lt1>
        <a:sysClr val="window" lastClr="FFFFFF"/>
      </a:lt1>
      <a:dk2>
        <a:srgbClr val="000000"/>
      </a:dk2>
      <a:lt2>
        <a:srgbClr val="E6E6E6"/>
      </a:lt2>
      <a:accent1>
        <a:srgbClr val="0C4790"/>
      </a:accent1>
      <a:accent2>
        <a:srgbClr val="038A00"/>
      </a:accent2>
      <a:accent3>
        <a:srgbClr val="F1990D"/>
      </a:accent3>
      <a:accent4>
        <a:srgbClr val="5B638A"/>
      </a:accent4>
      <a:accent5>
        <a:srgbClr val="70BD2F"/>
      </a:accent5>
      <a:accent6>
        <a:srgbClr val="688FAA"/>
      </a:accent6>
      <a:hlink>
        <a:srgbClr val="0C4790"/>
      </a:hlink>
      <a:folHlink>
        <a:srgbClr val="5B638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1-25-2013 ED PowerPoint Template for EL data" id="{7BD33446-B27A-46E0-A6A7-185352E0B176}" vid="{4D1D3362-76D5-4102-9179-3A2AF1954F2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Performance Measure Webinar 2017 v. 2</Template>
  <TotalTime>3901</TotalTime>
  <Words>1105</Words>
  <Application>Microsoft Office PowerPoint</Application>
  <PresentationFormat>On-screen Show (4:3)</PresentationFormat>
  <Paragraphs>140</Paragraphs>
  <Slides>21</Slides>
  <Notes>4</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21</vt:i4>
      </vt:variant>
    </vt:vector>
  </HeadingPairs>
  <TitlesOfParts>
    <vt:vector size="33" baseType="lpstr">
      <vt:lpstr>ＭＳ Ｐゴシック</vt:lpstr>
      <vt:lpstr>Arial</vt:lpstr>
      <vt:lpstr>Arial Black</vt:lpstr>
      <vt:lpstr>Calibri</vt:lpstr>
      <vt:lpstr>Tw Cen MT</vt:lpstr>
      <vt:lpstr>Wingdings</vt:lpstr>
      <vt:lpstr>1_Dept of Ed</vt:lpstr>
      <vt:lpstr>11-25-2013 ED PowerPoint Template for EL data</vt:lpstr>
      <vt:lpstr>Custom Design</vt:lpstr>
      <vt:lpstr>1_11-25-2013 ED PowerPoint Template for EL data</vt:lpstr>
      <vt:lpstr>2_Dept of Ed</vt:lpstr>
      <vt:lpstr>Office Theme</vt:lpstr>
      <vt:lpstr>OSEP Quarterly Call</vt:lpstr>
      <vt:lpstr>TOPICS </vt:lpstr>
      <vt:lpstr>Web Accessibility</vt:lpstr>
      <vt:lpstr>Program Measures collection 2017</vt:lpstr>
      <vt:lpstr>Long-Term program Measures</vt:lpstr>
      <vt:lpstr>Program  Performance Measure Results 2016</vt:lpstr>
      <vt:lpstr>Targets for Program Measures </vt:lpstr>
      <vt:lpstr>Resources for Program measures</vt:lpstr>
      <vt:lpstr>Improving Annual Reports</vt:lpstr>
      <vt:lpstr>New Requirement APR Submission</vt:lpstr>
      <vt:lpstr>“Shell” Contents</vt:lpstr>
      <vt:lpstr>Resources for APR’s</vt:lpstr>
      <vt:lpstr>Additional Information &amp; Reminders</vt:lpstr>
      <vt:lpstr>Questions?</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U.S.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oSEP Quarterly Call</dc:title>
  <dc:creator>Sanchez, Carmen</dc:creator>
  <cp:lastModifiedBy>Reed, Jennifer</cp:lastModifiedBy>
  <cp:revision>13</cp:revision>
  <dcterms:created xsi:type="dcterms:W3CDTF">2016-12-09T22:45:25Z</dcterms:created>
  <dcterms:modified xsi:type="dcterms:W3CDTF">2016-12-15T14:36:41Z</dcterms:modified>
</cp:coreProperties>
</file>