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customXml/itemProps5.xml" ContentType="application/vnd.openxmlformats-officedocument.customXmlProperties+xml"/>
  <Override PartName="/customXml/itemProps6.xml" ContentType="application/vnd.openxmlformats-officedocument.customXmlProperties+xml"/>
  <Override PartName="/customXml/itemProps7.xml" ContentType="application/vnd.openxmlformats-officedocument.customXmlProperties+xml"/>
  <Override PartName="/customXml/itemProps8.xml" ContentType="application/vnd.openxmlformats-officedocument.customXmlProperties+xml"/>
  <Override PartName="/customXml/itemProps9.xml" ContentType="application/vnd.openxmlformats-officedocument.customXmlProperties+xml"/>
  <Override PartName="/customXml/itemProps10.xml" ContentType="application/vnd.openxmlformats-officedocument.customXmlProperties+xml"/>
  <Override PartName="/customXml/itemProps11.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theme/theme2.xml" ContentType="application/vnd.openxmlformats-officedocument.theme+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theme/theme3.xml" ContentType="application/vnd.openxmlformats-officedocument.theme+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theme/theme4.xml" ContentType="application/vnd.openxmlformats-officedocument.theme+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theme/theme5.xml" ContentType="application/vnd.openxmlformats-officedocument.theme+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theme/theme6.xml" ContentType="application/vnd.openxmlformats-officedocument.theme+xml"/>
  <Override PartName="/ppt/theme/theme7.xml" ContentType="application/vnd.openxmlformats-officedocument.theme+xml"/>
  <Override PartName="/ppt/theme/theme8.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831" r:id="rId12"/>
    <p:sldMasterId id="2147483906" r:id="rId13"/>
    <p:sldMasterId id="2147483852" r:id="rId14"/>
    <p:sldMasterId id="2147483862" r:id="rId15"/>
    <p:sldMasterId id="2147483876" r:id="rId16"/>
    <p:sldMasterId id="2147483886" r:id="rId17"/>
  </p:sldMasterIdLst>
  <p:notesMasterIdLst>
    <p:notesMasterId r:id="rId43"/>
  </p:notesMasterIdLst>
  <p:handoutMasterIdLst>
    <p:handoutMasterId r:id="rId44"/>
  </p:handoutMasterIdLst>
  <p:sldIdLst>
    <p:sldId id="256" r:id="rId18"/>
    <p:sldId id="258" r:id="rId19"/>
    <p:sldId id="259" r:id="rId20"/>
    <p:sldId id="260" r:id="rId21"/>
    <p:sldId id="262" r:id="rId22"/>
    <p:sldId id="263" r:id="rId23"/>
    <p:sldId id="261" r:id="rId24"/>
    <p:sldId id="279" r:id="rId25"/>
    <p:sldId id="280" r:id="rId26"/>
    <p:sldId id="281" r:id="rId27"/>
    <p:sldId id="300" r:id="rId28"/>
    <p:sldId id="267" r:id="rId29"/>
    <p:sldId id="268" r:id="rId30"/>
    <p:sldId id="273" r:id="rId31"/>
    <p:sldId id="272" r:id="rId32"/>
    <p:sldId id="294" r:id="rId33"/>
    <p:sldId id="301" r:id="rId34"/>
    <p:sldId id="287" r:id="rId35"/>
    <p:sldId id="274" r:id="rId36"/>
    <p:sldId id="283" r:id="rId37"/>
    <p:sldId id="291" r:id="rId38"/>
    <p:sldId id="292" r:id="rId39"/>
    <p:sldId id="275" r:id="rId40"/>
    <p:sldId id="303" r:id="rId41"/>
    <p:sldId id="305" r:id="rId42"/>
  </p:sldIdLst>
  <p:sldSz cx="9144000" cy="6858000" type="screen4x3"/>
  <p:notesSz cx="7010400" cy="9296400"/>
  <p:defaultTextStyle>
    <a:defPPr>
      <a:defRPr lang="en-US"/>
    </a:defPPr>
    <a:lvl1pPr algn="l" rtl="0" fontAlgn="base">
      <a:spcBef>
        <a:spcPct val="0"/>
      </a:spcBef>
      <a:spcAft>
        <a:spcPct val="0"/>
      </a:spcAft>
      <a:defRPr kern="1200">
        <a:solidFill>
          <a:schemeClr val="tx1"/>
        </a:solidFill>
        <a:latin typeface="Arial" pitchFamily="34" charset="0"/>
        <a:ea typeface="+mn-ea"/>
        <a:cs typeface="Arial" pitchFamily="34" charset="0"/>
      </a:defRPr>
    </a:lvl1pPr>
    <a:lvl2pPr marL="457200" algn="l" rtl="0" fontAlgn="base">
      <a:spcBef>
        <a:spcPct val="0"/>
      </a:spcBef>
      <a:spcAft>
        <a:spcPct val="0"/>
      </a:spcAft>
      <a:defRPr kern="1200">
        <a:solidFill>
          <a:schemeClr val="tx1"/>
        </a:solidFill>
        <a:latin typeface="Arial" pitchFamily="34" charset="0"/>
        <a:ea typeface="+mn-ea"/>
        <a:cs typeface="Arial" pitchFamily="34" charset="0"/>
      </a:defRPr>
    </a:lvl2pPr>
    <a:lvl3pPr marL="914400" algn="l" rtl="0" fontAlgn="base">
      <a:spcBef>
        <a:spcPct val="0"/>
      </a:spcBef>
      <a:spcAft>
        <a:spcPct val="0"/>
      </a:spcAft>
      <a:defRPr kern="1200">
        <a:solidFill>
          <a:schemeClr val="tx1"/>
        </a:solidFill>
        <a:latin typeface="Arial" pitchFamily="34" charset="0"/>
        <a:ea typeface="+mn-ea"/>
        <a:cs typeface="Arial" pitchFamily="34" charset="0"/>
      </a:defRPr>
    </a:lvl3pPr>
    <a:lvl4pPr marL="1371600" algn="l" rtl="0" fontAlgn="base">
      <a:spcBef>
        <a:spcPct val="0"/>
      </a:spcBef>
      <a:spcAft>
        <a:spcPct val="0"/>
      </a:spcAft>
      <a:defRPr kern="1200">
        <a:solidFill>
          <a:schemeClr val="tx1"/>
        </a:solidFill>
        <a:latin typeface="Arial" pitchFamily="34" charset="0"/>
        <a:ea typeface="+mn-ea"/>
        <a:cs typeface="Arial" pitchFamily="34" charset="0"/>
      </a:defRPr>
    </a:lvl4pPr>
    <a:lvl5pPr marL="1828800" algn="l" rtl="0" fontAlgn="base">
      <a:spcBef>
        <a:spcPct val="0"/>
      </a:spcBef>
      <a:spcAft>
        <a:spcPct val="0"/>
      </a:spcAft>
      <a:defRPr kern="1200">
        <a:solidFill>
          <a:schemeClr val="tx1"/>
        </a:solidFill>
        <a:latin typeface="Arial" pitchFamily="34" charset="0"/>
        <a:ea typeface="+mn-ea"/>
        <a:cs typeface="Arial" pitchFamily="34" charset="0"/>
      </a:defRPr>
    </a:lvl5pPr>
    <a:lvl6pPr marL="2286000" algn="l" defTabSz="914400" rtl="0" eaLnBrk="1" latinLnBrk="0" hangingPunct="1">
      <a:defRPr kern="1200">
        <a:solidFill>
          <a:schemeClr val="tx1"/>
        </a:solidFill>
        <a:latin typeface="Arial" pitchFamily="34" charset="0"/>
        <a:ea typeface="+mn-ea"/>
        <a:cs typeface="Arial" pitchFamily="34" charset="0"/>
      </a:defRPr>
    </a:lvl6pPr>
    <a:lvl7pPr marL="2743200" algn="l" defTabSz="914400" rtl="0" eaLnBrk="1" latinLnBrk="0" hangingPunct="1">
      <a:defRPr kern="1200">
        <a:solidFill>
          <a:schemeClr val="tx1"/>
        </a:solidFill>
        <a:latin typeface="Arial" pitchFamily="34" charset="0"/>
        <a:ea typeface="+mn-ea"/>
        <a:cs typeface="Arial" pitchFamily="34" charset="0"/>
      </a:defRPr>
    </a:lvl7pPr>
    <a:lvl8pPr marL="3200400" algn="l" defTabSz="914400" rtl="0" eaLnBrk="1" latinLnBrk="0" hangingPunct="1">
      <a:defRPr kern="1200">
        <a:solidFill>
          <a:schemeClr val="tx1"/>
        </a:solidFill>
        <a:latin typeface="Arial" pitchFamily="34" charset="0"/>
        <a:ea typeface="+mn-ea"/>
        <a:cs typeface="Arial" pitchFamily="34" charset="0"/>
      </a:defRPr>
    </a:lvl8pPr>
    <a:lvl9pPr marL="3657600" algn="l" defTabSz="914400" rtl="0" eaLnBrk="1" latinLnBrk="0" hangingPunct="1">
      <a:defRPr kern="1200">
        <a:solidFill>
          <a:schemeClr val="tx1"/>
        </a:solidFill>
        <a:latin typeface="Arial" pitchFamily="34" charset="0"/>
        <a:ea typeface="+mn-ea"/>
        <a:cs typeface="Arial" pitchFamily="34"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928">
          <p15:clr>
            <a:srgbClr val="A4A3A4"/>
          </p15:clr>
        </p15:guide>
        <p15:guide id="2" pos="2208">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RPR" initials="RPR" lastIdx="17" clrIdx="0">
    <p:extLst/>
  </p:cmAuthor>
  <p:cmAuthor id="2" name="Sanchez, Carmen" initials="CMS" lastIdx="5"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0380" autoAdjust="0"/>
    <p:restoredTop sz="60734" autoAdjust="0"/>
  </p:normalViewPr>
  <p:slideViewPr>
    <p:cSldViewPr>
      <p:cViewPr varScale="1">
        <p:scale>
          <a:sx n="44" d="100"/>
          <a:sy n="44" d="100"/>
        </p:scale>
        <p:origin x="1920" y="42"/>
      </p:cViewPr>
      <p:guideLst>
        <p:guide orient="horz" pos="2160"/>
        <p:guide pos="2880"/>
      </p:guideLst>
    </p:cSldViewPr>
  </p:slideViewPr>
  <p:outlineViewPr>
    <p:cViewPr>
      <p:scale>
        <a:sx n="33" d="100"/>
        <a:sy n="33" d="100"/>
      </p:scale>
      <p:origin x="0" y="-12954"/>
    </p:cViewPr>
  </p:outlineViewPr>
  <p:notesTextViewPr>
    <p:cViewPr>
      <p:scale>
        <a:sx n="100" d="100"/>
        <a:sy n="100" d="100"/>
      </p:scale>
      <p:origin x="0" y="0"/>
    </p:cViewPr>
  </p:notesTextViewPr>
  <p:sorterViewPr>
    <p:cViewPr>
      <p:scale>
        <a:sx n="66" d="100"/>
        <a:sy n="66" d="100"/>
      </p:scale>
      <p:origin x="0" y="0"/>
    </p:cViewPr>
  </p:sorterViewPr>
  <p:notesViewPr>
    <p:cSldViewPr>
      <p:cViewPr varScale="1">
        <p:scale>
          <a:sx n="56" d="100"/>
          <a:sy n="56" d="100"/>
        </p:scale>
        <p:origin x="-1860" y="-102"/>
      </p:cViewPr>
      <p:guideLst>
        <p:guide orient="horz" pos="2928"/>
        <p:guide pos="2208"/>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Master" Target="slideMasters/slideMaster2.xml"/><Relationship Id="rId18" Type="http://schemas.openxmlformats.org/officeDocument/2006/relationships/slide" Target="slides/slide1.xml"/><Relationship Id="rId26" Type="http://schemas.openxmlformats.org/officeDocument/2006/relationships/slide" Target="slides/slide9.xml"/><Relationship Id="rId39"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4.xml"/><Relationship Id="rId34" Type="http://schemas.openxmlformats.org/officeDocument/2006/relationships/slide" Target="slides/slide17.xml"/><Relationship Id="rId42" Type="http://schemas.openxmlformats.org/officeDocument/2006/relationships/slide" Target="slides/slide25.xml"/><Relationship Id="rId47" Type="http://schemas.openxmlformats.org/officeDocument/2006/relationships/viewProps" Target="viewProps.xml"/><Relationship Id="rId7" Type="http://schemas.openxmlformats.org/officeDocument/2006/relationships/customXml" Target="../customXml/item7.xml"/><Relationship Id="rId12" Type="http://schemas.openxmlformats.org/officeDocument/2006/relationships/slideMaster" Target="slideMasters/slideMaster1.xml"/><Relationship Id="rId17" Type="http://schemas.openxmlformats.org/officeDocument/2006/relationships/slideMaster" Target="slideMasters/slideMaster6.xml"/><Relationship Id="rId25" Type="http://schemas.openxmlformats.org/officeDocument/2006/relationships/slide" Target="slides/slide8.xml"/><Relationship Id="rId33" Type="http://schemas.openxmlformats.org/officeDocument/2006/relationships/slide" Target="slides/slide16.xml"/><Relationship Id="rId38" Type="http://schemas.openxmlformats.org/officeDocument/2006/relationships/slide" Target="slides/slide21.xml"/><Relationship Id="rId46"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Master" Target="slideMasters/slideMaster5.xml"/><Relationship Id="rId20" Type="http://schemas.openxmlformats.org/officeDocument/2006/relationships/slide" Target="slides/slide3.xml"/><Relationship Id="rId29" Type="http://schemas.openxmlformats.org/officeDocument/2006/relationships/slide" Target="slides/slide12.xml"/><Relationship Id="rId41" Type="http://schemas.openxmlformats.org/officeDocument/2006/relationships/slide" Target="slides/slide24.xml"/><Relationship Id="rId1" Type="http://schemas.openxmlformats.org/officeDocument/2006/relationships/customXml" Target="../customXml/item1.xml"/><Relationship Id="rId6" Type="http://schemas.openxmlformats.org/officeDocument/2006/relationships/customXml" Target="../customXml/item6.xml"/><Relationship Id="rId11" Type="http://schemas.openxmlformats.org/officeDocument/2006/relationships/customXml" Target="../customXml/item11.xml"/><Relationship Id="rId24" Type="http://schemas.openxmlformats.org/officeDocument/2006/relationships/slide" Target="slides/slide7.xml"/><Relationship Id="rId32" Type="http://schemas.openxmlformats.org/officeDocument/2006/relationships/slide" Target="slides/slide15.xml"/><Relationship Id="rId37" Type="http://schemas.openxmlformats.org/officeDocument/2006/relationships/slide" Target="slides/slide20.xml"/><Relationship Id="rId40" Type="http://schemas.openxmlformats.org/officeDocument/2006/relationships/slide" Target="slides/slide23.xml"/><Relationship Id="rId45" Type="http://schemas.openxmlformats.org/officeDocument/2006/relationships/commentAuthors" Target="commentAuthors.xml"/><Relationship Id="rId5" Type="http://schemas.openxmlformats.org/officeDocument/2006/relationships/customXml" Target="../customXml/item5.xml"/><Relationship Id="rId15" Type="http://schemas.openxmlformats.org/officeDocument/2006/relationships/slideMaster" Target="slideMasters/slideMaster4.xml"/><Relationship Id="rId23" Type="http://schemas.openxmlformats.org/officeDocument/2006/relationships/slide" Target="slides/slide6.xml"/><Relationship Id="rId28" Type="http://schemas.openxmlformats.org/officeDocument/2006/relationships/slide" Target="slides/slide11.xml"/><Relationship Id="rId36" Type="http://schemas.openxmlformats.org/officeDocument/2006/relationships/slide" Target="slides/slide19.xml"/><Relationship Id="rId49" Type="http://schemas.openxmlformats.org/officeDocument/2006/relationships/tableStyles" Target="tableStyles.xml"/><Relationship Id="rId10" Type="http://schemas.openxmlformats.org/officeDocument/2006/relationships/customXml" Target="../customXml/item10.xml"/><Relationship Id="rId19" Type="http://schemas.openxmlformats.org/officeDocument/2006/relationships/slide" Target="slides/slide2.xml"/><Relationship Id="rId31" Type="http://schemas.openxmlformats.org/officeDocument/2006/relationships/slide" Target="slides/slide14.xml"/><Relationship Id="rId44" Type="http://schemas.openxmlformats.org/officeDocument/2006/relationships/handoutMaster" Target="handoutMasters/handoutMaster1.xml"/><Relationship Id="rId4" Type="http://schemas.openxmlformats.org/officeDocument/2006/relationships/customXml" Target="../customXml/item4.xml"/><Relationship Id="rId9" Type="http://schemas.openxmlformats.org/officeDocument/2006/relationships/customXml" Target="../customXml/item9.xml"/><Relationship Id="rId14" Type="http://schemas.openxmlformats.org/officeDocument/2006/relationships/slideMaster" Target="slideMasters/slideMaster3.xml"/><Relationship Id="rId22" Type="http://schemas.openxmlformats.org/officeDocument/2006/relationships/slide" Target="slides/slide5.xml"/><Relationship Id="rId27" Type="http://schemas.openxmlformats.org/officeDocument/2006/relationships/slide" Target="slides/slide10.xml"/><Relationship Id="rId30" Type="http://schemas.openxmlformats.org/officeDocument/2006/relationships/slide" Target="slides/slide13.xml"/><Relationship Id="rId35" Type="http://schemas.openxmlformats.org/officeDocument/2006/relationships/slide" Target="slides/slide18.xml"/><Relationship Id="rId43" Type="http://schemas.openxmlformats.org/officeDocument/2006/relationships/notesMaster" Target="notesMasters/notesMaster1.xml"/><Relationship Id="rId48" Type="http://schemas.openxmlformats.org/officeDocument/2006/relationships/theme" Target="theme/theme1.xml"/><Relationship Id="rId8" Type="http://schemas.openxmlformats.org/officeDocument/2006/relationships/customXml" Target="../customXml/item8.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8.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2"/>
            <a:ext cx="3038145" cy="464205"/>
          </a:xfrm>
          <a:prstGeom prst="rect">
            <a:avLst/>
          </a:prstGeom>
        </p:spPr>
        <p:txBody>
          <a:bodyPr vert="horz" lIns="93158" tIns="46580" rIns="93158" bIns="46580" rtlCol="0"/>
          <a:lstStyle>
            <a:lvl1pPr algn="l">
              <a:defRPr sz="1300"/>
            </a:lvl1pPr>
          </a:lstStyle>
          <a:p>
            <a:pPr>
              <a:defRPr/>
            </a:pPr>
            <a:endParaRPr lang="en-US"/>
          </a:p>
        </p:txBody>
      </p:sp>
      <p:sp>
        <p:nvSpPr>
          <p:cNvPr id="3" name="Date Placeholder 2"/>
          <p:cNvSpPr>
            <a:spLocks noGrp="1"/>
          </p:cNvSpPr>
          <p:nvPr>
            <p:ph type="dt" sz="quarter" idx="1"/>
          </p:nvPr>
        </p:nvSpPr>
        <p:spPr>
          <a:xfrm>
            <a:off x="3970734" y="2"/>
            <a:ext cx="3038145" cy="464205"/>
          </a:xfrm>
          <a:prstGeom prst="rect">
            <a:avLst/>
          </a:prstGeom>
        </p:spPr>
        <p:txBody>
          <a:bodyPr vert="horz" lIns="93158" tIns="46580" rIns="93158" bIns="46580" rtlCol="0"/>
          <a:lstStyle>
            <a:lvl1pPr algn="r">
              <a:defRPr sz="1300"/>
            </a:lvl1pPr>
          </a:lstStyle>
          <a:p>
            <a:pPr>
              <a:defRPr/>
            </a:pPr>
            <a:fld id="{E045F628-5751-4CDF-988B-073A80595D76}" type="datetimeFigureOut">
              <a:rPr lang="en-US"/>
              <a:pPr>
                <a:defRPr/>
              </a:pPr>
              <a:t>1/29/2018</a:t>
            </a:fld>
            <a:endParaRPr lang="en-US"/>
          </a:p>
        </p:txBody>
      </p:sp>
      <p:sp>
        <p:nvSpPr>
          <p:cNvPr id="4" name="Footer Placeholder 3"/>
          <p:cNvSpPr>
            <a:spLocks noGrp="1"/>
          </p:cNvSpPr>
          <p:nvPr>
            <p:ph type="ftr" sz="quarter" idx="2"/>
          </p:nvPr>
        </p:nvSpPr>
        <p:spPr>
          <a:xfrm>
            <a:off x="1" y="8830660"/>
            <a:ext cx="3038145" cy="464205"/>
          </a:xfrm>
          <a:prstGeom prst="rect">
            <a:avLst/>
          </a:prstGeom>
        </p:spPr>
        <p:txBody>
          <a:bodyPr vert="horz" lIns="93158" tIns="46580" rIns="93158" bIns="46580" rtlCol="0" anchor="b"/>
          <a:lstStyle>
            <a:lvl1pPr algn="l">
              <a:defRPr sz="1300"/>
            </a:lvl1pPr>
          </a:lstStyle>
          <a:p>
            <a:pPr>
              <a:defRPr/>
            </a:pPr>
            <a:endParaRPr lang="en-US"/>
          </a:p>
        </p:txBody>
      </p:sp>
      <p:sp>
        <p:nvSpPr>
          <p:cNvPr id="5" name="Slide Number Placeholder 4"/>
          <p:cNvSpPr>
            <a:spLocks noGrp="1"/>
          </p:cNvSpPr>
          <p:nvPr>
            <p:ph type="sldNum" sz="quarter" idx="3"/>
          </p:nvPr>
        </p:nvSpPr>
        <p:spPr>
          <a:xfrm>
            <a:off x="3970734" y="8830660"/>
            <a:ext cx="3038145" cy="464205"/>
          </a:xfrm>
          <a:prstGeom prst="rect">
            <a:avLst/>
          </a:prstGeom>
        </p:spPr>
        <p:txBody>
          <a:bodyPr vert="horz" lIns="93158" tIns="46580" rIns="93158" bIns="46580" rtlCol="0" anchor="b"/>
          <a:lstStyle>
            <a:lvl1pPr algn="r">
              <a:defRPr sz="1300"/>
            </a:lvl1pPr>
          </a:lstStyle>
          <a:p>
            <a:pPr>
              <a:defRPr/>
            </a:pPr>
            <a:fld id="{589DC83B-605E-4B89-A749-00809C68D271}" type="slidenum">
              <a:rPr lang="en-US"/>
              <a:pPr>
                <a:defRPr/>
              </a:pPr>
              <a:t>‹#›</a:t>
            </a:fld>
            <a:endParaRPr lang="en-US"/>
          </a:p>
        </p:txBody>
      </p:sp>
    </p:spTree>
    <p:extLst>
      <p:ext uri="{BB962C8B-B14F-4D97-AF65-F5344CB8AC3E}">
        <p14:creationId xmlns:p14="http://schemas.microsoft.com/office/powerpoint/2010/main" val="311061061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7.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2"/>
            <a:ext cx="3038145" cy="464205"/>
          </a:xfrm>
          <a:prstGeom prst="rect">
            <a:avLst/>
          </a:prstGeom>
        </p:spPr>
        <p:txBody>
          <a:bodyPr vert="horz" lIns="93158" tIns="46580" rIns="93158" bIns="46580" rtlCol="0"/>
          <a:lstStyle>
            <a:lvl1pPr algn="l">
              <a:defRPr sz="1300"/>
            </a:lvl1pPr>
          </a:lstStyle>
          <a:p>
            <a:pPr>
              <a:defRPr/>
            </a:pPr>
            <a:endParaRPr lang="en-US"/>
          </a:p>
        </p:txBody>
      </p:sp>
      <p:sp>
        <p:nvSpPr>
          <p:cNvPr id="3" name="Date Placeholder 2"/>
          <p:cNvSpPr>
            <a:spLocks noGrp="1"/>
          </p:cNvSpPr>
          <p:nvPr>
            <p:ph type="dt" idx="1"/>
          </p:nvPr>
        </p:nvSpPr>
        <p:spPr>
          <a:xfrm>
            <a:off x="3970734" y="2"/>
            <a:ext cx="3038145" cy="464205"/>
          </a:xfrm>
          <a:prstGeom prst="rect">
            <a:avLst/>
          </a:prstGeom>
        </p:spPr>
        <p:txBody>
          <a:bodyPr vert="horz" lIns="93158" tIns="46580" rIns="93158" bIns="46580" rtlCol="0"/>
          <a:lstStyle>
            <a:lvl1pPr algn="r">
              <a:defRPr sz="1300"/>
            </a:lvl1pPr>
          </a:lstStyle>
          <a:p>
            <a:pPr>
              <a:defRPr/>
            </a:pPr>
            <a:fld id="{0971A32B-5DCC-4F99-8AC3-28239EBDE798}" type="datetimeFigureOut">
              <a:rPr lang="en-US"/>
              <a:pPr>
                <a:defRPr/>
              </a:pPr>
              <a:t>1/29/2018</a:t>
            </a:fld>
            <a:endParaRPr lang="en-US"/>
          </a:p>
        </p:txBody>
      </p:sp>
      <p:sp>
        <p:nvSpPr>
          <p:cNvPr id="4" name="Slide Image Placeholder 3"/>
          <p:cNvSpPr>
            <a:spLocks noGrp="1" noRot="1" noChangeAspect="1"/>
          </p:cNvSpPr>
          <p:nvPr>
            <p:ph type="sldImg" idx="2"/>
          </p:nvPr>
        </p:nvSpPr>
        <p:spPr>
          <a:xfrm>
            <a:off x="1181100" y="698500"/>
            <a:ext cx="4648200" cy="3486150"/>
          </a:xfrm>
          <a:prstGeom prst="rect">
            <a:avLst/>
          </a:prstGeom>
          <a:noFill/>
          <a:ln w="12700">
            <a:solidFill>
              <a:prstClr val="black"/>
            </a:solidFill>
          </a:ln>
        </p:spPr>
        <p:txBody>
          <a:bodyPr vert="horz" lIns="93158" tIns="46580" rIns="93158" bIns="46580" rtlCol="0" anchor="ctr"/>
          <a:lstStyle/>
          <a:p>
            <a:pPr lvl="0"/>
            <a:endParaRPr lang="en-US" noProof="0" smtClean="0"/>
          </a:p>
        </p:txBody>
      </p:sp>
      <p:sp>
        <p:nvSpPr>
          <p:cNvPr id="5" name="Notes Placeholder 4"/>
          <p:cNvSpPr>
            <a:spLocks noGrp="1"/>
          </p:cNvSpPr>
          <p:nvPr>
            <p:ph type="body" sz="quarter" idx="3"/>
          </p:nvPr>
        </p:nvSpPr>
        <p:spPr>
          <a:xfrm>
            <a:off x="701346" y="4416100"/>
            <a:ext cx="5607711" cy="4182457"/>
          </a:xfrm>
          <a:prstGeom prst="rect">
            <a:avLst/>
          </a:prstGeom>
        </p:spPr>
        <p:txBody>
          <a:bodyPr vert="horz" lIns="93158" tIns="46580" rIns="93158" bIns="46580"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6" name="Footer Placeholder 5"/>
          <p:cNvSpPr>
            <a:spLocks noGrp="1"/>
          </p:cNvSpPr>
          <p:nvPr>
            <p:ph type="ftr" sz="quarter" idx="4"/>
          </p:nvPr>
        </p:nvSpPr>
        <p:spPr>
          <a:xfrm>
            <a:off x="1" y="8830660"/>
            <a:ext cx="3038145" cy="464205"/>
          </a:xfrm>
          <a:prstGeom prst="rect">
            <a:avLst/>
          </a:prstGeom>
        </p:spPr>
        <p:txBody>
          <a:bodyPr vert="horz" lIns="93158" tIns="46580" rIns="93158" bIns="46580" rtlCol="0" anchor="b"/>
          <a:lstStyle>
            <a:lvl1pPr algn="l">
              <a:defRPr sz="1300"/>
            </a:lvl1pPr>
          </a:lstStyle>
          <a:p>
            <a:pPr>
              <a:defRPr/>
            </a:pPr>
            <a:endParaRPr lang="en-US"/>
          </a:p>
        </p:txBody>
      </p:sp>
      <p:sp>
        <p:nvSpPr>
          <p:cNvPr id="7" name="Slide Number Placeholder 6"/>
          <p:cNvSpPr>
            <a:spLocks noGrp="1"/>
          </p:cNvSpPr>
          <p:nvPr>
            <p:ph type="sldNum" sz="quarter" idx="5"/>
          </p:nvPr>
        </p:nvSpPr>
        <p:spPr>
          <a:xfrm>
            <a:off x="3970734" y="8830660"/>
            <a:ext cx="3038145" cy="464205"/>
          </a:xfrm>
          <a:prstGeom prst="rect">
            <a:avLst/>
          </a:prstGeom>
        </p:spPr>
        <p:txBody>
          <a:bodyPr vert="horz" lIns="93158" tIns="46580" rIns="93158" bIns="46580" rtlCol="0" anchor="b"/>
          <a:lstStyle>
            <a:lvl1pPr algn="r">
              <a:defRPr sz="1300"/>
            </a:lvl1pPr>
          </a:lstStyle>
          <a:p>
            <a:pPr>
              <a:defRPr/>
            </a:pPr>
            <a:fld id="{70F9F4C7-7C29-40DD-9F1D-350ED6157D9A}" type="slidenum">
              <a:rPr lang="en-US"/>
              <a:pPr>
                <a:defRPr/>
              </a:pPr>
              <a:t>‹#›</a:t>
            </a:fld>
            <a:endParaRPr lang="en-US"/>
          </a:p>
        </p:txBody>
      </p:sp>
    </p:spTree>
    <p:extLst>
      <p:ext uri="{BB962C8B-B14F-4D97-AF65-F5344CB8AC3E}">
        <p14:creationId xmlns:p14="http://schemas.microsoft.com/office/powerpoint/2010/main" val="2415785209"/>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Image Placeholder 1"/>
          <p:cNvSpPr>
            <a:spLocks noGrp="1" noRot="1" noChangeAspect="1" noTextEdit="1"/>
          </p:cNvSpPr>
          <p:nvPr>
            <p:ph type="sldImg"/>
          </p:nvPr>
        </p:nvSpPr>
        <p:spPr bwMode="auto">
          <a:noFill/>
          <a:ln>
            <a:solidFill>
              <a:srgbClr val="000000"/>
            </a:solidFill>
            <a:miter lim="800000"/>
            <a:headEnd/>
            <a:tailEnd/>
          </a:ln>
        </p:spPr>
      </p:sp>
      <p:sp>
        <p:nvSpPr>
          <p:cNvPr id="29699"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dirty="0" smtClean="0"/>
              <a:t>Welcome to the webinar on the</a:t>
            </a:r>
            <a:r>
              <a:rPr lang="en-US" baseline="0" dirty="0" smtClean="0"/>
              <a:t> performance measures collection for 2017.  I’m Carmen Sanchez, lead for the parent program, and with me are </a:t>
            </a:r>
          </a:p>
          <a:p>
            <a:r>
              <a:rPr lang="en-US" baseline="0" dirty="0" smtClean="0"/>
              <a:t>Elaine Carlson and Kerri Wills, our contractors for the performance measure collection this year and in many years past.</a:t>
            </a:r>
            <a:endParaRPr lang="en-US" dirty="0" smtClean="0"/>
          </a:p>
        </p:txBody>
      </p:sp>
      <p:sp>
        <p:nvSpPr>
          <p:cNvPr id="2970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33A0ED25-88B3-43C2-AAFB-594F432CBF2D}" type="slidenum">
              <a:rPr lang="en-US" smtClean="0"/>
              <a:pPr/>
              <a:t>1</a:t>
            </a:fld>
            <a:endParaRPr lang="en-US" dirty="0"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Slide Image Placeholder 1"/>
          <p:cNvSpPr>
            <a:spLocks noGrp="1" noRot="1" noChangeAspect="1" noTextEdit="1"/>
          </p:cNvSpPr>
          <p:nvPr>
            <p:ph type="sldImg"/>
          </p:nvPr>
        </p:nvSpPr>
        <p:spPr bwMode="auto">
          <a:noFill/>
          <a:ln>
            <a:solidFill>
              <a:srgbClr val="000000"/>
            </a:solidFill>
            <a:miter lim="800000"/>
            <a:headEnd/>
            <a:tailEnd/>
          </a:ln>
        </p:spPr>
      </p:sp>
      <p:sp>
        <p:nvSpPr>
          <p:cNvPr id="43011"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dirty="0" smtClean="0"/>
              <a:t>What does it mean to have a highly useful service?  OSEP has determined that there are two dimensions for usefulness: ease</a:t>
            </a:r>
            <a:r>
              <a:rPr lang="en-US" baseline="0" dirty="0" smtClean="0"/>
              <a:t> and suitability. The ease dimension is “Does the content delivered through the service address a problem or issue in an easily understood way, with directions or guidance regarding how the content can be used to address the problem or issue?” and the suitability dimension is “Does the service provide the target audience(s) with information or resources that can be used again or in different ways to address the problem or issue?”</a:t>
            </a:r>
          </a:p>
          <a:p>
            <a:pPr eaLnBrk="1" hangingPunct="1">
              <a:spcBef>
                <a:spcPct val="0"/>
              </a:spcBef>
            </a:pPr>
            <a:endParaRPr lang="en-US" dirty="0" smtClean="0"/>
          </a:p>
          <a:p>
            <a:pPr eaLnBrk="1" hangingPunct="1">
              <a:spcBef>
                <a:spcPct val="0"/>
              </a:spcBef>
            </a:pPr>
            <a:r>
              <a:rPr lang="en-US" dirty="0" smtClean="0"/>
              <a:t>The independent panel of reviewers judge the usefulness</a:t>
            </a:r>
            <a:r>
              <a:rPr lang="en-US" baseline="0" dirty="0" smtClean="0"/>
              <a:t> </a:t>
            </a:r>
            <a:r>
              <a:rPr lang="en-US" dirty="0" smtClean="0"/>
              <a:t>of a service by scoring each dimension on a 4-point scale, ranging from 0 = Very Low to 1= Moderately Low to 2= Moderately High to 3= Very High.  In addition, the score for the ease dimension is double weighted, which means that services can receive 0, 2, 4, or 6 points for ease.  Together, the two dimensions can add up to as many as 9 points, and all scores of 6 and higher are considered highly useful.</a:t>
            </a:r>
          </a:p>
          <a:p>
            <a:pPr eaLnBrk="1" hangingPunct="1">
              <a:spcBef>
                <a:spcPct val="0"/>
              </a:spcBef>
            </a:pPr>
            <a:endParaRPr lang="en-US" dirty="0" smtClean="0"/>
          </a:p>
        </p:txBody>
      </p:sp>
      <p:sp>
        <p:nvSpPr>
          <p:cNvPr id="43012"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AF380486-788B-411F-A82E-B891C37D0546}" type="slidenum">
              <a:rPr lang="en-US" smtClean="0"/>
              <a:pPr/>
              <a:t>10</a:t>
            </a:fld>
            <a:endParaRPr lang="en-US" dirty="0"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last program performance measure involves</a:t>
            </a:r>
            <a:r>
              <a:rPr lang="en-US" baseline="0" dirty="0" smtClean="0"/>
              <a:t> a cost measure.  As you see on the screen, t</a:t>
            </a:r>
            <a:r>
              <a:rPr lang="en-US" dirty="0" smtClean="0"/>
              <a:t>he measure is calculated by taking the total number of services provided</a:t>
            </a:r>
            <a:r>
              <a:rPr lang="en-US" baseline="0" dirty="0" smtClean="0"/>
              <a:t> by the program </a:t>
            </a:r>
            <a:r>
              <a:rPr lang="en-US" dirty="0" smtClean="0"/>
              <a:t>and dividing by the annual program costs.</a:t>
            </a:r>
            <a:r>
              <a:rPr lang="en-US" baseline="0" dirty="0" smtClean="0"/>
              <a:t>  The services counted are </a:t>
            </a:r>
            <a:r>
              <a:rPr lang="en-US" dirty="0" smtClean="0"/>
              <a:t>training and individual assistance services provided to individuals; website hits; newsletters sent; and attendance at individual meetings. The</a:t>
            </a:r>
            <a:r>
              <a:rPr lang="en-US" baseline="0" dirty="0" smtClean="0"/>
              <a:t> total cost of the program for the past few years has been approximately $27,411,000.  You provided the Center for Parent Information and Resources with the annual count of the services you provided and it’s this number, aggregated across all parent centers, that is used in the calculation.  Therefore, it’s important to provide the most accurate numbers possible.  </a:t>
            </a:r>
            <a:endParaRPr lang="en-US" dirty="0"/>
          </a:p>
        </p:txBody>
      </p:sp>
      <p:sp>
        <p:nvSpPr>
          <p:cNvPr id="4" name="Slide Number Placeholder 3"/>
          <p:cNvSpPr>
            <a:spLocks noGrp="1"/>
          </p:cNvSpPr>
          <p:nvPr>
            <p:ph type="sldNum" sz="quarter" idx="10"/>
          </p:nvPr>
        </p:nvSpPr>
        <p:spPr/>
        <p:txBody>
          <a:bodyPr/>
          <a:lstStyle/>
          <a:p>
            <a:pPr>
              <a:defRPr/>
            </a:pPr>
            <a:fld id="{70F9F4C7-7C29-40DD-9F1D-350ED6157D9A}" type="slidenum">
              <a:rPr lang="en-US" smtClean="0"/>
              <a:pPr>
                <a:defRPr/>
              </a:pPr>
              <a:t>11</a:t>
            </a:fld>
            <a:endParaRPr lang="en-US" dirty="0"/>
          </a:p>
        </p:txBody>
      </p:sp>
    </p:spTree>
    <p:extLst>
      <p:ext uri="{BB962C8B-B14F-4D97-AF65-F5344CB8AC3E}">
        <p14:creationId xmlns:p14="http://schemas.microsoft.com/office/powerpoint/2010/main" val="337482114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Slide Image Placeholder 1"/>
          <p:cNvSpPr>
            <a:spLocks noGrp="1" noRot="1" noChangeAspect="1" noTextEdit="1"/>
          </p:cNvSpPr>
          <p:nvPr>
            <p:ph type="sldImg"/>
          </p:nvPr>
        </p:nvSpPr>
        <p:spPr bwMode="auto">
          <a:noFill/>
          <a:ln>
            <a:solidFill>
              <a:srgbClr val="000000"/>
            </a:solidFill>
            <a:miter lim="800000"/>
            <a:headEnd/>
            <a:tailEnd/>
          </a:ln>
        </p:spPr>
      </p:sp>
      <p:sp>
        <p:nvSpPr>
          <p:cNvPr id="45059"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dirty="0" smtClean="0"/>
              <a:t>The long-term</a:t>
            </a:r>
            <a:r>
              <a:rPr lang="en-US" baseline="0" dirty="0" smtClean="0"/>
              <a:t> measures are calculated from the results of the Program Measure Surveys that you report to the Center for Parent Information and Resources in November.  The sampling method used by the CPIR assures that the responses are as representative as possible of the parents served by the parent center program.  For the long-term measure about the parents’ understanding of IDEA rights and responsibilities, the measure is calculated from the responses to two questions.  The first questions is “</a:t>
            </a:r>
            <a:r>
              <a:rPr lang="en-US" dirty="0" smtClean="0"/>
              <a:t>The information or support you received from [insert name of parent center] met your needs” and the second question</a:t>
            </a:r>
            <a:r>
              <a:rPr lang="en-US" baseline="0" dirty="0" smtClean="0"/>
              <a:t> is “</a:t>
            </a:r>
            <a:r>
              <a:rPr lang="en-US" dirty="0" smtClean="0"/>
              <a:t>You were able to understand the information you received from [insert name of parent center].”  Since</a:t>
            </a:r>
            <a:r>
              <a:rPr lang="en-US" baseline="0" dirty="0" smtClean="0"/>
              <a:t> the responses vary on a 4-point scale from “strongly disagree” to “strongly agree,” only those responses that are “agree” and “strongly agree” are counted as indicating an increased knowledge of rights and responsibilities.  The total number of positive responses across both questions are then divided by the total number of responses to arrive at a percentage.  </a:t>
            </a:r>
            <a:endParaRPr lang="en-US" dirty="0" smtClean="0"/>
          </a:p>
          <a:p>
            <a:pPr eaLnBrk="1" hangingPunct="1">
              <a:spcBef>
                <a:spcPct val="0"/>
              </a:spcBef>
            </a:pPr>
            <a:endParaRPr lang="en-US" dirty="0" smtClean="0"/>
          </a:p>
        </p:txBody>
      </p:sp>
      <p:sp>
        <p:nvSpPr>
          <p:cNvPr id="4506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E10315AD-27F7-4AAE-B7C4-FD51C0C8AB2D}" type="slidenum">
              <a:rPr lang="en-US" smtClean="0"/>
              <a:pPr/>
              <a:t>12</a:t>
            </a:fld>
            <a:endParaRPr lang="en-US" dirty="0" smtClean="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Slide Image Placeholder 1"/>
          <p:cNvSpPr>
            <a:spLocks noGrp="1" noRot="1" noChangeAspect="1" noTextEdit="1"/>
          </p:cNvSpPr>
          <p:nvPr>
            <p:ph type="sldImg"/>
          </p:nvPr>
        </p:nvSpPr>
        <p:spPr bwMode="auto">
          <a:noFill/>
          <a:ln>
            <a:solidFill>
              <a:srgbClr val="000000"/>
            </a:solidFill>
            <a:miter lim="800000"/>
            <a:headEnd/>
            <a:tailEnd/>
          </a:ln>
        </p:spPr>
      </p:sp>
      <p:sp>
        <p:nvSpPr>
          <p:cNvPr id="46083" name="Notes Placeholder 2"/>
          <p:cNvSpPr>
            <a:spLocks noGrp="1"/>
          </p:cNvSpPr>
          <p:nvPr>
            <p:ph type="body" idx="1"/>
          </p:nvPr>
        </p:nvSpPr>
        <p:spPr bwMode="auto">
          <a:noFill/>
        </p:spPr>
        <p:txBody>
          <a:bodyPr wrap="square" numCol="1" anchor="t" anchorCtr="0" compatLnSpc="1">
            <a:prstTxWarp prst="textNoShape">
              <a:avLst/>
            </a:prstTxWarp>
          </a:bodyPr>
          <a:lstStyle/>
          <a:p>
            <a:pPr defTabSz="881390" eaLnBrk="1" hangingPunct="1">
              <a:spcBef>
                <a:spcPct val="0"/>
              </a:spcBef>
              <a:defRPr/>
            </a:pPr>
            <a:r>
              <a:rPr lang="en-US" dirty="0" smtClean="0"/>
              <a:t>For the long-term measure about the parents’ increased capacity to work together with professionals</a:t>
            </a:r>
            <a:r>
              <a:rPr lang="en-US" baseline="0" dirty="0" smtClean="0"/>
              <a:t> and providers</a:t>
            </a:r>
            <a:r>
              <a:rPr lang="en-US" dirty="0" smtClean="0"/>
              <a:t>, the measure is calculated from the responses to two questions.  The first question is “You are prepared to use the information you received from [insert name of parent center]’ and the second question is “You feel confident in your ability to work with schools and or service providers to meet the needs of your child.”  Since the responses vary on a 4-point scale from “strongly disagree” to “strongly agree,” only those responses that are “agree” and “strongly agree” are counted as indicating an increased capacity to work with professionals and providers.  The total number of positive responses across both questions are then divided by the total number of responses to arrive at a percentage. </a:t>
            </a:r>
          </a:p>
          <a:p>
            <a:pPr eaLnBrk="1" hangingPunct="1">
              <a:spcBef>
                <a:spcPct val="0"/>
              </a:spcBef>
            </a:pPr>
            <a:endParaRPr lang="en-US" dirty="0" smtClean="0"/>
          </a:p>
          <a:p>
            <a:pPr eaLnBrk="1" hangingPunct="1">
              <a:spcBef>
                <a:spcPct val="0"/>
              </a:spcBef>
            </a:pPr>
            <a:endParaRPr lang="en-US" dirty="0" smtClean="0"/>
          </a:p>
          <a:p>
            <a:pPr eaLnBrk="1" hangingPunct="1">
              <a:spcBef>
                <a:spcPct val="0"/>
              </a:spcBef>
            </a:pPr>
            <a:endParaRPr lang="en-US" dirty="0" smtClean="0"/>
          </a:p>
        </p:txBody>
      </p:sp>
      <p:sp>
        <p:nvSpPr>
          <p:cNvPr id="46084"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818C340C-0B02-436C-9C21-B1B622A8E2FA}" type="slidenum">
              <a:rPr lang="en-US" smtClean="0"/>
              <a:pPr/>
              <a:t>13</a:t>
            </a:fld>
            <a:endParaRPr lang="en-US" dirty="0" smtClean="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Slide Image Placeholder 1"/>
          <p:cNvSpPr>
            <a:spLocks noGrp="1" noRot="1" noChangeAspect="1" noTextEdit="1"/>
          </p:cNvSpPr>
          <p:nvPr>
            <p:ph type="sldImg"/>
          </p:nvPr>
        </p:nvSpPr>
        <p:spPr bwMode="auto">
          <a:noFill/>
          <a:ln>
            <a:solidFill>
              <a:srgbClr val="000000"/>
            </a:solidFill>
            <a:miter lim="800000"/>
            <a:headEnd/>
            <a:tailEnd/>
          </a:ln>
        </p:spPr>
      </p:sp>
      <p:sp>
        <p:nvSpPr>
          <p:cNvPr id="51203"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r>
              <a:rPr lang="en-US" dirty="0" smtClean="0"/>
              <a:t>This slide details the GPRA center data collection methodology last</a:t>
            </a:r>
            <a:r>
              <a:rPr lang="en-US" baseline="0" dirty="0" smtClean="0"/>
              <a:t> used in 2017. </a:t>
            </a:r>
            <a:r>
              <a:rPr lang="en-US" dirty="0" smtClean="0"/>
              <a:t>Centers chosen to provide data for the program’s GPRA measures during the 2017 data collection cycle are not included in the pool for selection this year. </a:t>
            </a:r>
          </a:p>
        </p:txBody>
      </p:sp>
      <p:sp>
        <p:nvSpPr>
          <p:cNvPr id="51204"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BA0630A1-4B8B-4F1A-8E8D-EA609A2B38BC}" type="slidenum">
              <a:rPr lang="en-US" smtClean="0"/>
              <a:pPr/>
              <a:t>14</a:t>
            </a:fld>
            <a:endParaRPr lang="en-US" dirty="0" smtClean="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Slide Image Placeholder 1"/>
          <p:cNvSpPr>
            <a:spLocks noGrp="1" noRot="1" noChangeAspect="1" noTextEdit="1"/>
          </p:cNvSpPr>
          <p:nvPr>
            <p:ph type="sldImg"/>
          </p:nvPr>
        </p:nvSpPr>
        <p:spPr bwMode="auto">
          <a:noFill/>
          <a:ln>
            <a:solidFill>
              <a:srgbClr val="000000"/>
            </a:solidFill>
            <a:miter lim="800000"/>
            <a:headEnd/>
            <a:tailEnd/>
          </a:ln>
        </p:spPr>
      </p:sp>
      <p:sp>
        <p:nvSpPr>
          <p:cNvPr id="50179"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dirty="0" smtClean="0"/>
              <a:t>Here are the results of the GPRA 2017 data collection work</a:t>
            </a:r>
            <a:r>
              <a:rPr lang="en-US" baseline="0" dirty="0" smtClean="0"/>
              <a:t>  As stated before, the long-term measures were not collected in 2016. We realize that many of you have provided multiple descriptions over multiple years, and some of you have been chosen almost every other year, but it’s important that you approach every service description with renewed energy and attention so that you can do justice to the excellence of your services.  Again, there will be considerable TA available to you, but you need to ask for it and take advantage of it.</a:t>
            </a:r>
          </a:p>
          <a:p>
            <a:pPr eaLnBrk="1" hangingPunct="1">
              <a:spcBef>
                <a:spcPct val="0"/>
              </a:spcBef>
            </a:pPr>
            <a:endParaRPr lang="en-US" baseline="0" dirty="0" smtClean="0"/>
          </a:p>
          <a:p>
            <a:pPr eaLnBrk="1" hangingPunct="1">
              <a:spcBef>
                <a:spcPct val="0"/>
              </a:spcBef>
            </a:pPr>
            <a:r>
              <a:rPr lang="en-US" baseline="0" dirty="0" smtClean="0"/>
              <a:t>Lastly, we recognize that it has become increasingly more difficult to meet the targets without getting 100 percent.  As a consequence, the targets are being reduced to 93% in 2017 and 90% in 2018 and forward.  Nevertheless, please pay attention to writing the best possible description when your parent center is chosen to participate. </a:t>
            </a:r>
          </a:p>
          <a:p>
            <a:pPr eaLnBrk="1" hangingPunct="1">
              <a:spcBef>
                <a:spcPct val="0"/>
              </a:spcBef>
            </a:pPr>
            <a:endParaRPr lang="en-US" baseline="0" dirty="0" smtClean="0"/>
          </a:p>
          <a:p>
            <a:pPr eaLnBrk="1" hangingPunct="1">
              <a:spcBef>
                <a:spcPct val="0"/>
              </a:spcBef>
            </a:pPr>
            <a:r>
              <a:rPr lang="en-US" baseline="0" dirty="0" smtClean="0"/>
              <a:t>We have not yet set targets for the long-term measures, since this was the first year it was collected and officially reported.  But please note how high the initial figures are.  We will not be reporting the figures for 2018, but we will be doing the calculation to determine if there is stability in the percentages. </a:t>
            </a:r>
            <a:endParaRPr lang="en-US" dirty="0" smtClean="0"/>
          </a:p>
        </p:txBody>
      </p:sp>
      <p:sp>
        <p:nvSpPr>
          <p:cNvPr id="5018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3C7D85BE-A3BE-43A6-B785-0C8471C77D53}" type="slidenum">
              <a:rPr lang="en-US" smtClean="0"/>
              <a:pPr/>
              <a:t>15</a:t>
            </a:fld>
            <a:endParaRPr lang="en-US" dirty="0" smtClean="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Slide Image Placeholder 1"/>
          <p:cNvSpPr>
            <a:spLocks noGrp="1" noRot="1" noChangeAspect="1" noTextEdit="1"/>
          </p:cNvSpPr>
          <p:nvPr>
            <p:ph type="sldImg"/>
          </p:nvPr>
        </p:nvSpPr>
        <p:spPr bwMode="auto">
          <a:noFill/>
          <a:ln>
            <a:solidFill>
              <a:srgbClr val="000000"/>
            </a:solidFill>
            <a:miter lim="800000"/>
            <a:headEnd/>
            <a:tailEnd/>
          </a:ln>
        </p:spPr>
      </p:sp>
      <p:sp>
        <p:nvSpPr>
          <p:cNvPr id="51203"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r>
              <a:rPr lang="en-US" dirty="0" smtClean="0"/>
              <a:t>There are no changes in the GPRA data collection methodology</a:t>
            </a:r>
            <a:r>
              <a:rPr lang="en-US" baseline="0" dirty="0" smtClean="0"/>
              <a:t> this year. The data collection process for parent centers occurs over 8 weeks from now until</a:t>
            </a:r>
            <a:r>
              <a:rPr lang="en-US" baseline="0" dirty="0" smtClean="0">
                <a:solidFill>
                  <a:srgbClr val="FFFF00"/>
                </a:solidFill>
              </a:rPr>
              <a:t> March 30.  However, there is a new contractor for the data collection, the Center to Improve Program and Project Performance or CIPP, at Westat.</a:t>
            </a:r>
            <a:endParaRPr lang="en-US" dirty="0" smtClean="0"/>
          </a:p>
          <a:p>
            <a:pPr eaLnBrk="1" hangingPunct="1"/>
            <a:endParaRPr lang="en-US" dirty="0" smtClean="0"/>
          </a:p>
        </p:txBody>
      </p:sp>
      <p:sp>
        <p:nvSpPr>
          <p:cNvPr id="51204"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BA0630A1-4B8B-4F1A-8E8D-EA609A2B38BC}" type="slidenum">
              <a:rPr lang="en-US" smtClean="0"/>
              <a:pPr/>
              <a:t>16</a:t>
            </a:fld>
            <a:endParaRPr lang="en-US" dirty="0" smtClean="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Slide Image Placeholder 1"/>
          <p:cNvSpPr>
            <a:spLocks noGrp="1" noRot="1" noChangeAspect="1" noTextEdit="1"/>
          </p:cNvSpPr>
          <p:nvPr>
            <p:ph type="sldImg"/>
          </p:nvPr>
        </p:nvSpPr>
        <p:spPr bwMode="auto">
          <a:noFill/>
          <a:ln>
            <a:solidFill>
              <a:srgbClr val="000000"/>
            </a:solidFill>
            <a:miter lim="800000"/>
            <a:headEnd/>
            <a:tailEnd/>
          </a:ln>
        </p:spPr>
      </p:sp>
      <p:sp>
        <p:nvSpPr>
          <p:cNvPr id="52227"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r>
              <a:rPr lang="en-US" baseline="0" dirty="0" smtClean="0"/>
              <a:t>If you are unclear about what your center is to do as part of the GPRA work this year, please feel free to contact either Kerri or Elaine at any time during the process. They can be reached at 301-294-2860</a:t>
            </a:r>
          </a:p>
          <a:p>
            <a:pPr eaLnBrk="1" hangingPunct="1"/>
            <a:endParaRPr lang="en-US" baseline="0" dirty="0" smtClean="0"/>
          </a:p>
          <a:p>
            <a:pPr eaLnBrk="1" hangingPunct="1"/>
            <a:r>
              <a:rPr lang="en-US" baseline="0" dirty="0" smtClean="0"/>
              <a:t>You will need to send your completed Service Description Guide and accompanying materials electronically to CIPP-GPRA@westat.com  By March 30, 2018. You can format the documents as Word or PDF files, then attach them to an email message and send to ??????. If the supporting materials are ones that parent access through the Web, please provide the URL address where these materials can be found in your service description.</a:t>
            </a:r>
          </a:p>
        </p:txBody>
      </p:sp>
      <p:sp>
        <p:nvSpPr>
          <p:cNvPr id="52228"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0CCE044A-20EE-480D-ACCA-8997223ED975}" type="slidenum">
              <a:rPr lang="en-US" smtClean="0"/>
              <a:pPr/>
              <a:t>17</a:t>
            </a:fld>
            <a:endParaRPr lang="en-US" dirty="0" smtClean="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When you think about submitting your center’s top three services, you need to know how OSEP defines a service. A  service is work performed by an OSEP-funded project to provide information to a specific audience relevant to the improvement of outcomes for children with disabilities.</a:t>
            </a:r>
          </a:p>
          <a:p>
            <a:r>
              <a:rPr lang="en-US" baseline="0" dirty="0" smtClean="0"/>
              <a:t>Examples of services include conducting training, leading and convening informational meetings, responding to inquiries from a targeted population, IEP clinics, phone support, IEP meeting support, and intensive TA to families.  Note that your website is not considered a service.  But otherwise, service includes most of the services your parent center provides.</a:t>
            </a:r>
          </a:p>
          <a:p>
            <a:endParaRPr lang="en-US" dirty="0"/>
          </a:p>
        </p:txBody>
      </p:sp>
      <p:sp>
        <p:nvSpPr>
          <p:cNvPr id="4" name="Slide Number Placeholder 3"/>
          <p:cNvSpPr>
            <a:spLocks noGrp="1"/>
          </p:cNvSpPr>
          <p:nvPr>
            <p:ph type="sldNum" sz="quarter" idx="10"/>
          </p:nvPr>
        </p:nvSpPr>
        <p:spPr/>
        <p:txBody>
          <a:bodyPr/>
          <a:lstStyle/>
          <a:p>
            <a:pPr>
              <a:defRPr/>
            </a:pPr>
            <a:fld id="{70F9F4C7-7C29-40DD-9F1D-350ED6157D9A}" type="slidenum">
              <a:rPr lang="en-US" smtClean="0"/>
              <a:pPr>
                <a:defRPr/>
              </a:pPr>
              <a:t>18</a:t>
            </a:fld>
            <a:endParaRPr lang="en-US" dirty="0"/>
          </a:p>
        </p:txBody>
      </p:sp>
    </p:spTree>
    <p:extLst>
      <p:ext uri="{BB962C8B-B14F-4D97-AF65-F5344CB8AC3E}">
        <p14:creationId xmlns:p14="http://schemas.microsoft.com/office/powerpoint/2010/main" val="46070409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Slide Image Placeholder 1"/>
          <p:cNvSpPr>
            <a:spLocks noGrp="1" noRot="1" noChangeAspect="1" noTextEdit="1"/>
          </p:cNvSpPr>
          <p:nvPr>
            <p:ph type="sldImg"/>
          </p:nvPr>
        </p:nvSpPr>
        <p:spPr bwMode="auto">
          <a:noFill/>
          <a:ln>
            <a:solidFill>
              <a:srgbClr val="000000"/>
            </a:solidFill>
            <a:miter lim="800000"/>
            <a:headEnd/>
            <a:tailEnd/>
          </a:ln>
        </p:spPr>
      </p:sp>
      <p:sp>
        <p:nvSpPr>
          <p:cNvPr id="52227"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r>
              <a:rPr lang="en-US" dirty="0" smtClean="0"/>
              <a:t>The program’s cost and long-term GPRA</a:t>
            </a:r>
            <a:r>
              <a:rPr lang="en-US" baseline="0" dirty="0" smtClean="0"/>
              <a:t> measures do not require centers to send any additional information to CIPP.  We will use the data you have already submitted to the Center for Parent Information and Resources in order to calculate the cost measure and the long-term measures.  </a:t>
            </a:r>
            <a:endParaRPr lang="en-US" dirty="0" smtClean="0"/>
          </a:p>
        </p:txBody>
      </p:sp>
      <p:sp>
        <p:nvSpPr>
          <p:cNvPr id="52228"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0CCE044A-20EE-480D-ACCA-8997223ED975}" type="slidenum">
              <a:rPr lang="en-US" smtClean="0"/>
              <a:pPr/>
              <a:t>19</a:t>
            </a:fld>
            <a:endParaRPr lang="en-US" dirty="0"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Slide Image Placeholder 1"/>
          <p:cNvSpPr>
            <a:spLocks noGrp="1" noRot="1" noChangeAspect="1" noTextEdit="1"/>
          </p:cNvSpPr>
          <p:nvPr>
            <p:ph type="sldImg"/>
          </p:nvPr>
        </p:nvSpPr>
        <p:spPr bwMode="auto">
          <a:noFill/>
          <a:ln>
            <a:solidFill>
              <a:srgbClr val="000000"/>
            </a:solidFill>
            <a:miter lim="800000"/>
            <a:headEnd/>
            <a:tailEnd/>
          </a:ln>
        </p:spPr>
      </p:sp>
      <p:sp>
        <p:nvSpPr>
          <p:cNvPr id="30723"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dirty="0" smtClean="0"/>
              <a:t>The</a:t>
            </a:r>
            <a:r>
              <a:rPr lang="en-US" baseline="0" dirty="0" smtClean="0"/>
              <a:t> purpose of the webinar is to demystify the process of collecting the program measures and clarify what’s expected in the 2018 data collection.  While most of the webinar is intended for an audience of the projects chosen for the performance measure work this year, all parent program projects can benefit from listening to the webinar.  We also want to stress that it’s o.k. if not everything is clear to you.  If you are one of the projects chosen, Elaine and Kerri are available to answer your questions.  Your regional parent technical assistance center can also provide you with information and resources. Parent program p</a:t>
            </a:r>
            <a:r>
              <a:rPr lang="en-US" dirty="0" smtClean="0"/>
              <a:t>rojects have done a fabulous job with</a:t>
            </a:r>
            <a:r>
              <a:rPr lang="en-US" baseline="0" dirty="0" smtClean="0"/>
              <a:t> the </a:t>
            </a:r>
            <a:r>
              <a:rPr lang="en-US" dirty="0" smtClean="0"/>
              <a:t>data collection in years</a:t>
            </a:r>
            <a:r>
              <a:rPr lang="en-US" baseline="0" dirty="0" smtClean="0"/>
              <a:t> past </a:t>
            </a:r>
            <a:r>
              <a:rPr lang="en-US" dirty="0" smtClean="0"/>
              <a:t>and will do a fabulous job with the 2018</a:t>
            </a:r>
            <a:r>
              <a:rPr lang="en-US" baseline="0" dirty="0" smtClean="0"/>
              <a:t> </a:t>
            </a:r>
            <a:r>
              <a:rPr lang="en-US" dirty="0" smtClean="0"/>
              <a:t>collection.</a:t>
            </a:r>
          </a:p>
        </p:txBody>
      </p:sp>
      <p:sp>
        <p:nvSpPr>
          <p:cNvPr id="30724"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C196E4AF-6234-4D40-93A8-6C95465E5D5B}" type="slidenum">
              <a:rPr lang="en-US" smtClean="0"/>
              <a:pPr/>
              <a:t>2</a:t>
            </a:fld>
            <a:endParaRPr lang="en-US" dirty="0" smtClean="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 is this year’s GPRA data collection timeline.</a:t>
            </a:r>
            <a:r>
              <a:rPr lang="en-US" baseline="0" dirty="0" smtClean="0"/>
              <a:t>  Please note the important dates for the selected centers to respond to CIPP</a:t>
            </a:r>
            <a:endParaRPr lang="en-US" dirty="0"/>
          </a:p>
        </p:txBody>
      </p:sp>
      <p:sp>
        <p:nvSpPr>
          <p:cNvPr id="4" name="Slide Number Placeholder 3"/>
          <p:cNvSpPr>
            <a:spLocks noGrp="1"/>
          </p:cNvSpPr>
          <p:nvPr>
            <p:ph type="sldNum" sz="quarter" idx="10"/>
          </p:nvPr>
        </p:nvSpPr>
        <p:spPr/>
        <p:txBody>
          <a:bodyPr/>
          <a:lstStyle/>
          <a:p>
            <a:pPr>
              <a:defRPr/>
            </a:pPr>
            <a:fld id="{70F9F4C7-7C29-40DD-9F1D-350ED6157D9A}" type="slidenum">
              <a:rPr lang="en-US" smtClean="0"/>
              <a:pPr>
                <a:defRPr/>
              </a:pPr>
              <a:t>20</a:t>
            </a:fld>
            <a:endParaRPr lang="en-US" dirty="0"/>
          </a:p>
        </p:txBody>
      </p:sp>
    </p:spTree>
    <p:extLst>
      <p:ext uri="{BB962C8B-B14F-4D97-AF65-F5344CB8AC3E}">
        <p14:creationId xmlns:p14="http://schemas.microsoft.com/office/powerpoint/2010/main" val="116454536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Thanks Kerri and Elaine. Let me stress that you pay particular attention to the bullets on this slide. For</a:t>
            </a:r>
            <a:r>
              <a:rPr lang="en-US" baseline="0" dirty="0" smtClean="0"/>
              <a:t> example, when you send The Study Group your list of three most frequently used services, be specific. Don’t say “workshops”; pick an individual workshop. Don’t write “telephone assistance” without qualifying the exact type of assistance. Select only a few accompanying materials that most accurately explain the service because the review panelists are not obligated to look at every accompanying material and you don’t want them to miss the most important features of your service.  Again, be specific in your choices of proposed submissions and selective in your use of supporting materials.</a:t>
            </a:r>
          </a:p>
        </p:txBody>
      </p:sp>
      <p:sp>
        <p:nvSpPr>
          <p:cNvPr id="4" name="Slide Number Placeholder 3"/>
          <p:cNvSpPr>
            <a:spLocks noGrp="1"/>
          </p:cNvSpPr>
          <p:nvPr>
            <p:ph type="sldNum" sz="quarter" idx="10"/>
          </p:nvPr>
        </p:nvSpPr>
        <p:spPr/>
        <p:txBody>
          <a:bodyPr/>
          <a:lstStyle/>
          <a:p>
            <a:pPr>
              <a:defRPr/>
            </a:pPr>
            <a:fld id="{70F9F4C7-7C29-40DD-9F1D-350ED6157D9A}" type="slidenum">
              <a:rPr lang="en-US" smtClean="0"/>
              <a:pPr>
                <a:defRPr/>
              </a:pPr>
              <a:t>21</a:t>
            </a:fld>
            <a:endParaRPr lang="en-US" dirty="0"/>
          </a:p>
        </p:txBody>
      </p:sp>
    </p:spTree>
    <p:extLst>
      <p:ext uri="{BB962C8B-B14F-4D97-AF65-F5344CB8AC3E}">
        <p14:creationId xmlns:p14="http://schemas.microsoft.com/office/powerpoint/2010/main" val="358344438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Take the time necessary to develop a complete,</a:t>
            </a:r>
            <a:r>
              <a:rPr lang="en-US" baseline="0" dirty="0" smtClean="0"/>
              <a:t> clear, and accurate Service Description. This document is extremely important – it’s the primary document reviewed by the panel. Please note all the tips mentioned on this slide. Read each criterion carefully and respond fully and clearly.  Guide your reader to your response to criteria so that they can easily see how your service meets the criteria.  Share your description with others so that they can ask clarifying questions and correct inadvertent mistakes.  Lastly, proofread carefully.  Mistakes in spelling, grammar, etc. can be distracting to readers.  </a:t>
            </a:r>
          </a:p>
          <a:p>
            <a:endParaRPr lang="en-US" dirty="0"/>
          </a:p>
        </p:txBody>
      </p:sp>
      <p:sp>
        <p:nvSpPr>
          <p:cNvPr id="4" name="Slide Number Placeholder 3"/>
          <p:cNvSpPr>
            <a:spLocks noGrp="1"/>
          </p:cNvSpPr>
          <p:nvPr>
            <p:ph type="sldNum" sz="quarter" idx="10"/>
          </p:nvPr>
        </p:nvSpPr>
        <p:spPr/>
        <p:txBody>
          <a:bodyPr/>
          <a:lstStyle/>
          <a:p>
            <a:pPr>
              <a:defRPr/>
            </a:pPr>
            <a:fld id="{70F9F4C7-7C29-40DD-9F1D-350ED6157D9A}" type="slidenum">
              <a:rPr lang="en-US" smtClean="0"/>
              <a:pPr>
                <a:defRPr/>
              </a:pPr>
              <a:t>22</a:t>
            </a:fld>
            <a:endParaRPr lang="en-US" dirty="0"/>
          </a:p>
        </p:txBody>
      </p:sp>
    </p:spTree>
    <p:extLst>
      <p:ext uri="{BB962C8B-B14F-4D97-AF65-F5344CB8AC3E}">
        <p14:creationId xmlns:p14="http://schemas.microsoft.com/office/powerpoint/2010/main" val="4973734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Slide Image Placeholder 1"/>
          <p:cNvSpPr>
            <a:spLocks noGrp="1" noRot="1" noChangeAspect="1" noTextEdit="1"/>
          </p:cNvSpPr>
          <p:nvPr>
            <p:ph type="sldImg"/>
          </p:nvPr>
        </p:nvSpPr>
        <p:spPr bwMode="auto">
          <a:noFill/>
          <a:ln>
            <a:solidFill>
              <a:srgbClr val="000000"/>
            </a:solidFill>
            <a:miter lim="800000"/>
            <a:headEnd/>
            <a:tailEnd/>
          </a:ln>
        </p:spPr>
      </p:sp>
      <p:sp>
        <p:nvSpPr>
          <p:cNvPr id="53251"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r>
              <a:rPr lang="en-US" dirty="0" smtClean="0"/>
              <a:t>Don’t be hesitant about</a:t>
            </a:r>
            <a:r>
              <a:rPr lang="en-US" baseline="0" dirty="0" smtClean="0"/>
              <a:t> asking for advice and assistance.  Asking for technical assistance is a sign of strength not weakness.  You can look at exemplary service descriptions, annotated, by joining the Program Measures Collection workgroup in the CPIR workspaces.  Regional PTACs are available for technical assistance to help you write a strong service description.  In addition, you can arrange a conference call with CIPP if you need additional assistance.  </a:t>
            </a:r>
            <a:endParaRPr lang="en-US" dirty="0" smtClean="0"/>
          </a:p>
        </p:txBody>
      </p:sp>
      <p:sp>
        <p:nvSpPr>
          <p:cNvPr id="53252"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7D0273E8-D649-4D24-9C63-F86545C3ADC1}" type="slidenum">
              <a:rPr lang="en-US" smtClean="0"/>
              <a:pPr/>
              <a:t>23</a:t>
            </a:fld>
            <a:endParaRPr lang="en-US" dirty="0" smtClean="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70F9F4C7-7C29-40DD-9F1D-350ED6157D9A}" type="slidenum">
              <a:rPr lang="en-US" smtClean="0"/>
              <a:pPr>
                <a:defRPr/>
              </a:pPr>
              <a:t>24</a:t>
            </a:fld>
            <a:endParaRPr lang="en-US" dirty="0"/>
          </a:p>
        </p:txBody>
      </p:sp>
    </p:spTree>
    <p:extLst>
      <p:ext uri="{BB962C8B-B14F-4D97-AF65-F5344CB8AC3E}">
        <p14:creationId xmlns:p14="http://schemas.microsoft.com/office/powerpoint/2010/main" val="375968775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70F9F4C7-7C29-40DD-9F1D-350ED6157D9A}" type="slidenum">
              <a:rPr lang="en-US" smtClean="0"/>
              <a:pPr>
                <a:defRPr/>
              </a:pPr>
              <a:t>25</a:t>
            </a:fld>
            <a:endParaRPr lang="en-US"/>
          </a:p>
        </p:txBody>
      </p:sp>
    </p:spTree>
    <p:extLst>
      <p:ext uri="{BB962C8B-B14F-4D97-AF65-F5344CB8AC3E}">
        <p14:creationId xmlns:p14="http://schemas.microsoft.com/office/powerpoint/2010/main" val="240413806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Slide Image Placeholder 1"/>
          <p:cNvSpPr>
            <a:spLocks noGrp="1" noRot="1" noChangeAspect="1" noTextEdit="1"/>
          </p:cNvSpPr>
          <p:nvPr>
            <p:ph type="sldImg"/>
          </p:nvPr>
        </p:nvSpPr>
        <p:spPr bwMode="auto">
          <a:noFill/>
          <a:ln>
            <a:solidFill>
              <a:srgbClr val="000000"/>
            </a:solidFill>
            <a:miter lim="800000"/>
            <a:headEnd/>
            <a:tailEnd/>
          </a:ln>
        </p:spPr>
      </p:sp>
      <p:sp>
        <p:nvSpPr>
          <p:cNvPr id="33795"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dirty="0" smtClean="0"/>
              <a:t>Let me step</a:t>
            </a:r>
            <a:r>
              <a:rPr lang="en-US" baseline="0" dirty="0" smtClean="0"/>
              <a:t> back and answer the unspoken question:  </a:t>
            </a:r>
            <a:r>
              <a:rPr lang="en-US" dirty="0" smtClean="0"/>
              <a:t>Why performance</a:t>
            </a:r>
            <a:r>
              <a:rPr lang="en-US" baseline="0" dirty="0" smtClean="0"/>
              <a:t> measurement?  Because it’s required by the federal government under the Government Performance and Results Act, otherwise known as GPRA.  The purpose of GPRA is to make sure that the programs funded by the federal government actually work.  You can see from this slide the criteria that the Office of Management and Budget uses to rate programs.  The Office of Special Education Programs has used essentially the same criteria for determining program effectiveness for many years.  </a:t>
            </a:r>
            <a:endParaRPr lang="en-US" dirty="0" smtClean="0"/>
          </a:p>
        </p:txBody>
      </p:sp>
      <p:sp>
        <p:nvSpPr>
          <p:cNvPr id="33796"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F9874469-9485-44F3-AE57-F40D526766D6}" type="slidenum">
              <a:rPr lang="en-US" smtClean="0"/>
              <a:pPr/>
              <a:t>3</a:t>
            </a:fld>
            <a:endParaRPr lang="en-US" dirty="0"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Slide Image Placeholder 1"/>
          <p:cNvSpPr>
            <a:spLocks noGrp="1" noRot="1" noChangeAspect="1" noTextEdit="1"/>
          </p:cNvSpPr>
          <p:nvPr>
            <p:ph type="sldImg"/>
          </p:nvPr>
        </p:nvSpPr>
        <p:spPr bwMode="auto">
          <a:noFill/>
          <a:ln>
            <a:solidFill>
              <a:srgbClr val="000000"/>
            </a:solidFill>
            <a:miter lim="800000"/>
            <a:headEnd/>
            <a:tailEnd/>
          </a:ln>
        </p:spPr>
      </p:sp>
      <p:sp>
        <p:nvSpPr>
          <p:cNvPr id="34819"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r>
              <a:rPr lang="en-US" dirty="0" smtClean="0"/>
              <a:t>The process that OSEP uses involves</a:t>
            </a:r>
            <a:r>
              <a:rPr lang="en-US" baseline="0" dirty="0" smtClean="0"/>
              <a:t> having what they call short and long term measures of performance.  </a:t>
            </a:r>
            <a:r>
              <a:rPr lang="en-US" dirty="0" smtClean="0"/>
              <a:t>Short-term measures are more output and process oriented; that is that they focus</a:t>
            </a:r>
            <a:r>
              <a:rPr lang="en-US" baseline="0" dirty="0" smtClean="0"/>
              <a:t> on qualities of the services that our programs provide, including the costs</a:t>
            </a:r>
            <a:r>
              <a:rPr lang="en-US" dirty="0" smtClean="0"/>
              <a:t>.   Long-term measures are more outcome oriented; that is that they focus on how</a:t>
            </a:r>
            <a:r>
              <a:rPr lang="en-US" baseline="0" dirty="0" smtClean="0"/>
              <a:t> the recipients of the services view the services or respond to those services</a:t>
            </a:r>
            <a:r>
              <a:rPr lang="en-US" dirty="0" smtClean="0"/>
              <a:t>.  But</a:t>
            </a:r>
            <a:r>
              <a:rPr lang="en-US" baseline="0" dirty="0" smtClean="0"/>
              <a:t> most importantly </a:t>
            </a:r>
            <a:r>
              <a:rPr lang="en-US" dirty="0" smtClean="0"/>
              <a:t>short</a:t>
            </a:r>
            <a:r>
              <a:rPr lang="en-US" baseline="0" dirty="0" smtClean="0"/>
              <a:t>-term measures are collected and reported every year, while long-term are collected and reported only every two years.  Please keep this in mind while we discuss the short- and long-term measures for the parent program.</a:t>
            </a:r>
            <a:endParaRPr lang="en-US" dirty="0" smtClean="0"/>
          </a:p>
        </p:txBody>
      </p:sp>
      <p:sp>
        <p:nvSpPr>
          <p:cNvPr id="3482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EB1B6A55-BBCF-42E9-8088-8CAEFA38F2ED}" type="slidenum">
              <a:rPr lang="en-US" smtClean="0"/>
              <a:pPr/>
              <a:t>4</a:t>
            </a:fld>
            <a:endParaRPr lang="en-US" dirty="0"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Slide Image Placeholder 1"/>
          <p:cNvSpPr>
            <a:spLocks noGrp="1" noRot="1" noChangeAspect="1" noTextEdit="1"/>
          </p:cNvSpPr>
          <p:nvPr>
            <p:ph type="sldImg"/>
          </p:nvPr>
        </p:nvSpPr>
        <p:spPr bwMode="auto">
          <a:noFill/>
          <a:ln>
            <a:solidFill>
              <a:srgbClr val="000000"/>
            </a:solidFill>
            <a:miter lim="800000"/>
            <a:headEnd/>
            <a:tailEnd/>
          </a:ln>
        </p:spPr>
      </p:sp>
      <p:sp>
        <p:nvSpPr>
          <p:cNvPr id="35843" name="Notes Placeholder 2"/>
          <p:cNvSpPr>
            <a:spLocks noGrp="1"/>
          </p:cNvSpPr>
          <p:nvPr>
            <p:ph type="body" idx="1"/>
          </p:nvPr>
        </p:nvSpPr>
        <p:spPr bwMode="auto">
          <a:noFill/>
        </p:spPr>
        <p:txBody>
          <a:bodyPr wrap="square" numCol="1" anchor="t" anchorCtr="0" compatLnSpc="1">
            <a:prstTxWarp prst="textNoShape">
              <a:avLst/>
            </a:prstTxWarp>
            <a:normAutofit fontScale="92500" lnSpcReduction="10000"/>
          </a:bodyPr>
          <a:lstStyle/>
          <a:p>
            <a:r>
              <a:rPr lang="en-US" dirty="0" smtClean="0"/>
              <a:t>You also know three</a:t>
            </a:r>
            <a:r>
              <a:rPr lang="en-US" baseline="0" dirty="0" smtClean="0"/>
              <a:t> of the four short term measures because we ask that you provide information about program performance measures in your annual report.  Since last year, we have required that you provide information about your project measures that align with the three short-term program measures of quality, relevance, and usefulness or QRU as we sometimes call them. Notice in the wording here on the screen that for the first two measures, quality and relevance, it’s an independent review panel that determines the program measure ratings in the program measure collection.  The study group is responsible for assembling the independent review panel and providing them with the instructions for rating the quality, relevance, and usefulness of the services. As we will discuss, the review panel will base their ratings on information provided by the chosen centers.  Notice too in the screen references to “materials,” and “products.”  This is wording that goes back almost a decade, and we recognize that over time, the only way we can get to those judgments is by reviewing the services provided by the centers.</a:t>
            </a:r>
          </a:p>
          <a:p>
            <a:endParaRPr lang="en-US" baseline="0" dirty="0" smtClean="0"/>
          </a:p>
          <a:p>
            <a:r>
              <a:rPr lang="en-US" baseline="0" dirty="0" smtClean="0"/>
              <a:t>Let me read the actual wording of the first two measures: </a:t>
            </a:r>
          </a:p>
          <a:p>
            <a:endParaRPr lang="en-US" baseline="0" dirty="0" smtClean="0"/>
          </a:p>
          <a:p>
            <a:r>
              <a:rPr lang="en-US" baseline="0" dirty="0" smtClean="0"/>
              <a:t>Measure 1.1 of 4:  The percentage of materials used by Parent Training and Information Centers projects deemed to be of high quality by an independent review panel of experts qualified to review the substantive content of the products or services</a:t>
            </a:r>
          </a:p>
          <a:p>
            <a:r>
              <a:rPr lang="en-US" baseline="0" dirty="0" smtClean="0"/>
              <a:t>Measure 1.2 of 4:  The percentage of Parent Training and Information Centers products and services deemed to be of high relevance to educational and early intervention policy or practice by an independent review panel of experts qualified to review the substantive content of the products or services</a:t>
            </a:r>
          </a:p>
          <a:p>
            <a:endParaRPr lang="en-US" baseline="0" dirty="0" smtClean="0"/>
          </a:p>
          <a:p>
            <a:endParaRPr lang="en-US" dirty="0" smtClean="0"/>
          </a:p>
          <a:p>
            <a:endParaRPr lang="en-US" dirty="0" smtClean="0"/>
          </a:p>
        </p:txBody>
      </p:sp>
      <p:sp>
        <p:nvSpPr>
          <p:cNvPr id="35844"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956C0B7B-121B-471A-ABC0-1667A3A3573A}" type="slidenum">
              <a:rPr lang="en-US" smtClean="0"/>
              <a:pPr/>
              <a:t>5</a:t>
            </a:fld>
            <a:endParaRPr lang="en-US" dirty="0"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Slide Image Placeholder 1"/>
          <p:cNvSpPr>
            <a:spLocks noGrp="1" noRot="1" noChangeAspect="1" noTextEdit="1"/>
          </p:cNvSpPr>
          <p:nvPr>
            <p:ph type="sldImg"/>
          </p:nvPr>
        </p:nvSpPr>
        <p:spPr bwMode="auto">
          <a:noFill/>
          <a:ln>
            <a:solidFill>
              <a:srgbClr val="000000"/>
            </a:solidFill>
            <a:miter lim="800000"/>
            <a:headEnd/>
            <a:tailEnd/>
          </a:ln>
        </p:spPr>
      </p:sp>
      <p:sp>
        <p:nvSpPr>
          <p:cNvPr id="36867"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dirty="0" smtClean="0"/>
              <a:t>Here is the wording of the third and fourth</a:t>
            </a:r>
            <a:r>
              <a:rPr lang="en-US" baseline="0" dirty="0" smtClean="0"/>
              <a:t> short-term program measures:</a:t>
            </a:r>
          </a:p>
          <a:p>
            <a:endParaRPr lang="en-US" baseline="0" dirty="0" smtClean="0"/>
          </a:p>
          <a:p>
            <a:r>
              <a:rPr lang="en-US" dirty="0" smtClean="0"/>
              <a:t>Measure 1.3 of 4:  The percentage of Parent Training Information Centers’ products and services deemed to be useful to improve educational and early intervention policy or practice by an independent review panel of experts qualified to review the substantive content of the products or services</a:t>
            </a:r>
          </a:p>
          <a:p>
            <a:r>
              <a:rPr lang="en-US" dirty="0" smtClean="0"/>
              <a:t>Measure 1.4 of 4:  An index of the federal cost per unit of output provided by the Parent Training and Information Center Program.</a:t>
            </a:r>
          </a:p>
          <a:p>
            <a:endParaRPr lang="en-US" dirty="0" smtClean="0"/>
          </a:p>
          <a:p>
            <a:r>
              <a:rPr lang="en-US" dirty="0" smtClean="0"/>
              <a:t>For the fourth</a:t>
            </a:r>
            <a:r>
              <a:rPr lang="en-US" baseline="0" dirty="0" smtClean="0"/>
              <a:t> measure, the wording was changed to reflect that the number isn’t really a dollar amount per se, since it’s almost impossible to determine the actual costs of the services provided.  Rather, it’s an index or a way of seeing the number of services relative to the program funding and how that changes over time.  More about that in a bit.</a:t>
            </a:r>
            <a:endParaRPr lang="en-US" dirty="0" smtClean="0"/>
          </a:p>
        </p:txBody>
      </p:sp>
      <p:sp>
        <p:nvSpPr>
          <p:cNvPr id="36868"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AB21AADD-E9F2-47BF-89A4-80D26B67B10B}" type="slidenum">
              <a:rPr lang="en-US" smtClean="0"/>
              <a:pPr/>
              <a:t>6</a:t>
            </a:fld>
            <a:endParaRPr lang="en-US" dirty="0"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Slide Image Placeholder 1"/>
          <p:cNvSpPr>
            <a:spLocks noGrp="1" noRot="1" noChangeAspect="1" noTextEdit="1"/>
          </p:cNvSpPr>
          <p:nvPr>
            <p:ph type="sldImg"/>
          </p:nvPr>
        </p:nvSpPr>
        <p:spPr bwMode="auto">
          <a:noFill/>
          <a:ln>
            <a:solidFill>
              <a:srgbClr val="000000"/>
            </a:solidFill>
            <a:miter lim="800000"/>
            <a:headEnd/>
            <a:tailEnd/>
          </a:ln>
        </p:spPr>
      </p:sp>
      <p:sp>
        <p:nvSpPr>
          <p:cNvPr id="37891"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dirty="0" smtClean="0"/>
              <a:t>There are two long-term performance</a:t>
            </a:r>
            <a:r>
              <a:rPr lang="en-US" baseline="0" dirty="0" smtClean="0"/>
              <a:t> measures that are collected every two years.  Both of them are about how families respond to the services provided.  The first measure is about what families learn about their IDEA rights and responsibilities and the second is about their ability to work with others in order to help their children.  The second measure was changed last year.  In addition, last year was the first year for the new program measures survey which asked new questions of a random selection of families.  Neither measure was collected last year but will be collected this year.  Since the second measure was changed and the methods for collecting both have changed, the collection this year will be used to provide a baseline in order to set targets for subsequent years.  </a:t>
            </a:r>
          </a:p>
          <a:p>
            <a:endParaRPr lang="en-US" baseline="0" dirty="0" smtClean="0"/>
          </a:p>
          <a:p>
            <a:r>
              <a:rPr lang="en-US" baseline="0" dirty="0" smtClean="0"/>
              <a:t>Here is the actual wording of both measures:</a:t>
            </a:r>
          </a:p>
          <a:p>
            <a:endParaRPr lang="en-US" baseline="0" dirty="0" smtClean="0"/>
          </a:p>
          <a:p>
            <a:r>
              <a:rPr lang="en-US" dirty="0" smtClean="0"/>
              <a:t>Objective 2 of 3:  Parents served by the Parent Training and Information Centers  will be more knowledgeable about their IDEA rights and responsibilities </a:t>
            </a:r>
          </a:p>
          <a:p>
            <a:r>
              <a:rPr lang="en-US" dirty="0" smtClean="0"/>
              <a:t>Objective 3 of 3: Parents served by the Parent Training and Information Center Program will be able to work with schools and service providers effectively in meeting the needs of their children</a:t>
            </a:r>
          </a:p>
          <a:p>
            <a:endParaRPr lang="en-US" dirty="0" smtClean="0"/>
          </a:p>
        </p:txBody>
      </p:sp>
      <p:sp>
        <p:nvSpPr>
          <p:cNvPr id="37892"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582CB00B-DE3D-4DDE-970C-6C68A6DAE10F}" type="slidenum">
              <a:rPr lang="en-US" smtClean="0"/>
              <a:pPr/>
              <a:t>7</a:t>
            </a:fld>
            <a:endParaRPr lang="en-US" dirty="0"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Slide Image Placeholder 1"/>
          <p:cNvSpPr>
            <a:spLocks noGrp="1" noRot="1" noChangeAspect="1" noTextEdit="1"/>
          </p:cNvSpPr>
          <p:nvPr>
            <p:ph type="sldImg"/>
          </p:nvPr>
        </p:nvSpPr>
        <p:spPr bwMode="auto">
          <a:noFill/>
          <a:ln>
            <a:solidFill>
              <a:srgbClr val="000000"/>
            </a:solidFill>
            <a:miter lim="800000"/>
            <a:headEnd/>
            <a:tailEnd/>
          </a:ln>
        </p:spPr>
      </p:sp>
      <p:sp>
        <p:nvSpPr>
          <p:cNvPr id="39939"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dirty="0" smtClean="0"/>
          </a:p>
          <a:p>
            <a:pPr marL="0" marR="0" indent="0" algn="l" defTabSz="914400" rtl="0" eaLnBrk="1" fontAlgn="base" latinLnBrk="0" hangingPunct="1">
              <a:lnSpc>
                <a:spcPct val="100000"/>
              </a:lnSpc>
              <a:spcBef>
                <a:spcPct val="0"/>
              </a:spcBef>
              <a:spcAft>
                <a:spcPct val="0"/>
              </a:spcAft>
              <a:buClrTx/>
              <a:buSzTx/>
              <a:buFontTx/>
              <a:buNone/>
              <a:tabLst/>
              <a:defRPr/>
            </a:pPr>
            <a:r>
              <a:rPr lang="en-US" dirty="0" smtClean="0"/>
              <a:t>So,</a:t>
            </a:r>
            <a:r>
              <a:rPr lang="en-US" baseline="0" dirty="0" smtClean="0"/>
              <a:t> how are the measures judged?  </a:t>
            </a:r>
            <a:r>
              <a:rPr lang="en-US" dirty="0" smtClean="0"/>
              <a:t>What does it mean to have</a:t>
            </a:r>
            <a:r>
              <a:rPr lang="en-US" baseline="0" dirty="0" smtClean="0"/>
              <a:t> a high-quality service?  OSEP has determined that there are </a:t>
            </a:r>
            <a:r>
              <a:rPr lang="en-US" dirty="0" smtClean="0"/>
              <a:t>two dimensions for quality:</a:t>
            </a:r>
            <a:r>
              <a:rPr lang="en-US" baseline="0" dirty="0" smtClean="0"/>
              <a:t>  </a:t>
            </a:r>
            <a:r>
              <a:rPr lang="en-US" dirty="0" smtClean="0"/>
              <a:t>substance and communication.</a:t>
            </a:r>
            <a:r>
              <a:rPr lang="en-US" baseline="0" dirty="0" smtClean="0"/>
              <a:t>  </a:t>
            </a:r>
            <a:r>
              <a:rPr lang="en-US" dirty="0" smtClean="0"/>
              <a:t>Substance dimension is “Does the content delivered through the service reflect evidence of conceptual soundness and quality, </a:t>
            </a:r>
            <a:r>
              <a:rPr lang="en-US" smtClean="0"/>
              <a:t>grounded </a:t>
            </a:r>
            <a:r>
              <a:rPr lang="en-US" smtClean="0"/>
              <a:t>in </a:t>
            </a:r>
            <a:r>
              <a:rPr lang="en-US" dirty="0" smtClean="0"/>
              <a:t>legislation or policy?” </a:t>
            </a:r>
          </a:p>
          <a:p>
            <a:pPr eaLnBrk="1" hangingPunct="1">
              <a:spcBef>
                <a:spcPct val="0"/>
              </a:spcBef>
            </a:pPr>
            <a:r>
              <a:rPr lang="en-US" dirty="0" smtClean="0"/>
              <a:t>The communication dimension is “Is the content delivered through the service presented in such a way so as to be clearly understood, as evidenced by being well-organized, free of editorial errors and appropriately formatted?”</a:t>
            </a:r>
          </a:p>
          <a:p>
            <a:pPr eaLnBrk="1" hangingPunct="1">
              <a:spcBef>
                <a:spcPct val="0"/>
              </a:spcBef>
            </a:pPr>
            <a:endParaRPr lang="en-US" dirty="0" smtClean="0"/>
          </a:p>
          <a:p>
            <a:pPr eaLnBrk="1" hangingPunct="1">
              <a:spcBef>
                <a:spcPct val="0"/>
              </a:spcBef>
            </a:pPr>
            <a:endParaRPr lang="en-US" dirty="0" smtClean="0"/>
          </a:p>
          <a:p>
            <a:pPr eaLnBrk="1" hangingPunct="1">
              <a:spcBef>
                <a:spcPct val="0"/>
              </a:spcBef>
            </a:pPr>
            <a:r>
              <a:rPr lang="en-US" dirty="0" smtClean="0"/>
              <a:t>The independent panel of reviewers</a:t>
            </a:r>
            <a:r>
              <a:rPr lang="en-US" baseline="0" dirty="0" smtClean="0"/>
              <a:t> judge the quality of a service by scoring each dimension on a 4-point scale, </a:t>
            </a:r>
            <a:r>
              <a:rPr lang="en-US" dirty="0" smtClean="0"/>
              <a:t>ranging from 0 = Very Low to 1= Moderately Low to 2= Moderately High to 3= Very High.  In</a:t>
            </a:r>
            <a:r>
              <a:rPr lang="en-US" baseline="0" dirty="0" smtClean="0"/>
              <a:t> addition, the score for the substance dimension is double weighted, which means that services can receive 0, 2, 4, or 6 points for substance.  Together, the two dimensions can add up to as many as 9 points, and all scores of 6 and higher are considered high quality.</a:t>
            </a:r>
            <a:endParaRPr lang="en-US" dirty="0" smtClean="0"/>
          </a:p>
          <a:p>
            <a:pPr eaLnBrk="1" hangingPunct="1">
              <a:spcBef>
                <a:spcPct val="0"/>
              </a:spcBef>
            </a:pPr>
            <a:endParaRPr lang="en-US" dirty="0" smtClean="0"/>
          </a:p>
        </p:txBody>
      </p:sp>
      <p:sp>
        <p:nvSpPr>
          <p:cNvPr id="3994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3F37F49B-E937-4B10-9B36-9907B49D98E3}" type="slidenum">
              <a:rPr lang="en-US" smtClean="0"/>
              <a:pPr/>
              <a:t>8</a:t>
            </a:fld>
            <a:endParaRPr lang="en-US" dirty="0"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Slide Image Placeholder 1"/>
          <p:cNvSpPr>
            <a:spLocks noGrp="1" noRot="1" noChangeAspect="1" noTextEdit="1"/>
          </p:cNvSpPr>
          <p:nvPr>
            <p:ph type="sldImg"/>
          </p:nvPr>
        </p:nvSpPr>
        <p:spPr bwMode="auto">
          <a:noFill/>
          <a:ln>
            <a:solidFill>
              <a:srgbClr val="000000"/>
            </a:solidFill>
            <a:miter lim="800000"/>
            <a:headEnd/>
            <a:tailEnd/>
          </a:ln>
        </p:spPr>
      </p:sp>
      <p:sp>
        <p:nvSpPr>
          <p:cNvPr id="41987"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dirty="0" smtClean="0"/>
              <a:t>Wha</a:t>
            </a:r>
            <a:r>
              <a:rPr lang="en-US" baseline="0" dirty="0" smtClean="0"/>
              <a:t>t does it mean to have a highly relevant service?  OSEP has determined that there are three dimensions for relevance:  need, pertinence, and reach. The need dimension is “Does the content delivered through the service attempt to solve an important problem or deal with a critical issue? ” ; </a:t>
            </a:r>
          </a:p>
          <a:p>
            <a:pPr eaLnBrk="1" hangingPunct="1">
              <a:spcBef>
                <a:spcPct val="0"/>
              </a:spcBef>
            </a:pPr>
            <a:r>
              <a:rPr lang="en-US" baseline="0" dirty="0" smtClean="0"/>
              <a:t>The pertinence dimension is “Does the content delivered through the service address a problem or issue recognized as important by the target audience(s)?”; and the reach dimension is “To what extent is the content delivered through the service applicable to diverse segments of the target audience(s)?”</a:t>
            </a:r>
          </a:p>
          <a:p>
            <a:pPr eaLnBrk="1" hangingPunct="1">
              <a:spcBef>
                <a:spcPct val="0"/>
              </a:spcBef>
            </a:pPr>
            <a:endParaRPr lang="en-US" baseline="0" dirty="0" smtClean="0"/>
          </a:p>
          <a:p>
            <a:pPr eaLnBrk="1" hangingPunct="1">
              <a:spcBef>
                <a:spcPct val="0"/>
              </a:spcBef>
            </a:pPr>
            <a:r>
              <a:rPr lang="en-US" baseline="0" dirty="0" smtClean="0"/>
              <a:t>The independent panel of reviewers judge the relevance of a service by scoring each dimension on a 4-point scale, ranging from 0 = Very Low to 1= Moderately Low to 2= Moderately High to 3= Very High. Together, the three dimensions can add up to as many as 9 points, and all scores of 6 and higher are considered high relevance.</a:t>
            </a:r>
          </a:p>
        </p:txBody>
      </p:sp>
      <p:sp>
        <p:nvSpPr>
          <p:cNvPr id="41988"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887C169A-84C3-46E1-9FDD-FCB6696E396B}" type="slidenum">
              <a:rPr lang="en-US" smtClean="0"/>
              <a:pPr/>
              <a:t>9</a:t>
            </a:fld>
            <a:endParaRPr lang="en-US" dirty="0" smtClean="0"/>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5.jpeg"/><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5.jpeg"/><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5.jpeg"/><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5.xml"/></Relationships>
</file>

<file path=ppt/slideLayouts/_rels/slideLayout59.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5.xml"/></Relationships>
</file>

<file path=ppt/slideLayouts/_rels/slideLayout61.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5.xml"/></Relationships>
</file>

<file path=ppt/slideLayouts/_rels/slideLayout62.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Master" Target="../slideMasters/slideMaster5.xml"/></Relationships>
</file>

<file path=ppt/slideLayouts/_rels/slideLayout6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8.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5.jpeg"/><Relationship Id="rId1" Type="http://schemas.openxmlformats.org/officeDocument/2006/relationships/slideMaster" Target="../slideMasters/slideMaster6.xml"/></Relationships>
</file>

<file path=ppt/slideLayouts/_rels/slideLayout69.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5.jpeg"/><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6.xml"/></Relationships>
</file>

<file path=ppt/slideLayouts/_rels/slideLayout71.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6.xml"/></Relationships>
</file>

<file path=ppt/slideLayouts/_rels/slideLayout72.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6.xml"/></Relationships>
</file>

<file path=ppt/slideLayouts/_rels/slideLayout73.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6.xml"/></Relationships>
</file>

<file path=ppt/slideLayouts/_rels/slideLayout74.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Master" Target="../slideMasters/slideMaster6.xml"/></Relationships>
</file>

<file path=ppt/slideLayouts/_rels/slideLayout75.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Master" Target="../slideMasters/slideMaster6.xml"/></Relationships>
</file>

<file path=ppt/slideLayouts/_rels/slideLayout76.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Master" Target="../slideMasters/slideMaster6.xml"/></Relationships>
</file>

<file path=ppt/slideLayouts/_rels/slideLayout77.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Master" Target="../slideMasters/slideMaster6.xml"/></Relationships>
</file>

<file path=ppt/slideLayouts/_rels/slideLayout78.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6.xml"/></Relationships>
</file>

<file path=ppt/slideLayouts/_rels/slideLayout79.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6.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685800" y="4114801"/>
            <a:ext cx="7772400" cy="914399"/>
          </a:xfrm>
          <a:prstGeom prst="rect">
            <a:avLst/>
          </a:prstGeom>
        </p:spPr>
        <p:txBody>
          <a:bodyPr vert="horz"/>
          <a:lstStyle>
            <a:lvl1pPr>
              <a:defRPr sz="5200" b="1" i="0" kern="1200" cap="all" spc="0">
                <a:solidFill>
                  <a:schemeClr val="bg1"/>
                </a:solidFill>
                <a:latin typeface="Tw Cen MT"/>
                <a:cs typeface="Tw Cen MT"/>
              </a:defRPr>
            </a:lvl1pPr>
          </a:lstStyle>
          <a:p>
            <a:r>
              <a:rPr lang="en-US" smtClean="0"/>
              <a:t>Click to edit Master title style</a:t>
            </a:r>
            <a:endParaRPr lang="en-US" dirty="0"/>
          </a:p>
        </p:txBody>
      </p:sp>
      <p:sp>
        <p:nvSpPr>
          <p:cNvPr id="3" name="Subtitle 2"/>
          <p:cNvSpPr>
            <a:spLocks noGrp="1"/>
          </p:cNvSpPr>
          <p:nvPr>
            <p:ph type="subTitle" idx="1"/>
          </p:nvPr>
        </p:nvSpPr>
        <p:spPr>
          <a:xfrm>
            <a:off x="1371600" y="5029200"/>
            <a:ext cx="6400800" cy="1066800"/>
          </a:xfrm>
          <a:prstGeom prst="rect">
            <a:avLst/>
          </a:prstGeom>
        </p:spPr>
        <p:txBody>
          <a:bodyPr vert="horz"/>
          <a:lstStyle>
            <a:lvl1pPr marL="0" indent="0" algn="ctr">
              <a:buNone/>
              <a:defRPr sz="2400" cap="all">
                <a:solidFill>
                  <a:schemeClr val="bg1"/>
                </a:solidFill>
                <a:latin typeface="Tw Cen M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Tree>
  </p:cSld>
  <p:clrMapOvr>
    <a:masterClrMapping/>
  </p:clrMapOvr>
  <p:transition>
    <p:fade/>
  </p:transition>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icture-Only">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3" name="Picture Placeholder 2"/>
          <p:cNvSpPr>
            <a:spLocks noGrp="1"/>
          </p:cNvSpPr>
          <p:nvPr>
            <p:ph type="pic" idx="1"/>
          </p:nvPr>
        </p:nvSpPr>
        <p:spPr>
          <a:xfrm>
            <a:off x="0" y="0"/>
            <a:ext cx="9144000" cy="6858000"/>
          </a:xfrm>
          <a:prstGeom prst="rect">
            <a:avLst/>
          </a:prstGeom>
        </p:spPr>
        <p:txBody>
          <a:bodyPr vert="horz"/>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endParaRPr lang="en-US" noProof="0" dirty="0"/>
          </a:p>
        </p:txBody>
      </p:sp>
    </p:spTree>
  </p:cSld>
  <p:clrMapOvr>
    <a:masterClrMapping/>
  </p:clrMapOvr>
  <p:transition>
    <p:fade/>
  </p:transition>
  <p:timing>
    <p:tnLst>
      <p:par>
        <p:cTn id="1" dur="indefinite" restart="never" nodeType="tmRoot"/>
      </p:par>
    </p:tnLst>
  </p:timing>
  <p:hf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preserve="1">
  <p:cSld name="End-Seal">
    <p:bg>
      <p:bgPr>
        <a:blipFill dpi="0" rotWithShape="0">
          <a:blip r:embed="rId2"/>
          <a:srcRect/>
          <a:stretch>
            <a:fillRect/>
          </a:stretch>
        </a:blipFill>
        <a:effectLst/>
      </p:bgPr>
    </p:bg>
    <p:spTree>
      <p:nvGrpSpPr>
        <p:cNvPr id="1" name=""/>
        <p:cNvGrpSpPr/>
        <p:nvPr/>
      </p:nvGrpSpPr>
      <p:grpSpPr>
        <a:xfrm>
          <a:off x="0" y="0"/>
          <a:ext cx="0" cy="0"/>
          <a:chOff x="0" y="0"/>
          <a:chExt cx="0" cy="0"/>
        </a:xfrm>
      </p:grpSpPr>
    </p:spTree>
  </p:cSld>
  <p:clrMapOvr>
    <a:masterClrMapping/>
  </p:clrMapOvr>
  <p:transition>
    <p:fade/>
  </p:transition>
  <p:timing>
    <p:tnLst>
      <p:par>
        <p:cTn id="1" dur="indefinite" restart="never" nodeType="tmRoot"/>
      </p:par>
    </p:tnLst>
  </p:timing>
  <p:hf hdr="0" ftr="0" dt="0"/>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End-Pictures">
    <p:bg>
      <p:bgPr>
        <a:blipFill dpi="0" rotWithShape="0">
          <a:blip r:embed="rId2"/>
          <a:srcRect/>
          <a:stretch>
            <a:fillRect/>
          </a:stretch>
        </a:blipFill>
        <a:effectLst/>
      </p:bgPr>
    </p:bg>
    <p:spTree>
      <p:nvGrpSpPr>
        <p:cNvPr id="1" name=""/>
        <p:cNvGrpSpPr/>
        <p:nvPr/>
      </p:nvGrpSpPr>
      <p:grpSpPr>
        <a:xfrm>
          <a:off x="0" y="0"/>
          <a:ext cx="0" cy="0"/>
          <a:chOff x="0" y="0"/>
          <a:chExt cx="0" cy="0"/>
        </a:xfrm>
      </p:grpSpPr>
    </p:spTree>
  </p:cSld>
  <p:clrMapOvr>
    <a:masterClrMapping/>
  </p:clrMapOvr>
  <p:timing>
    <p:tnLst>
      <p:par>
        <p:cTn id="1" dur="indefinite" restart="never" nodeType="tmRoot"/>
      </p:par>
    </p:tnLst>
  </p:timing>
  <p:hf hdr="0" ftr="0" dt="0"/>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1_Text-Square Bullet">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563562"/>
          </a:xfrm>
          <a:prstGeom prst="rect">
            <a:avLst/>
          </a:prstGeom>
        </p:spPr>
        <p:txBody>
          <a:bodyPr vert="horz" anchor="t"/>
          <a:lstStyle>
            <a:lvl1pPr algn="l">
              <a:defRPr sz="3600" b="1" cap="all" baseline="0">
                <a:solidFill>
                  <a:srgbClr val="038A00"/>
                </a:solidFill>
                <a:latin typeface="Tw Cen MT"/>
                <a:cs typeface="Tw Cen MT"/>
              </a:defRPr>
            </a:lvl1pPr>
          </a:lstStyle>
          <a:p>
            <a:r>
              <a:rPr lang="en-US" smtClean="0"/>
              <a:t>Click to edit Master title style</a:t>
            </a:r>
            <a:endParaRPr lang="en-US" dirty="0"/>
          </a:p>
        </p:txBody>
      </p:sp>
      <p:sp>
        <p:nvSpPr>
          <p:cNvPr id="3" name="Content Placeholder 2"/>
          <p:cNvSpPr>
            <a:spLocks noGrp="1"/>
          </p:cNvSpPr>
          <p:nvPr>
            <p:ph idx="1"/>
          </p:nvPr>
        </p:nvSpPr>
        <p:spPr>
          <a:xfrm>
            <a:off x="457200" y="1295400"/>
            <a:ext cx="8229600" cy="4449763"/>
          </a:xfrm>
          <a:prstGeom prst="rect">
            <a:avLst/>
          </a:prstGeom>
        </p:spPr>
        <p:txBody>
          <a:bodyPr vert="horz"/>
          <a:lstStyle>
            <a:lvl1pPr marL="548640" indent="-274320">
              <a:buClr>
                <a:srgbClr val="038A00"/>
              </a:buClr>
              <a:buFont typeface="Wingdings" charset="2"/>
              <a:buChar char="§"/>
              <a:defRPr sz="2400" baseline="0">
                <a:solidFill>
                  <a:srgbClr val="333333"/>
                </a:solidFill>
                <a:latin typeface="Tw Cen MT"/>
                <a:cs typeface="Tw Cen MT"/>
              </a:defRPr>
            </a:lvl1pPr>
            <a:lvl2pPr marL="1097280" indent="-292608">
              <a:buClr>
                <a:srgbClr val="038A00"/>
              </a:buClr>
              <a:defRPr sz="2100">
                <a:solidFill>
                  <a:srgbClr val="333333"/>
                </a:solidFill>
                <a:latin typeface="Tw Cen MT"/>
                <a:cs typeface="Tw Cen MT"/>
              </a:defRPr>
            </a:lvl2pPr>
            <a:lvl3pPr marL="1627632" indent="-237744">
              <a:buClr>
                <a:srgbClr val="038A00"/>
              </a:buClr>
              <a:buFont typeface="Wingdings" charset="2"/>
              <a:buChar char="§"/>
              <a:defRPr sz="1800">
                <a:solidFill>
                  <a:srgbClr val="333333"/>
                </a:solidFill>
                <a:latin typeface="Tw Cen MT"/>
                <a:cs typeface="Tw Cen MT"/>
              </a:defRPr>
            </a:lvl3pPr>
            <a:lvl4pPr marL="2176272" indent="-274320">
              <a:buClr>
                <a:srgbClr val="038A00"/>
              </a:buClr>
              <a:defRPr sz="1600">
                <a:solidFill>
                  <a:srgbClr val="333333"/>
                </a:solidFill>
                <a:latin typeface="Tw Cen MT"/>
                <a:cs typeface="Tw Cen MT"/>
              </a:defRPr>
            </a:lvl4pPr>
            <a:lvl5pPr>
              <a:buClr>
                <a:srgbClr val="038A00"/>
              </a:buClr>
              <a:defRPr>
                <a:latin typeface="Tw Cen MT"/>
                <a:cs typeface="Tw Cen M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sp>
        <p:nvSpPr>
          <p:cNvPr id="18" name="Text Placeholder 17"/>
          <p:cNvSpPr>
            <a:spLocks noGrp="1"/>
          </p:cNvSpPr>
          <p:nvPr>
            <p:ph type="body" sz="quarter" idx="10"/>
          </p:nvPr>
        </p:nvSpPr>
        <p:spPr>
          <a:xfrm>
            <a:off x="457200" y="792163"/>
            <a:ext cx="8229600" cy="503237"/>
          </a:xfrm>
          <a:prstGeom prst="rect">
            <a:avLst/>
          </a:prstGeom>
        </p:spPr>
        <p:txBody>
          <a:bodyPr vert="horz"/>
          <a:lstStyle>
            <a:lvl1pPr marL="365760">
              <a:buFontTx/>
              <a:buNone/>
              <a:defRPr sz="2000" cap="all">
                <a:solidFill>
                  <a:srgbClr val="038A00"/>
                </a:solidFill>
              </a:defRPr>
            </a:lvl1pPr>
          </a:lstStyle>
          <a:p>
            <a:pPr lvl="0"/>
            <a:r>
              <a:rPr lang="en-US" smtClean="0"/>
              <a:t>Click to edit Master text styles</a:t>
            </a:r>
          </a:p>
        </p:txBody>
      </p:sp>
      <p:sp>
        <p:nvSpPr>
          <p:cNvPr id="5" name="Slide Number Placeholder 22"/>
          <p:cNvSpPr>
            <a:spLocks noGrp="1"/>
          </p:cNvSpPr>
          <p:nvPr>
            <p:ph type="sldNum" sz="quarter" idx="11"/>
          </p:nvPr>
        </p:nvSpPr>
        <p:spPr>
          <a:xfrm>
            <a:off x="685800" y="6492875"/>
            <a:ext cx="533400" cy="365125"/>
          </a:xfrm>
          <a:prstGeom prst="rect">
            <a:avLst/>
          </a:prstGeom>
        </p:spPr>
        <p:txBody>
          <a:bodyPr vert="horz" lIns="0" rIns="0" anchor="t"/>
          <a:lstStyle>
            <a:lvl1pPr algn="l" eaLnBrk="1" fontAlgn="auto" latinLnBrk="0" hangingPunct="1">
              <a:spcBef>
                <a:spcPts val="0"/>
              </a:spcBef>
              <a:spcAft>
                <a:spcPts val="0"/>
              </a:spcAft>
              <a:defRPr kumimoji="0" sz="1800">
                <a:solidFill>
                  <a:srgbClr val="666666"/>
                </a:solidFill>
                <a:latin typeface="Tw Cen MT"/>
                <a:cs typeface="Tw Cen MT"/>
              </a:defRPr>
            </a:lvl1pPr>
          </a:lstStyle>
          <a:p>
            <a:pPr>
              <a:defRPr/>
            </a:pPr>
            <a:fld id="{3F3DF412-A00B-40D4-B90B-898E1C30B807}" type="slidenum">
              <a:rPr lang="en-US" smtClean="0"/>
              <a:pPr>
                <a:defRPr/>
              </a:pPr>
              <a:t>‹#›</a:t>
            </a:fld>
            <a:endParaRPr lang="en-US" dirty="0"/>
          </a:p>
        </p:txBody>
      </p:sp>
    </p:spTree>
  </p:cSld>
  <p:clrMapOvr>
    <a:masterClrMapping/>
  </p:clrMapOvr>
  <p:transition>
    <p:fade/>
  </p:transition>
  <p:timing>
    <p:tnLst>
      <p:par>
        <p:cTn id="1" dur="indefinite" restart="never" nodeType="tmRoot"/>
      </p:par>
    </p:tnLst>
  </p:timing>
  <p:hf hdr="0" ftr="0" dt="0"/>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1_Text-Number Bullet">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563562"/>
          </a:xfrm>
          <a:prstGeom prst="rect">
            <a:avLst/>
          </a:prstGeom>
        </p:spPr>
        <p:txBody>
          <a:bodyPr vert="horz" anchor="t"/>
          <a:lstStyle>
            <a:lvl1pPr algn="l">
              <a:defRPr sz="3600" b="1" cap="all" baseline="0">
                <a:solidFill>
                  <a:srgbClr val="038A00"/>
                </a:solidFill>
                <a:latin typeface="Tw Cen MT"/>
                <a:cs typeface="Tw Cen MT"/>
              </a:defRPr>
            </a:lvl1pPr>
          </a:lstStyle>
          <a:p>
            <a:r>
              <a:rPr lang="en-US" smtClean="0"/>
              <a:t>Click to edit Master title style</a:t>
            </a:r>
            <a:endParaRPr lang="en-US" dirty="0"/>
          </a:p>
        </p:txBody>
      </p:sp>
      <p:sp>
        <p:nvSpPr>
          <p:cNvPr id="3" name="Content Placeholder 2"/>
          <p:cNvSpPr>
            <a:spLocks noGrp="1"/>
          </p:cNvSpPr>
          <p:nvPr>
            <p:ph idx="1"/>
          </p:nvPr>
        </p:nvSpPr>
        <p:spPr>
          <a:xfrm>
            <a:off x="457200" y="1295400"/>
            <a:ext cx="8229600" cy="4449763"/>
          </a:xfrm>
          <a:prstGeom prst="rect">
            <a:avLst/>
          </a:prstGeom>
        </p:spPr>
        <p:txBody>
          <a:bodyPr vert="horz"/>
          <a:lstStyle>
            <a:lvl1pPr marL="594360" indent="-365760">
              <a:buClr>
                <a:srgbClr val="038A00"/>
              </a:buClr>
              <a:buFont typeface="+mj-lt"/>
              <a:buAutoNum type="arabicPeriod"/>
              <a:defRPr sz="2400" baseline="0">
                <a:solidFill>
                  <a:srgbClr val="333333"/>
                </a:solidFill>
                <a:latin typeface="Tw Cen MT"/>
                <a:cs typeface="Tw Cen MT"/>
              </a:defRPr>
            </a:lvl1pPr>
            <a:lvl2pPr marL="1170432" indent="-347472">
              <a:buClr>
                <a:srgbClr val="038A00"/>
              </a:buClr>
              <a:buFont typeface="+mj-lt"/>
              <a:buAutoNum type="alphaLcPeriod"/>
              <a:defRPr sz="2100">
                <a:solidFill>
                  <a:srgbClr val="333333"/>
                </a:solidFill>
                <a:latin typeface="Tw Cen MT"/>
                <a:cs typeface="Tw Cen MT"/>
              </a:defRPr>
            </a:lvl2pPr>
            <a:lvl3pPr marL="1719072" indent="-256032">
              <a:buClr>
                <a:srgbClr val="038A00"/>
              </a:buClr>
              <a:buFont typeface="+mj-lt"/>
              <a:buAutoNum type="romanLcPeriod"/>
              <a:defRPr sz="1800">
                <a:solidFill>
                  <a:srgbClr val="333333"/>
                </a:solidFill>
                <a:latin typeface="Tw Cen MT"/>
                <a:cs typeface="Tw Cen MT"/>
              </a:defRPr>
            </a:lvl3pPr>
            <a:lvl4pPr marL="2212848" indent="-256032">
              <a:buClr>
                <a:srgbClr val="038A00"/>
              </a:buClr>
              <a:buFont typeface="Wingdings" charset="2"/>
              <a:buChar char="§"/>
              <a:defRPr sz="1600">
                <a:solidFill>
                  <a:srgbClr val="333333"/>
                </a:solidFill>
                <a:latin typeface="Tw Cen MT"/>
                <a:cs typeface="Tw Cen MT"/>
              </a:defRPr>
            </a:lvl4pPr>
            <a:lvl5pPr>
              <a:buClr>
                <a:srgbClr val="038A00"/>
              </a:buClr>
              <a:defRPr>
                <a:latin typeface="Tw Cen MT"/>
                <a:cs typeface="Tw Cen M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sp>
        <p:nvSpPr>
          <p:cNvPr id="6" name="Text Placeholder 17"/>
          <p:cNvSpPr>
            <a:spLocks noGrp="1"/>
          </p:cNvSpPr>
          <p:nvPr>
            <p:ph type="body" sz="quarter" idx="10"/>
          </p:nvPr>
        </p:nvSpPr>
        <p:spPr>
          <a:xfrm>
            <a:off x="457200" y="792163"/>
            <a:ext cx="8229600" cy="503237"/>
          </a:xfrm>
          <a:prstGeom prst="rect">
            <a:avLst/>
          </a:prstGeom>
        </p:spPr>
        <p:txBody>
          <a:bodyPr vert="horz"/>
          <a:lstStyle>
            <a:lvl1pPr marL="365760">
              <a:buFontTx/>
              <a:buNone/>
              <a:defRPr sz="2000" cap="all">
                <a:solidFill>
                  <a:srgbClr val="038A00"/>
                </a:solidFill>
              </a:defRPr>
            </a:lvl1pPr>
          </a:lstStyle>
          <a:p>
            <a:pPr lvl="0"/>
            <a:r>
              <a:rPr lang="en-US" smtClean="0"/>
              <a:t>Click to edit Master text styles</a:t>
            </a:r>
          </a:p>
        </p:txBody>
      </p:sp>
      <p:sp>
        <p:nvSpPr>
          <p:cNvPr id="5" name="Slide Number Placeholder 22"/>
          <p:cNvSpPr>
            <a:spLocks noGrp="1"/>
          </p:cNvSpPr>
          <p:nvPr>
            <p:ph type="sldNum" sz="quarter" idx="11"/>
          </p:nvPr>
        </p:nvSpPr>
        <p:spPr>
          <a:xfrm>
            <a:off x="685800" y="6492875"/>
            <a:ext cx="533400" cy="365125"/>
          </a:xfrm>
          <a:prstGeom prst="rect">
            <a:avLst/>
          </a:prstGeom>
        </p:spPr>
        <p:txBody>
          <a:bodyPr vert="horz" lIns="0" rIns="0" anchor="t"/>
          <a:lstStyle>
            <a:lvl1pPr algn="l" eaLnBrk="1" fontAlgn="auto" latinLnBrk="0" hangingPunct="1">
              <a:spcBef>
                <a:spcPts val="0"/>
              </a:spcBef>
              <a:spcAft>
                <a:spcPts val="0"/>
              </a:spcAft>
              <a:defRPr kumimoji="0" sz="1800">
                <a:solidFill>
                  <a:srgbClr val="666666"/>
                </a:solidFill>
                <a:latin typeface="Tw Cen MT"/>
                <a:cs typeface="Tw Cen MT"/>
              </a:defRPr>
            </a:lvl1pPr>
          </a:lstStyle>
          <a:p>
            <a:pPr>
              <a:defRPr/>
            </a:pPr>
            <a:fld id="{3F3DF412-A00B-40D4-B90B-898E1C30B807}" type="slidenum">
              <a:rPr lang="en-US" smtClean="0"/>
              <a:pPr>
                <a:defRPr/>
              </a:pPr>
              <a:t>‹#›</a:t>
            </a:fld>
            <a:endParaRPr lang="en-US" dirty="0"/>
          </a:p>
        </p:txBody>
      </p:sp>
    </p:spTree>
  </p:cSld>
  <p:clrMapOvr>
    <a:masterClrMapping/>
  </p:clrMapOvr>
  <p:transition>
    <p:fade/>
  </p:transition>
  <p:timing>
    <p:tnLst>
      <p:par>
        <p:cTn id="1" dur="indefinite" restart="never" nodeType="tmRoot"/>
      </p:par>
    </p:tnLst>
  </p:timing>
  <p:hf hdr="0" ftr="0" dt="0"/>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1_Graph">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563562"/>
          </a:xfrm>
          <a:prstGeom prst="rect">
            <a:avLst/>
          </a:prstGeom>
        </p:spPr>
        <p:txBody>
          <a:bodyPr vert="horz" anchor="t"/>
          <a:lstStyle>
            <a:lvl1pPr algn="l">
              <a:defRPr sz="3600" b="1" cap="all" baseline="0">
                <a:solidFill>
                  <a:srgbClr val="038A00"/>
                </a:solidFill>
                <a:latin typeface="Tw Cen MT"/>
                <a:cs typeface="Tw Cen MT"/>
              </a:defRPr>
            </a:lvl1pPr>
          </a:lstStyle>
          <a:p>
            <a:r>
              <a:rPr lang="en-US" smtClean="0"/>
              <a:t>Click to edit Master title style</a:t>
            </a:r>
            <a:endParaRPr lang="en-US" dirty="0"/>
          </a:p>
        </p:txBody>
      </p:sp>
      <p:sp>
        <p:nvSpPr>
          <p:cNvPr id="9" name="Chart Placeholder 8"/>
          <p:cNvSpPr>
            <a:spLocks noGrp="1"/>
          </p:cNvSpPr>
          <p:nvPr>
            <p:ph type="chart" sz="quarter" idx="10"/>
          </p:nvPr>
        </p:nvSpPr>
        <p:spPr>
          <a:xfrm>
            <a:off x="457200" y="1295400"/>
            <a:ext cx="8229600" cy="4449763"/>
          </a:xfrm>
          <a:prstGeom prst="rect">
            <a:avLst/>
          </a:prstGeom>
        </p:spPr>
        <p:txBody>
          <a:bodyPr vert="horz"/>
          <a:lstStyle/>
          <a:p>
            <a:pPr lvl="0"/>
            <a:r>
              <a:rPr lang="en-US" noProof="0" smtClean="0"/>
              <a:t>Click icon to add chart</a:t>
            </a:r>
            <a:endParaRPr lang="en-US" noProof="0" dirty="0"/>
          </a:p>
        </p:txBody>
      </p:sp>
      <p:sp>
        <p:nvSpPr>
          <p:cNvPr id="6" name="Text Placeholder 17"/>
          <p:cNvSpPr>
            <a:spLocks noGrp="1"/>
          </p:cNvSpPr>
          <p:nvPr>
            <p:ph type="body" sz="quarter" idx="11"/>
          </p:nvPr>
        </p:nvSpPr>
        <p:spPr>
          <a:xfrm>
            <a:off x="457200" y="792163"/>
            <a:ext cx="8229600" cy="503237"/>
          </a:xfrm>
          <a:prstGeom prst="rect">
            <a:avLst/>
          </a:prstGeom>
        </p:spPr>
        <p:txBody>
          <a:bodyPr vert="horz"/>
          <a:lstStyle>
            <a:lvl1pPr marL="365760">
              <a:buFontTx/>
              <a:buNone/>
              <a:defRPr sz="2000" cap="all">
                <a:solidFill>
                  <a:srgbClr val="038A00"/>
                </a:solidFill>
              </a:defRPr>
            </a:lvl1pPr>
          </a:lstStyle>
          <a:p>
            <a:pPr lvl="0"/>
            <a:r>
              <a:rPr lang="en-US" smtClean="0"/>
              <a:t>Click to edit Master text styles</a:t>
            </a:r>
          </a:p>
        </p:txBody>
      </p:sp>
      <p:sp>
        <p:nvSpPr>
          <p:cNvPr id="5" name="Slide Number Placeholder 22"/>
          <p:cNvSpPr>
            <a:spLocks noGrp="1"/>
          </p:cNvSpPr>
          <p:nvPr>
            <p:ph type="sldNum" sz="quarter" idx="12"/>
          </p:nvPr>
        </p:nvSpPr>
        <p:spPr>
          <a:xfrm>
            <a:off x="685800" y="6492875"/>
            <a:ext cx="533400" cy="365125"/>
          </a:xfrm>
          <a:prstGeom prst="rect">
            <a:avLst/>
          </a:prstGeom>
        </p:spPr>
        <p:txBody>
          <a:bodyPr vert="horz" lIns="0" rIns="0" anchor="t"/>
          <a:lstStyle>
            <a:lvl1pPr algn="l" eaLnBrk="1" fontAlgn="auto" latinLnBrk="0" hangingPunct="1">
              <a:spcBef>
                <a:spcPts val="0"/>
              </a:spcBef>
              <a:spcAft>
                <a:spcPts val="0"/>
              </a:spcAft>
              <a:defRPr kumimoji="0" sz="1800">
                <a:solidFill>
                  <a:srgbClr val="666666"/>
                </a:solidFill>
                <a:latin typeface="Tw Cen MT"/>
                <a:cs typeface="Tw Cen MT"/>
              </a:defRPr>
            </a:lvl1pPr>
          </a:lstStyle>
          <a:p>
            <a:pPr>
              <a:defRPr/>
            </a:pPr>
            <a:fld id="{3F3DF412-A00B-40D4-B90B-898E1C30B807}" type="slidenum">
              <a:rPr lang="en-US" smtClean="0"/>
              <a:pPr>
                <a:defRPr/>
              </a:pPr>
              <a:t>‹#›</a:t>
            </a:fld>
            <a:endParaRPr lang="en-US" dirty="0"/>
          </a:p>
        </p:txBody>
      </p:sp>
    </p:spTree>
  </p:cSld>
  <p:clrMapOvr>
    <a:masterClrMapping/>
  </p:clrMapOvr>
  <p:transition>
    <p:fade/>
  </p:transition>
  <p:timing>
    <p:tnLst>
      <p:par>
        <p:cTn id="1" dur="indefinite" restart="never" nodeType="tmRoot"/>
      </p:par>
    </p:tnLst>
  </p:timing>
  <p:hf hdr="0" ftr="0" dt="0"/>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1_Picture-Caption">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3" name="Picture Placeholder 2"/>
          <p:cNvSpPr>
            <a:spLocks noGrp="1"/>
          </p:cNvSpPr>
          <p:nvPr>
            <p:ph type="pic" idx="1"/>
          </p:nvPr>
        </p:nvSpPr>
        <p:spPr>
          <a:xfrm>
            <a:off x="533400" y="457200"/>
            <a:ext cx="8077200" cy="5486400"/>
          </a:xfrm>
          <a:prstGeom prst="rect">
            <a:avLst/>
          </a:prstGeom>
        </p:spPr>
        <p:txBody>
          <a:bodyPr vert="horz"/>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endParaRPr lang="en-US" noProof="0" dirty="0"/>
          </a:p>
        </p:txBody>
      </p:sp>
      <p:sp>
        <p:nvSpPr>
          <p:cNvPr id="7" name="Text Placeholder 6"/>
          <p:cNvSpPr>
            <a:spLocks noGrp="1"/>
          </p:cNvSpPr>
          <p:nvPr>
            <p:ph type="body" sz="quarter" idx="10"/>
          </p:nvPr>
        </p:nvSpPr>
        <p:spPr>
          <a:xfrm>
            <a:off x="533400" y="5943600"/>
            <a:ext cx="8077200" cy="457200"/>
          </a:xfrm>
          <a:prstGeom prst="rect">
            <a:avLst/>
          </a:prstGeom>
        </p:spPr>
        <p:txBody>
          <a:bodyPr vert="horz"/>
          <a:lstStyle>
            <a:lvl1pPr>
              <a:buFontTx/>
              <a:buNone/>
              <a:defRPr sz="2000" baseline="0">
                <a:latin typeface="Tw Cen MT"/>
                <a:cs typeface="Tw Cen MT"/>
              </a:defRPr>
            </a:lvl1pPr>
            <a:lvl2pPr>
              <a:buFontTx/>
              <a:buNone/>
              <a:defRPr/>
            </a:lvl2pPr>
            <a:lvl3pPr>
              <a:buFontTx/>
              <a:buNone/>
              <a:defRPr/>
            </a:lvl3pPr>
            <a:lvl4pPr>
              <a:buFontTx/>
              <a:buNone/>
              <a:defRPr/>
            </a:lvl4pPr>
            <a:lvl5pPr>
              <a:buFontTx/>
              <a:buNone/>
              <a:defRPr/>
            </a:lvl5pPr>
          </a:lstStyle>
          <a:p>
            <a:pPr lvl="0"/>
            <a:r>
              <a:rPr lang="en-US" smtClean="0"/>
              <a:t>Click to edit Master text styles</a:t>
            </a:r>
          </a:p>
        </p:txBody>
      </p:sp>
    </p:spTree>
  </p:cSld>
  <p:clrMapOvr>
    <a:masterClrMapping/>
  </p:clrMapOvr>
  <p:transition>
    <p:fade/>
  </p:transition>
  <p:timing>
    <p:tnLst>
      <p:par>
        <p:cTn id="1" dur="indefinite" restart="never" nodeType="tmRoot"/>
      </p:par>
    </p:tnLst>
  </p:timing>
  <p:hf hdr="0" ftr="0" dt="0"/>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p:cSld name="1_Picture-Only">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3" name="Picture Placeholder 2"/>
          <p:cNvSpPr>
            <a:spLocks noGrp="1"/>
          </p:cNvSpPr>
          <p:nvPr>
            <p:ph type="pic" idx="1"/>
          </p:nvPr>
        </p:nvSpPr>
        <p:spPr>
          <a:xfrm>
            <a:off x="0" y="0"/>
            <a:ext cx="9144000" cy="6858000"/>
          </a:xfrm>
          <a:prstGeom prst="rect">
            <a:avLst/>
          </a:prstGeom>
        </p:spPr>
        <p:txBody>
          <a:bodyPr vert="horz"/>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endParaRPr lang="en-US" noProof="0" dirty="0"/>
          </a:p>
        </p:txBody>
      </p:sp>
    </p:spTree>
  </p:cSld>
  <p:clrMapOvr>
    <a:masterClrMapping/>
  </p:clrMapOvr>
  <p:transition>
    <p:fade/>
  </p:transition>
  <p:timing>
    <p:tnLst>
      <p:par>
        <p:cTn id="1" dur="indefinite" restart="never" nodeType="tmRoot"/>
      </p:par>
    </p:tnLst>
  </p:timing>
  <p:hf hdr="0" ftr="0" dt="0"/>
</p:sldLayout>
</file>

<file path=ppt/slideLayouts/slideLayout1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Content Placeholder 2"/>
          <p:cNvSpPr>
            <a:spLocks noGrp="1"/>
          </p:cNvSpPr>
          <p:nvPr>
            <p:ph idx="1"/>
          </p:nvPr>
        </p:nvSpPr>
        <p:spPr>
          <a:xfrm>
            <a:off x="457200" y="1600202"/>
            <a:ext cx="8229600" cy="4525963"/>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a:solidFill>
                  <a:srgbClr val="333333"/>
                </a:solidFill>
              </a:defRPr>
            </a:lvl1pPr>
          </a:lstStyle>
          <a:p>
            <a:pPr>
              <a:defRPr/>
            </a:pPr>
            <a:r>
              <a:rPr lang="en-US" smtClean="0"/>
              <a:t>January 20, 2009</a:t>
            </a:r>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lvl1pPr fontAlgn="auto">
              <a:spcBef>
                <a:spcPts val="0"/>
              </a:spcBef>
              <a:spcAft>
                <a:spcPts val="0"/>
              </a:spcAft>
              <a:defRPr>
                <a:solidFill>
                  <a:srgbClr val="333333"/>
                </a:solidFill>
              </a:defRPr>
            </a:lvl1pPr>
          </a:lstStyle>
          <a:p>
            <a:pPr>
              <a:defRPr/>
            </a:pPr>
            <a:r>
              <a:rPr lang="en-US" smtClean="0"/>
              <a:t>Performance Measures Update</a:t>
            </a:r>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lvl1pPr fontAlgn="auto">
              <a:spcBef>
                <a:spcPts val="0"/>
              </a:spcBef>
              <a:spcAft>
                <a:spcPts val="0"/>
              </a:spcAft>
              <a:defRPr>
                <a:solidFill>
                  <a:srgbClr val="333333"/>
                </a:solidFill>
              </a:defRPr>
            </a:lvl1pPr>
          </a:lstStyle>
          <a:p>
            <a:pPr>
              <a:defRPr/>
            </a:pPr>
            <a:fld id="{F38869F5-5FE6-497C-8619-E9EB251231A7}" type="slidenum">
              <a:rPr lang="en-US" smtClean="0"/>
              <a:pPr>
                <a:defRPr/>
              </a:pPr>
              <a:t>‹#›</a:t>
            </a:fld>
            <a:endParaRPr lang="en-US" dirty="0"/>
          </a:p>
        </p:txBody>
      </p:sp>
    </p:spTree>
  </p:cSld>
  <p:clrMapOvr>
    <a:masterClrMapping/>
  </p:clrMapOvr>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81000" y="230188"/>
            <a:ext cx="8382000" cy="665162"/>
          </a:xfrm>
          <a:prstGeom prst="rect">
            <a:avLst/>
          </a:prstGeom>
        </p:spPr>
        <p:txBody>
          <a:bodyPr/>
          <a:lstStyle/>
          <a:p>
            <a:r>
              <a:rPr lang="en-US" smtClean="0"/>
              <a:t>Click to edit Master title style</a:t>
            </a:r>
            <a:endParaRPr lang="en-US" dirty="0"/>
          </a:p>
        </p:txBody>
      </p:sp>
      <p:sp>
        <p:nvSpPr>
          <p:cNvPr id="6" name="Text Placeholder 5"/>
          <p:cNvSpPr>
            <a:spLocks noGrp="1"/>
          </p:cNvSpPr>
          <p:nvPr>
            <p:ph type="body" sz="quarter" idx="10"/>
          </p:nvPr>
        </p:nvSpPr>
        <p:spPr>
          <a:xfrm>
            <a:off x="381000" y="1411552"/>
            <a:ext cx="8382000" cy="2210862"/>
          </a:xfrm>
          <a:prstGeom prst="rect">
            <a:avLst/>
          </a:prstGeo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p:fade/>
  </p:transition>
  <p:timing>
    <p:tnLst>
      <p:par>
        <p:cTn id="1" dur="indefinite" restart="never" nodeType="tmRoot"/>
      </p:par>
    </p:tnLst>
  </p:timing>
  <p:hf hdr="0" ftr="0" dt="0"/>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Chapter - Dk Green">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895600"/>
            <a:ext cx="7772400" cy="1905000"/>
          </a:xfrm>
          <a:prstGeom prst="rect">
            <a:avLst/>
          </a:prstGeom>
        </p:spPr>
        <p:txBody>
          <a:bodyPr vert="horz"/>
          <a:lstStyle>
            <a:lvl1pPr>
              <a:defRPr sz="4000" b="1" i="0" kern="1200" cap="all" spc="0">
                <a:solidFill>
                  <a:schemeClr val="bg1"/>
                </a:solidFill>
                <a:latin typeface="Tw Cen MT"/>
                <a:cs typeface="Tw Cen MT"/>
              </a:defRPr>
            </a:lvl1pPr>
          </a:lstStyle>
          <a:p>
            <a:r>
              <a:rPr lang="en-US" smtClean="0"/>
              <a:t>Click to edit Master title style</a:t>
            </a:r>
            <a:endParaRPr lang="en-US" dirty="0"/>
          </a:p>
        </p:txBody>
      </p:sp>
      <p:sp>
        <p:nvSpPr>
          <p:cNvPr id="3" name="Subtitle 2"/>
          <p:cNvSpPr>
            <a:spLocks noGrp="1"/>
          </p:cNvSpPr>
          <p:nvPr>
            <p:ph type="subTitle" idx="1"/>
          </p:nvPr>
        </p:nvSpPr>
        <p:spPr>
          <a:xfrm>
            <a:off x="1371600" y="2286000"/>
            <a:ext cx="6400800" cy="533400"/>
          </a:xfrm>
          <a:prstGeom prst="rect">
            <a:avLst/>
          </a:prstGeom>
        </p:spPr>
        <p:txBody>
          <a:bodyPr vert="horz"/>
          <a:lstStyle>
            <a:lvl1pPr marL="0" indent="0" algn="ctr">
              <a:buNone/>
              <a:defRPr sz="2400" cap="all">
                <a:solidFill>
                  <a:schemeClr val="bg1"/>
                </a:solidFill>
                <a:latin typeface="Tw Cen M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Tree>
  </p:cSld>
  <p:clrMapOvr>
    <a:masterClrMapping/>
  </p:clrMapOvr>
  <p:timing>
    <p:tnLst>
      <p:par>
        <p:cTn id="1" dur="indefinite" restart="never" nodeType="tmRoot"/>
      </p:par>
    </p:tnLst>
  </p:timing>
  <p:hf hdr="0" ftr="0" dt="0"/>
</p:sldLayout>
</file>

<file path=ppt/slideLayouts/slideLayout2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2198D50-578B-475F-8AF3-66F81BBD0BDE}" type="datetimeFigureOut">
              <a:rPr lang="en-US" smtClean="0"/>
              <a:t>1/29/2018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423D29D-3EB5-43D8-908D-3FD094524857}" type="slidenum">
              <a:rPr lang="en-US" smtClean="0"/>
              <a:t>‹#›</a:t>
            </a:fld>
            <a:endParaRPr lang="en-US"/>
          </a:p>
        </p:txBody>
      </p:sp>
    </p:spTree>
    <p:extLst>
      <p:ext uri="{BB962C8B-B14F-4D97-AF65-F5344CB8AC3E}">
        <p14:creationId xmlns:p14="http://schemas.microsoft.com/office/powerpoint/2010/main" val="416303099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2198D50-578B-475F-8AF3-66F81BBD0BDE}" type="datetimeFigureOut">
              <a:rPr lang="en-US" smtClean="0"/>
              <a:t>1/29/2018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423D29D-3EB5-43D8-908D-3FD094524857}" type="slidenum">
              <a:rPr lang="en-US" smtClean="0"/>
              <a:t>‹#›</a:t>
            </a:fld>
            <a:endParaRPr lang="en-US"/>
          </a:p>
        </p:txBody>
      </p:sp>
    </p:spTree>
    <p:extLst>
      <p:ext uri="{BB962C8B-B14F-4D97-AF65-F5344CB8AC3E}">
        <p14:creationId xmlns:p14="http://schemas.microsoft.com/office/powerpoint/2010/main" val="313128193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8"/>
            <a:ext cx="78867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623888" y="4589463"/>
            <a:ext cx="78867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12198D50-578B-475F-8AF3-66F81BBD0BDE}" type="datetimeFigureOut">
              <a:rPr lang="en-US" smtClean="0"/>
              <a:t>1/29/2018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423D29D-3EB5-43D8-908D-3FD094524857}" type="slidenum">
              <a:rPr lang="en-US" smtClean="0"/>
              <a:t>‹#›</a:t>
            </a:fld>
            <a:endParaRPr lang="en-US"/>
          </a:p>
        </p:txBody>
      </p:sp>
    </p:spTree>
    <p:extLst>
      <p:ext uri="{BB962C8B-B14F-4D97-AF65-F5344CB8AC3E}">
        <p14:creationId xmlns:p14="http://schemas.microsoft.com/office/powerpoint/2010/main" val="98766642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28650" y="1825625"/>
            <a:ext cx="386715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825625"/>
            <a:ext cx="386715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2198D50-578B-475F-8AF3-66F81BBD0BDE}" type="datetimeFigureOut">
              <a:rPr lang="en-US" smtClean="0"/>
              <a:t>1/29/2018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423D29D-3EB5-43D8-908D-3FD094524857}" type="slidenum">
              <a:rPr lang="en-US" smtClean="0"/>
              <a:t>‹#›</a:t>
            </a:fld>
            <a:endParaRPr lang="en-US"/>
          </a:p>
        </p:txBody>
      </p:sp>
    </p:spTree>
    <p:extLst>
      <p:ext uri="{BB962C8B-B14F-4D97-AF65-F5344CB8AC3E}">
        <p14:creationId xmlns:p14="http://schemas.microsoft.com/office/powerpoint/2010/main" val="2343513964"/>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30238" y="365125"/>
            <a:ext cx="78867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630238" y="2505075"/>
            <a:ext cx="386873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4629150" y="2505075"/>
            <a:ext cx="38877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2198D50-578B-475F-8AF3-66F81BBD0BDE}" type="datetimeFigureOut">
              <a:rPr lang="en-US" smtClean="0"/>
              <a:t>1/29/2018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423D29D-3EB5-43D8-908D-3FD094524857}" type="slidenum">
              <a:rPr lang="en-US" smtClean="0"/>
              <a:t>‹#›</a:t>
            </a:fld>
            <a:endParaRPr lang="en-US"/>
          </a:p>
        </p:txBody>
      </p:sp>
    </p:spTree>
    <p:extLst>
      <p:ext uri="{BB962C8B-B14F-4D97-AF65-F5344CB8AC3E}">
        <p14:creationId xmlns:p14="http://schemas.microsoft.com/office/powerpoint/2010/main" val="4118833760"/>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2198D50-578B-475F-8AF3-66F81BBD0BDE}" type="datetimeFigureOut">
              <a:rPr lang="en-US" smtClean="0"/>
              <a:t>1/29/2018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423D29D-3EB5-43D8-908D-3FD094524857}" type="slidenum">
              <a:rPr lang="en-US" smtClean="0"/>
              <a:t>‹#›</a:t>
            </a:fld>
            <a:endParaRPr lang="en-US"/>
          </a:p>
        </p:txBody>
      </p:sp>
    </p:spTree>
    <p:extLst>
      <p:ext uri="{BB962C8B-B14F-4D97-AF65-F5344CB8AC3E}">
        <p14:creationId xmlns:p14="http://schemas.microsoft.com/office/powerpoint/2010/main" val="148495434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2198D50-578B-475F-8AF3-66F81BBD0BDE}" type="datetimeFigureOut">
              <a:rPr lang="en-US" smtClean="0"/>
              <a:t>1/29/2018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423D29D-3EB5-43D8-908D-3FD094524857}" type="slidenum">
              <a:rPr lang="en-US" smtClean="0"/>
              <a:t>‹#›</a:t>
            </a:fld>
            <a:endParaRPr lang="en-US"/>
          </a:p>
        </p:txBody>
      </p:sp>
    </p:spTree>
    <p:extLst>
      <p:ext uri="{BB962C8B-B14F-4D97-AF65-F5344CB8AC3E}">
        <p14:creationId xmlns:p14="http://schemas.microsoft.com/office/powerpoint/2010/main" val="111807644"/>
      </p:ext>
    </p:extLst>
  </p:cSld>
  <p:clrMapOvr>
    <a:masterClrMapping/>
  </p:clrMapOvr>
  <p:timing>
    <p:tnLst>
      <p:par>
        <p:cTn id="1" dur="indefinite" restart="never" nodeType="tmRoot"/>
      </p:par>
    </p:tnLst>
  </p:timing>
</p:sldLayout>
</file>

<file path=ppt/slideLayouts/slideLayout2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12198D50-578B-475F-8AF3-66F81BBD0BDE}" type="datetimeFigureOut">
              <a:rPr lang="en-US" smtClean="0"/>
              <a:t>1/29/2018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423D29D-3EB5-43D8-908D-3FD094524857}" type="slidenum">
              <a:rPr lang="en-US" smtClean="0"/>
              <a:t>‹#›</a:t>
            </a:fld>
            <a:endParaRPr lang="en-US"/>
          </a:p>
        </p:txBody>
      </p:sp>
    </p:spTree>
    <p:extLst>
      <p:ext uri="{BB962C8B-B14F-4D97-AF65-F5344CB8AC3E}">
        <p14:creationId xmlns:p14="http://schemas.microsoft.com/office/powerpoint/2010/main" val="1823047996"/>
      </p:ext>
    </p:extLst>
  </p:cSld>
  <p:clrMapOvr>
    <a:masterClrMapping/>
  </p:clrMapOvr>
  <p:timing>
    <p:tnLst>
      <p:par>
        <p:cTn id="1" dur="indefinite" restart="never" nodeType="tmRoot"/>
      </p:par>
    </p:tnLst>
  </p:timing>
</p:sldLayout>
</file>

<file path=ppt/slideLayouts/slideLayout2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7885112" cy="530225"/>
          </a:xfrm>
        </p:spPr>
        <p:txBody>
          <a:bodyPr anchor="b"/>
          <a:lstStyle>
            <a:lvl1pPr>
              <a:defRPr sz="3200"/>
            </a:lvl1pPr>
          </a:lstStyle>
          <a:p>
            <a:r>
              <a:rPr lang="en-US" dirty="0" smtClean="0"/>
              <a:t>Click to edit Master title style</a:t>
            </a:r>
            <a:endParaRPr lang="en-US" dirty="0"/>
          </a:p>
        </p:txBody>
      </p:sp>
      <p:sp>
        <p:nvSpPr>
          <p:cNvPr id="3" name="Picture Placeholder 2"/>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630238" y="987425"/>
            <a:ext cx="2949575" cy="4881563"/>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12198D50-578B-475F-8AF3-66F81BBD0BDE}" type="datetimeFigureOut">
              <a:rPr lang="en-US" smtClean="0"/>
              <a:t>1/29/2018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423D29D-3EB5-43D8-908D-3FD094524857}" type="slidenum">
              <a:rPr lang="en-US" smtClean="0"/>
              <a:t>‹#›</a:t>
            </a:fld>
            <a:endParaRPr lang="en-US"/>
          </a:p>
        </p:txBody>
      </p:sp>
    </p:spTree>
    <p:extLst>
      <p:ext uri="{BB962C8B-B14F-4D97-AF65-F5344CB8AC3E}">
        <p14:creationId xmlns:p14="http://schemas.microsoft.com/office/powerpoint/2010/main" val="1853684440"/>
      </p:ext>
    </p:extLst>
  </p:cSld>
  <p:clrMapOvr>
    <a:masterClrMapping/>
  </p:clrMapOvr>
  <p:timing>
    <p:tnLst>
      <p:par>
        <p:cTn id="1" dur="indefinite" restart="never" nodeType="tmRoot"/>
      </p:par>
    </p:tnLst>
  </p:timing>
</p:sldLayout>
</file>

<file path=ppt/slideLayouts/slideLayout2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2198D50-578B-475F-8AF3-66F81BBD0BDE}" type="datetimeFigureOut">
              <a:rPr lang="en-US" smtClean="0"/>
              <a:t>1/29/2018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423D29D-3EB5-43D8-908D-3FD094524857}" type="slidenum">
              <a:rPr lang="en-US" smtClean="0"/>
              <a:t>‹#›</a:t>
            </a:fld>
            <a:endParaRPr lang="en-US"/>
          </a:p>
        </p:txBody>
      </p:sp>
    </p:spTree>
    <p:extLst>
      <p:ext uri="{BB962C8B-B14F-4D97-AF65-F5344CB8AC3E}">
        <p14:creationId xmlns:p14="http://schemas.microsoft.com/office/powerpoint/2010/main" val="355457786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 preserve="1">
  <p:cSld name="Chapter - Violet">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895600"/>
            <a:ext cx="7772400" cy="1981200"/>
          </a:xfrm>
          <a:prstGeom prst="rect">
            <a:avLst/>
          </a:prstGeom>
        </p:spPr>
        <p:txBody>
          <a:bodyPr vert="horz"/>
          <a:lstStyle>
            <a:lvl1pPr>
              <a:defRPr sz="4000" b="1" i="0" kern="1200" cap="all" spc="0">
                <a:solidFill>
                  <a:schemeClr val="bg1"/>
                </a:solidFill>
                <a:latin typeface="Tw Cen MT"/>
                <a:cs typeface="Tw Cen MT"/>
              </a:defRPr>
            </a:lvl1pPr>
          </a:lstStyle>
          <a:p>
            <a:r>
              <a:rPr lang="en-US" smtClean="0"/>
              <a:t>Click to edit Master title style</a:t>
            </a:r>
            <a:endParaRPr lang="en-US" dirty="0"/>
          </a:p>
        </p:txBody>
      </p:sp>
      <p:sp>
        <p:nvSpPr>
          <p:cNvPr id="3" name="Subtitle 2"/>
          <p:cNvSpPr>
            <a:spLocks noGrp="1"/>
          </p:cNvSpPr>
          <p:nvPr>
            <p:ph type="subTitle" idx="1"/>
          </p:nvPr>
        </p:nvSpPr>
        <p:spPr>
          <a:xfrm>
            <a:off x="1371600" y="2286000"/>
            <a:ext cx="6400800" cy="533400"/>
          </a:xfrm>
          <a:prstGeom prst="rect">
            <a:avLst/>
          </a:prstGeom>
        </p:spPr>
        <p:txBody>
          <a:bodyPr vert="horz"/>
          <a:lstStyle>
            <a:lvl1pPr marL="0" indent="0" algn="ctr">
              <a:buNone/>
              <a:defRPr sz="2400" cap="all">
                <a:solidFill>
                  <a:schemeClr val="bg1"/>
                </a:solidFill>
                <a:latin typeface="Tw Cen M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Tree>
  </p:cSld>
  <p:clrMapOvr>
    <a:masterClrMapping/>
  </p:clrMapOvr>
  <p:timing>
    <p:tnLst>
      <p:par>
        <p:cTn id="1" dur="indefinite" restart="never" nodeType="tmRoot"/>
      </p:par>
    </p:tnLst>
  </p:timing>
  <p:hf hdr="0" ftr="0" dt="0"/>
</p:sldLayout>
</file>

<file path=ppt/slideLayouts/slideLayout3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28650" y="365125"/>
            <a:ext cx="5762625"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2198D50-578B-475F-8AF3-66F81BBD0BDE}" type="datetimeFigureOut">
              <a:rPr lang="en-US" smtClean="0"/>
              <a:t>1/29/2018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423D29D-3EB5-43D8-908D-3FD094524857}" type="slidenum">
              <a:rPr lang="en-US" smtClean="0"/>
              <a:t>‹#›</a:t>
            </a:fld>
            <a:endParaRPr lang="en-US"/>
          </a:p>
        </p:txBody>
      </p:sp>
    </p:spTree>
    <p:extLst>
      <p:ext uri="{BB962C8B-B14F-4D97-AF65-F5344CB8AC3E}">
        <p14:creationId xmlns:p14="http://schemas.microsoft.com/office/powerpoint/2010/main" val="3662900539"/>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2198D50-578B-475F-8AF3-66F81BBD0BDE}" type="datetimeFigureOut">
              <a:rPr lang="en-US" smtClean="0"/>
              <a:t>1/29/2018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423D29D-3EB5-43D8-908D-3FD094524857}" type="slidenum">
              <a:rPr lang="en-US" smtClean="0"/>
              <a:t>‹#›</a:t>
            </a:fld>
            <a:endParaRPr lang="en-US"/>
          </a:p>
        </p:txBody>
      </p:sp>
    </p:spTree>
    <p:extLst>
      <p:ext uri="{BB962C8B-B14F-4D97-AF65-F5344CB8AC3E}">
        <p14:creationId xmlns:p14="http://schemas.microsoft.com/office/powerpoint/2010/main" val="205323114"/>
      </p:ext>
    </p:extLst>
  </p:cSld>
  <p:clrMapOvr>
    <a:masterClrMapping/>
  </p:clrMapOvr>
  <p:timing>
    <p:tnLst>
      <p:par>
        <p:cTn id="1" dur="indefinite" restart="never" nodeType="tmRoot"/>
      </p:par>
    </p:tnLst>
  </p:timing>
</p:sldLayout>
</file>

<file path=ppt/slideLayouts/slideLayout3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4114801"/>
            <a:ext cx="7772400" cy="914399"/>
          </a:xfrm>
          <a:prstGeom prst="rect">
            <a:avLst/>
          </a:prstGeom>
        </p:spPr>
        <p:txBody>
          <a:bodyPr vert="horz"/>
          <a:lstStyle>
            <a:lvl1pPr>
              <a:defRPr sz="5200" b="1" i="0" kern="1200" cap="all" spc="0">
                <a:solidFill>
                  <a:schemeClr val="bg1"/>
                </a:solidFill>
                <a:latin typeface="Tw Cen MT"/>
                <a:cs typeface="Tw Cen MT"/>
              </a:defRPr>
            </a:lvl1pPr>
          </a:lstStyle>
          <a:p>
            <a:r>
              <a:rPr lang="en-US" smtClean="0"/>
              <a:t>Click to edit Master title style</a:t>
            </a:r>
            <a:endParaRPr lang="en-US" dirty="0"/>
          </a:p>
        </p:txBody>
      </p:sp>
      <p:sp>
        <p:nvSpPr>
          <p:cNvPr id="3" name="Subtitle 2"/>
          <p:cNvSpPr>
            <a:spLocks noGrp="1"/>
          </p:cNvSpPr>
          <p:nvPr>
            <p:ph type="subTitle" idx="1"/>
          </p:nvPr>
        </p:nvSpPr>
        <p:spPr>
          <a:xfrm>
            <a:off x="1371600" y="5029200"/>
            <a:ext cx="6400800" cy="1066800"/>
          </a:xfrm>
          <a:prstGeom prst="rect">
            <a:avLst/>
          </a:prstGeom>
        </p:spPr>
        <p:txBody>
          <a:bodyPr vert="horz"/>
          <a:lstStyle>
            <a:lvl1pPr marL="0" indent="0" algn="ctr">
              <a:buNone/>
              <a:defRPr sz="2400" cap="all">
                <a:solidFill>
                  <a:schemeClr val="bg1"/>
                </a:solidFill>
                <a:latin typeface="Tw Cen M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Tree>
  </p:cSld>
  <p:clrMapOvr>
    <a:masterClrMapping/>
  </p:clrMapOvr>
  <p:timing>
    <p:tnLst>
      <p:par>
        <p:cTn id="1" dur="indefinite" restart="never" nodeType="tmRoot"/>
      </p:par>
    </p:tnLst>
  </p:timing>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Text-Square Bullet">
    <p:spTree>
      <p:nvGrpSpPr>
        <p:cNvPr id="1" name=""/>
        <p:cNvGrpSpPr/>
        <p:nvPr/>
      </p:nvGrpSpPr>
      <p:grpSpPr>
        <a:xfrm>
          <a:off x="0" y="0"/>
          <a:ext cx="0" cy="0"/>
          <a:chOff x="0" y="0"/>
          <a:chExt cx="0" cy="0"/>
        </a:xfrm>
      </p:grpSpPr>
      <p:pic>
        <p:nvPicPr>
          <p:cNvPr id="5" name="Picture 2"/>
          <p:cNvPicPr>
            <a:picLocks noChangeAspect="1" noChangeArrowheads="1"/>
          </p:cNvPicPr>
          <p:nvPr userDrawn="1"/>
        </p:nvPicPr>
        <p:blipFill>
          <a:blip r:embed="rId2"/>
          <a:srcRect l="33096" t="34326" r="33492" b="32307"/>
          <a:stretch>
            <a:fillRect/>
          </a:stretch>
        </p:blipFill>
        <p:spPr bwMode="auto">
          <a:xfrm>
            <a:off x="8077200" y="6096000"/>
            <a:ext cx="609600" cy="609600"/>
          </a:xfrm>
          <a:prstGeom prst="rect">
            <a:avLst/>
          </a:prstGeom>
          <a:noFill/>
          <a:ln w="9525">
            <a:noFill/>
            <a:miter lim="800000"/>
            <a:headEnd/>
            <a:tailEnd/>
          </a:ln>
        </p:spPr>
      </p:pic>
      <p:sp>
        <p:nvSpPr>
          <p:cNvPr id="2" name="Title 1"/>
          <p:cNvSpPr>
            <a:spLocks noGrp="1"/>
          </p:cNvSpPr>
          <p:nvPr>
            <p:ph type="title"/>
          </p:nvPr>
        </p:nvSpPr>
        <p:spPr>
          <a:xfrm>
            <a:off x="457200" y="228600"/>
            <a:ext cx="8229600" cy="563562"/>
          </a:xfrm>
          <a:prstGeom prst="rect">
            <a:avLst/>
          </a:prstGeom>
        </p:spPr>
        <p:txBody>
          <a:bodyPr vert="horz" anchor="t"/>
          <a:lstStyle>
            <a:lvl1pPr algn="l">
              <a:defRPr sz="3600" b="1" cap="all" baseline="0">
                <a:solidFill>
                  <a:srgbClr val="038A00"/>
                </a:solidFill>
                <a:latin typeface="Tw Cen MT"/>
                <a:cs typeface="Tw Cen MT"/>
              </a:defRPr>
            </a:lvl1pPr>
          </a:lstStyle>
          <a:p>
            <a:r>
              <a:rPr lang="en-US" smtClean="0"/>
              <a:t>Click to edit Master title style</a:t>
            </a:r>
            <a:endParaRPr lang="en-US" dirty="0"/>
          </a:p>
        </p:txBody>
      </p:sp>
      <p:sp>
        <p:nvSpPr>
          <p:cNvPr id="3" name="Content Placeholder 2"/>
          <p:cNvSpPr>
            <a:spLocks noGrp="1"/>
          </p:cNvSpPr>
          <p:nvPr>
            <p:ph idx="1"/>
          </p:nvPr>
        </p:nvSpPr>
        <p:spPr>
          <a:xfrm>
            <a:off x="457200" y="1295400"/>
            <a:ext cx="8229600" cy="4449763"/>
          </a:xfrm>
          <a:prstGeom prst="rect">
            <a:avLst/>
          </a:prstGeom>
        </p:spPr>
        <p:txBody>
          <a:bodyPr vert="horz"/>
          <a:lstStyle>
            <a:lvl1pPr marL="548640" indent="-274320">
              <a:buClr>
                <a:srgbClr val="038A00"/>
              </a:buClr>
              <a:buFont typeface="Wingdings" charset="2"/>
              <a:buChar char="§"/>
              <a:defRPr sz="2400" baseline="0">
                <a:solidFill>
                  <a:srgbClr val="333333"/>
                </a:solidFill>
                <a:latin typeface="Tw Cen MT"/>
                <a:cs typeface="Tw Cen MT"/>
              </a:defRPr>
            </a:lvl1pPr>
            <a:lvl2pPr marL="1097280" indent="-292608">
              <a:buClr>
                <a:srgbClr val="038A00"/>
              </a:buClr>
              <a:defRPr sz="2100">
                <a:solidFill>
                  <a:srgbClr val="333333"/>
                </a:solidFill>
                <a:latin typeface="Tw Cen MT"/>
                <a:cs typeface="Tw Cen MT"/>
              </a:defRPr>
            </a:lvl2pPr>
            <a:lvl3pPr marL="1627632" indent="-237744">
              <a:buClr>
                <a:srgbClr val="038A00"/>
              </a:buClr>
              <a:buFont typeface="Wingdings" charset="2"/>
              <a:buChar char="§"/>
              <a:defRPr sz="1800">
                <a:solidFill>
                  <a:srgbClr val="333333"/>
                </a:solidFill>
                <a:latin typeface="Tw Cen MT"/>
                <a:cs typeface="Tw Cen MT"/>
              </a:defRPr>
            </a:lvl3pPr>
            <a:lvl4pPr marL="2176272" indent="-274320">
              <a:buClr>
                <a:srgbClr val="038A00"/>
              </a:buClr>
              <a:defRPr sz="1600">
                <a:solidFill>
                  <a:srgbClr val="333333"/>
                </a:solidFill>
                <a:latin typeface="Tw Cen MT"/>
                <a:cs typeface="Tw Cen MT"/>
              </a:defRPr>
            </a:lvl4pPr>
            <a:lvl5pPr>
              <a:buClr>
                <a:srgbClr val="038A00"/>
              </a:buClr>
              <a:defRPr>
                <a:latin typeface="Tw Cen MT"/>
                <a:cs typeface="Tw Cen M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sp>
        <p:nvSpPr>
          <p:cNvPr id="18" name="Text Placeholder 17"/>
          <p:cNvSpPr>
            <a:spLocks noGrp="1"/>
          </p:cNvSpPr>
          <p:nvPr>
            <p:ph type="body" sz="quarter" idx="10"/>
          </p:nvPr>
        </p:nvSpPr>
        <p:spPr>
          <a:xfrm>
            <a:off x="457200" y="792163"/>
            <a:ext cx="8229600" cy="503237"/>
          </a:xfrm>
          <a:prstGeom prst="rect">
            <a:avLst/>
          </a:prstGeom>
        </p:spPr>
        <p:txBody>
          <a:bodyPr vert="horz"/>
          <a:lstStyle>
            <a:lvl1pPr marL="365760">
              <a:buFontTx/>
              <a:buNone/>
              <a:defRPr sz="2000" cap="all">
                <a:solidFill>
                  <a:srgbClr val="038A00"/>
                </a:solidFill>
              </a:defRPr>
            </a:lvl1pPr>
          </a:lstStyle>
          <a:p>
            <a:pPr lvl="0"/>
            <a:r>
              <a:rPr lang="en-US" smtClean="0"/>
              <a:t>Click to edit Master text styles</a:t>
            </a:r>
          </a:p>
        </p:txBody>
      </p:sp>
      <p:sp>
        <p:nvSpPr>
          <p:cNvPr id="6" name="Slide Number Placeholder 22"/>
          <p:cNvSpPr>
            <a:spLocks noGrp="1"/>
          </p:cNvSpPr>
          <p:nvPr>
            <p:ph type="sldNum" sz="quarter" idx="11"/>
          </p:nvPr>
        </p:nvSpPr>
        <p:spPr>
          <a:xfrm>
            <a:off x="685800" y="6492875"/>
            <a:ext cx="533400" cy="365125"/>
          </a:xfrm>
          <a:prstGeom prst="rect">
            <a:avLst/>
          </a:prstGeom>
        </p:spPr>
        <p:txBody>
          <a:bodyPr vert="horz" lIns="0" rIns="0" anchor="t"/>
          <a:lstStyle>
            <a:lvl1pPr algn="l" eaLnBrk="1" fontAlgn="auto" latinLnBrk="0" hangingPunct="1">
              <a:spcBef>
                <a:spcPts val="0"/>
              </a:spcBef>
              <a:spcAft>
                <a:spcPts val="0"/>
              </a:spcAft>
              <a:defRPr kumimoji="0" sz="1800">
                <a:solidFill>
                  <a:srgbClr val="666666"/>
                </a:solidFill>
                <a:latin typeface="Tw Cen MT"/>
                <a:cs typeface="Tw Cen MT"/>
              </a:defRPr>
            </a:lvl1pPr>
          </a:lstStyle>
          <a:p>
            <a:pPr>
              <a:defRPr/>
            </a:pPr>
            <a:fld id="{7A09BD18-B025-4388-A77C-68303695C0B1}" type="slidenum">
              <a:rPr lang="en-US"/>
              <a:pPr>
                <a:defRPr/>
              </a:pPr>
              <a:t>‹#›</a:t>
            </a:fld>
            <a:endParaRPr lang="en-US" dirty="0"/>
          </a:p>
        </p:txBody>
      </p:sp>
    </p:spTree>
  </p:cSld>
  <p:clrMapOvr>
    <a:masterClrMapping/>
  </p:clrMapOvr>
  <p:timing>
    <p:tnLst>
      <p:par>
        <p:cTn id="1" dur="indefinite" restart="never" nodeType="tmRoot"/>
      </p:par>
    </p:tnLst>
  </p:timing>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Text-Number Bullet">
    <p:spTree>
      <p:nvGrpSpPr>
        <p:cNvPr id="1" name=""/>
        <p:cNvGrpSpPr/>
        <p:nvPr/>
      </p:nvGrpSpPr>
      <p:grpSpPr>
        <a:xfrm>
          <a:off x="0" y="0"/>
          <a:ext cx="0" cy="0"/>
          <a:chOff x="0" y="0"/>
          <a:chExt cx="0" cy="0"/>
        </a:xfrm>
      </p:grpSpPr>
      <p:pic>
        <p:nvPicPr>
          <p:cNvPr id="5" name="Picture 2"/>
          <p:cNvPicPr>
            <a:picLocks noChangeAspect="1" noChangeArrowheads="1"/>
          </p:cNvPicPr>
          <p:nvPr userDrawn="1"/>
        </p:nvPicPr>
        <p:blipFill>
          <a:blip r:embed="rId2"/>
          <a:srcRect l="33096" t="34326" r="33492" b="32307"/>
          <a:stretch>
            <a:fillRect/>
          </a:stretch>
        </p:blipFill>
        <p:spPr bwMode="auto">
          <a:xfrm>
            <a:off x="8077200" y="6096000"/>
            <a:ext cx="609600" cy="609600"/>
          </a:xfrm>
          <a:prstGeom prst="rect">
            <a:avLst/>
          </a:prstGeom>
          <a:noFill/>
          <a:ln w="9525">
            <a:noFill/>
            <a:miter lim="800000"/>
            <a:headEnd/>
            <a:tailEnd/>
          </a:ln>
        </p:spPr>
      </p:pic>
      <p:sp>
        <p:nvSpPr>
          <p:cNvPr id="2" name="Title 1"/>
          <p:cNvSpPr>
            <a:spLocks noGrp="1"/>
          </p:cNvSpPr>
          <p:nvPr>
            <p:ph type="title"/>
          </p:nvPr>
        </p:nvSpPr>
        <p:spPr>
          <a:xfrm>
            <a:off x="457200" y="228600"/>
            <a:ext cx="8229600" cy="563562"/>
          </a:xfrm>
          <a:prstGeom prst="rect">
            <a:avLst/>
          </a:prstGeom>
        </p:spPr>
        <p:txBody>
          <a:bodyPr vert="horz" anchor="t"/>
          <a:lstStyle>
            <a:lvl1pPr algn="l">
              <a:defRPr sz="3600" b="1" cap="all" baseline="0">
                <a:solidFill>
                  <a:srgbClr val="038A00"/>
                </a:solidFill>
                <a:latin typeface="Tw Cen MT"/>
                <a:cs typeface="Tw Cen MT"/>
              </a:defRPr>
            </a:lvl1pPr>
          </a:lstStyle>
          <a:p>
            <a:r>
              <a:rPr lang="en-US" smtClean="0"/>
              <a:t>Click to edit Master title style</a:t>
            </a:r>
            <a:endParaRPr lang="en-US" dirty="0"/>
          </a:p>
        </p:txBody>
      </p:sp>
      <p:sp>
        <p:nvSpPr>
          <p:cNvPr id="3" name="Content Placeholder 2"/>
          <p:cNvSpPr>
            <a:spLocks noGrp="1"/>
          </p:cNvSpPr>
          <p:nvPr>
            <p:ph idx="1"/>
          </p:nvPr>
        </p:nvSpPr>
        <p:spPr>
          <a:xfrm>
            <a:off x="457200" y="1295400"/>
            <a:ext cx="8229600" cy="4449763"/>
          </a:xfrm>
          <a:prstGeom prst="rect">
            <a:avLst/>
          </a:prstGeom>
        </p:spPr>
        <p:txBody>
          <a:bodyPr vert="horz"/>
          <a:lstStyle>
            <a:lvl1pPr marL="594360" indent="-365760">
              <a:buClr>
                <a:srgbClr val="038A00"/>
              </a:buClr>
              <a:buFont typeface="+mj-lt"/>
              <a:buAutoNum type="arabicPeriod"/>
              <a:defRPr sz="2400" baseline="0">
                <a:solidFill>
                  <a:srgbClr val="333333"/>
                </a:solidFill>
                <a:latin typeface="Tw Cen MT"/>
                <a:cs typeface="Tw Cen MT"/>
              </a:defRPr>
            </a:lvl1pPr>
            <a:lvl2pPr marL="1170432" indent="-347472">
              <a:buClr>
                <a:srgbClr val="038A00"/>
              </a:buClr>
              <a:buFont typeface="+mj-lt"/>
              <a:buAutoNum type="alphaLcPeriod"/>
              <a:defRPr sz="2100">
                <a:solidFill>
                  <a:srgbClr val="333333"/>
                </a:solidFill>
                <a:latin typeface="Tw Cen MT"/>
                <a:cs typeface="Tw Cen MT"/>
              </a:defRPr>
            </a:lvl2pPr>
            <a:lvl3pPr marL="1719072" indent="-256032">
              <a:buClr>
                <a:srgbClr val="038A00"/>
              </a:buClr>
              <a:buFont typeface="+mj-lt"/>
              <a:buAutoNum type="romanLcPeriod"/>
              <a:defRPr sz="1800">
                <a:solidFill>
                  <a:srgbClr val="333333"/>
                </a:solidFill>
                <a:latin typeface="Tw Cen MT"/>
                <a:cs typeface="Tw Cen MT"/>
              </a:defRPr>
            </a:lvl3pPr>
            <a:lvl4pPr marL="2212848" indent="-256032">
              <a:buClr>
                <a:srgbClr val="038A00"/>
              </a:buClr>
              <a:buFont typeface="Wingdings" charset="2"/>
              <a:buChar char="§"/>
              <a:defRPr sz="1600">
                <a:solidFill>
                  <a:srgbClr val="333333"/>
                </a:solidFill>
                <a:latin typeface="Tw Cen MT"/>
                <a:cs typeface="Tw Cen MT"/>
              </a:defRPr>
            </a:lvl4pPr>
            <a:lvl5pPr>
              <a:buClr>
                <a:srgbClr val="038A00"/>
              </a:buClr>
              <a:defRPr>
                <a:latin typeface="Tw Cen MT"/>
                <a:cs typeface="Tw Cen M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sp>
        <p:nvSpPr>
          <p:cNvPr id="6" name="Text Placeholder 17"/>
          <p:cNvSpPr>
            <a:spLocks noGrp="1"/>
          </p:cNvSpPr>
          <p:nvPr>
            <p:ph type="body" sz="quarter" idx="10"/>
          </p:nvPr>
        </p:nvSpPr>
        <p:spPr>
          <a:xfrm>
            <a:off x="457200" y="792163"/>
            <a:ext cx="8229600" cy="503237"/>
          </a:xfrm>
          <a:prstGeom prst="rect">
            <a:avLst/>
          </a:prstGeom>
        </p:spPr>
        <p:txBody>
          <a:bodyPr vert="horz"/>
          <a:lstStyle>
            <a:lvl1pPr marL="365760">
              <a:buFontTx/>
              <a:buNone/>
              <a:defRPr sz="2000" cap="all">
                <a:solidFill>
                  <a:srgbClr val="038A00"/>
                </a:solidFill>
              </a:defRPr>
            </a:lvl1pPr>
          </a:lstStyle>
          <a:p>
            <a:pPr lvl="0"/>
            <a:r>
              <a:rPr lang="en-US" smtClean="0"/>
              <a:t>Click to edit Master text styles</a:t>
            </a:r>
          </a:p>
        </p:txBody>
      </p:sp>
      <p:sp>
        <p:nvSpPr>
          <p:cNvPr id="7" name="Slide Number Placeholder 22"/>
          <p:cNvSpPr>
            <a:spLocks noGrp="1"/>
          </p:cNvSpPr>
          <p:nvPr>
            <p:ph type="sldNum" sz="quarter" idx="11"/>
          </p:nvPr>
        </p:nvSpPr>
        <p:spPr>
          <a:xfrm>
            <a:off x="685800" y="6492875"/>
            <a:ext cx="533400" cy="365125"/>
          </a:xfrm>
          <a:prstGeom prst="rect">
            <a:avLst/>
          </a:prstGeom>
        </p:spPr>
        <p:txBody>
          <a:bodyPr vert="horz" lIns="0" rIns="0" anchor="t"/>
          <a:lstStyle>
            <a:lvl1pPr algn="l" eaLnBrk="1" fontAlgn="auto" latinLnBrk="0" hangingPunct="1">
              <a:spcBef>
                <a:spcPts val="0"/>
              </a:spcBef>
              <a:spcAft>
                <a:spcPts val="0"/>
              </a:spcAft>
              <a:defRPr kumimoji="0" sz="1800">
                <a:solidFill>
                  <a:srgbClr val="666666"/>
                </a:solidFill>
                <a:latin typeface="Tw Cen MT"/>
                <a:cs typeface="Tw Cen MT"/>
              </a:defRPr>
            </a:lvl1pPr>
          </a:lstStyle>
          <a:p>
            <a:pPr>
              <a:defRPr/>
            </a:pPr>
            <a:fld id="{43FA13A2-94FB-4152-A2F6-6B774D97C69F}" type="slidenum">
              <a:rPr lang="en-US"/>
              <a:pPr>
                <a:defRPr/>
              </a:pPr>
              <a:t>‹#›</a:t>
            </a:fld>
            <a:endParaRPr lang="en-US" dirty="0"/>
          </a:p>
        </p:txBody>
      </p:sp>
    </p:spTree>
  </p:cSld>
  <p:clrMapOvr>
    <a:masterClrMapping/>
  </p:clrMapOvr>
  <p:timing>
    <p:tnLst>
      <p:par>
        <p:cTn id="1" dur="indefinite" restart="never" nodeType="tmRoot"/>
      </p:par>
    </p:tnLst>
  </p:timing>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Graph">
    <p:spTree>
      <p:nvGrpSpPr>
        <p:cNvPr id="1" name=""/>
        <p:cNvGrpSpPr/>
        <p:nvPr/>
      </p:nvGrpSpPr>
      <p:grpSpPr>
        <a:xfrm>
          <a:off x="0" y="0"/>
          <a:ext cx="0" cy="0"/>
          <a:chOff x="0" y="0"/>
          <a:chExt cx="0" cy="0"/>
        </a:xfrm>
      </p:grpSpPr>
      <p:pic>
        <p:nvPicPr>
          <p:cNvPr id="5" name="Picture 2"/>
          <p:cNvPicPr>
            <a:picLocks noChangeAspect="1" noChangeArrowheads="1"/>
          </p:cNvPicPr>
          <p:nvPr userDrawn="1"/>
        </p:nvPicPr>
        <p:blipFill>
          <a:blip r:embed="rId2"/>
          <a:srcRect l="33096" t="34326" r="33492" b="32307"/>
          <a:stretch>
            <a:fillRect/>
          </a:stretch>
        </p:blipFill>
        <p:spPr bwMode="auto">
          <a:xfrm>
            <a:off x="8077200" y="6096000"/>
            <a:ext cx="609600" cy="609600"/>
          </a:xfrm>
          <a:prstGeom prst="rect">
            <a:avLst/>
          </a:prstGeom>
          <a:noFill/>
          <a:ln w="9525">
            <a:noFill/>
            <a:miter lim="800000"/>
            <a:headEnd/>
            <a:tailEnd/>
          </a:ln>
        </p:spPr>
      </p:pic>
      <p:sp>
        <p:nvSpPr>
          <p:cNvPr id="2" name="Title 1"/>
          <p:cNvSpPr>
            <a:spLocks noGrp="1"/>
          </p:cNvSpPr>
          <p:nvPr>
            <p:ph type="title"/>
          </p:nvPr>
        </p:nvSpPr>
        <p:spPr>
          <a:xfrm>
            <a:off x="457200" y="228600"/>
            <a:ext cx="8229600" cy="563562"/>
          </a:xfrm>
          <a:prstGeom prst="rect">
            <a:avLst/>
          </a:prstGeom>
        </p:spPr>
        <p:txBody>
          <a:bodyPr vert="horz" anchor="t"/>
          <a:lstStyle>
            <a:lvl1pPr algn="l">
              <a:defRPr sz="3600" b="1" cap="all" baseline="0">
                <a:solidFill>
                  <a:srgbClr val="038A00"/>
                </a:solidFill>
                <a:latin typeface="Tw Cen MT"/>
                <a:cs typeface="Tw Cen MT"/>
              </a:defRPr>
            </a:lvl1pPr>
          </a:lstStyle>
          <a:p>
            <a:r>
              <a:rPr lang="en-US" smtClean="0"/>
              <a:t>Click to edit Master title style</a:t>
            </a:r>
            <a:endParaRPr lang="en-US" dirty="0"/>
          </a:p>
        </p:txBody>
      </p:sp>
      <p:sp>
        <p:nvSpPr>
          <p:cNvPr id="9" name="Chart Placeholder 8"/>
          <p:cNvSpPr>
            <a:spLocks noGrp="1"/>
          </p:cNvSpPr>
          <p:nvPr>
            <p:ph type="chart" sz="quarter" idx="10"/>
          </p:nvPr>
        </p:nvSpPr>
        <p:spPr>
          <a:xfrm>
            <a:off x="457200" y="1295400"/>
            <a:ext cx="8229600" cy="4449763"/>
          </a:xfrm>
          <a:prstGeom prst="rect">
            <a:avLst/>
          </a:prstGeom>
        </p:spPr>
        <p:txBody>
          <a:bodyPr vert="horz"/>
          <a:lstStyle/>
          <a:p>
            <a:pPr lvl="0"/>
            <a:r>
              <a:rPr lang="en-US" noProof="0" smtClean="0"/>
              <a:t>Click icon to add chart</a:t>
            </a:r>
            <a:endParaRPr lang="en-US" noProof="0" dirty="0"/>
          </a:p>
        </p:txBody>
      </p:sp>
      <p:sp>
        <p:nvSpPr>
          <p:cNvPr id="6" name="Text Placeholder 17"/>
          <p:cNvSpPr>
            <a:spLocks noGrp="1"/>
          </p:cNvSpPr>
          <p:nvPr>
            <p:ph type="body" sz="quarter" idx="11"/>
          </p:nvPr>
        </p:nvSpPr>
        <p:spPr>
          <a:xfrm>
            <a:off x="457200" y="792163"/>
            <a:ext cx="8229600" cy="503237"/>
          </a:xfrm>
          <a:prstGeom prst="rect">
            <a:avLst/>
          </a:prstGeom>
        </p:spPr>
        <p:txBody>
          <a:bodyPr vert="horz"/>
          <a:lstStyle>
            <a:lvl1pPr marL="365760">
              <a:buFontTx/>
              <a:buNone/>
              <a:defRPr sz="2000" cap="all">
                <a:solidFill>
                  <a:srgbClr val="038A00"/>
                </a:solidFill>
              </a:defRPr>
            </a:lvl1pPr>
          </a:lstStyle>
          <a:p>
            <a:pPr lvl="0"/>
            <a:r>
              <a:rPr lang="en-US" smtClean="0"/>
              <a:t>Click to edit Master text styles</a:t>
            </a:r>
          </a:p>
        </p:txBody>
      </p:sp>
      <p:sp>
        <p:nvSpPr>
          <p:cNvPr id="7" name="Slide Number Placeholder 22"/>
          <p:cNvSpPr>
            <a:spLocks noGrp="1"/>
          </p:cNvSpPr>
          <p:nvPr>
            <p:ph type="sldNum" sz="quarter" idx="12"/>
          </p:nvPr>
        </p:nvSpPr>
        <p:spPr>
          <a:xfrm>
            <a:off x="685800" y="6492875"/>
            <a:ext cx="533400" cy="365125"/>
          </a:xfrm>
          <a:prstGeom prst="rect">
            <a:avLst/>
          </a:prstGeom>
        </p:spPr>
        <p:txBody>
          <a:bodyPr vert="horz" lIns="0" rIns="0" anchor="t"/>
          <a:lstStyle>
            <a:lvl1pPr algn="l" eaLnBrk="1" fontAlgn="auto" latinLnBrk="0" hangingPunct="1">
              <a:spcBef>
                <a:spcPts val="0"/>
              </a:spcBef>
              <a:spcAft>
                <a:spcPts val="0"/>
              </a:spcAft>
              <a:defRPr kumimoji="0" sz="1800">
                <a:solidFill>
                  <a:srgbClr val="666666"/>
                </a:solidFill>
                <a:latin typeface="Tw Cen MT"/>
                <a:cs typeface="Tw Cen MT"/>
              </a:defRPr>
            </a:lvl1pPr>
          </a:lstStyle>
          <a:p>
            <a:pPr>
              <a:defRPr/>
            </a:pPr>
            <a:fld id="{DFB467DD-9515-46B6-B069-95D878ABF97A}" type="slidenum">
              <a:rPr lang="en-US"/>
              <a:pPr>
                <a:defRPr/>
              </a:pPr>
              <a:t>‹#›</a:t>
            </a:fld>
            <a:endParaRPr lang="en-US" dirty="0"/>
          </a:p>
        </p:txBody>
      </p:sp>
    </p:spTree>
  </p:cSld>
  <p:clrMapOvr>
    <a:masterClrMapping/>
  </p:clrMapOvr>
  <p:timing>
    <p:tnLst>
      <p:par>
        <p:cTn id="1" dur="indefinite" restart="never" nodeType="tmRoot"/>
      </p:par>
    </p:tnLst>
  </p:timing>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066800" y="1066800"/>
            <a:ext cx="7162800" cy="4038600"/>
          </a:xfrm>
          <a:prstGeom prst="rect">
            <a:avLst/>
          </a:prstGeom>
        </p:spPr>
        <p:txBody>
          <a:bodyPr vert="horz" anchor="t"/>
          <a:lstStyle>
            <a:lvl1pPr algn="l">
              <a:defRPr sz="5000" b="1" cap="none" baseline="0">
                <a:solidFill>
                  <a:srgbClr val="0C4790"/>
                </a:solidFill>
                <a:latin typeface="Tw Cen MT"/>
                <a:cs typeface="Tw Cen MT"/>
              </a:defRPr>
            </a:lvl1pPr>
          </a:lstStyle>
          <a:p>
            <a:r>
              <a:rPr lang="en-US" smtClean="0"/>
              <a:t>Click to edit Master title style</a:t>
            </a:r>
            <a:endParaRPr lang="en-US" dirty="0"/>
          </a:p>
        </p:txBody>
      </p:sp>
      <p:sp>
        <p:nvSpPr>
          <p:cNvPr id="3" name="Text Placeholder 2"/>
          <p:cNvSpPr>
            <a:spLocks noGrp="1"/>
          </p:cNvSpPr>
          <p:nvPr>
            <p:ph type="body" idx="1"/>
          </p:nvPr>
        </p:nvSpPr>
        <p:spPr>
          <a:xfrm>
            <a:off x="4038600" y="5105400"/>
            <a:ext cx="4191000" cy="411162"/>
          </a:xfrm>
          <a:prstGeom prst="rect">
            <a:avLst/>
          </a:prstGeom>
        </p:spPr>
        <p:txBody>
          <a:bodyPr vert="horz" anchor="b"/>
          <a:lstStyle>
            <a:lvl1pPr marL="0" indent="0">
              <a:buNone/>
              <a:defRPr sz="2600" baseline="0">
                <a:solidFill>
                  <a:srgbClr val="0C4790"/>
                </a:solidFill>
                <a:latin typeface="Tw Cen MT"/>
                <a:cs typeface="Tw Cen M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Tree>
  </p:cSld>
  <p:clrMapOvr>
    <a:masterClrMapping/>
  </p:clrMapOvr>
  <p:timing>
    <p:tnLst>
      <p:par>
        <p:cTn id="1" dur="indefinite" restart="never" nodeType="tmRoot"/>
      </p:par>
    </p:tnLst>
  </p:timing>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Picture-Caption">
    <p:spTree>
      <p:nvGrpSpPr>
        <p:cNvPr id="1" name=""/>
        <p:cNvGrpSpPr/>
        <p:nvPr/>
      </p:nvGrpSpPr>
      <p:grpSpPr>
        <a:xfrm>
          <a:off x="0" y="0"/>
          <a:ext cx="0" cy="0"/>
          <a:chOff x="0" y="0"/>
          <a:chExt cx="0" cy="0"/>
        </a:xfrm>
      </p:grpSpPr>
      <p:sp>
        <p:nvSpPr>
          <p:cNvPr id="3" name="Picture Placeholder 2"/>
          <p:cNvSpPr>
            <a:spLocks noGrp="1"/>
          </p:cNvSpPr>
          <p:nvPr>
            <p:ph type="pic" idx="1"/>
          </p:nvPr>
        </p:nvSpPr>
        <p:spPr>
          <a:xfrm>
            <a:off x="533400" y="457200"/>
            <a:ext cx="8077200" cy="5486400"/>
          </a:xfrm>
          <a:prstGeom prst="rect">
            <a:avLst/>
          </a:prstGeom>
        </p:spPr>
        <p:txBody>
          <a:bodyPr vert="horz"/>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endParaRPr lang="en-US" noProof="0" dirty="0"/>
          </a:p>
        </p:txBody>
      </p:sp>
      <p:sp>
        <p:nvSpPr>
          <p:cNvPr id="7" name="Text Placeholder 6"/>
          <p:cNvSpPr>
            <a:spLocks noGrp="1"/>
          </p:cNvSpPr>
          <p:nvPr>
            <p:ph type="body" sz="quarter" idx="10"/>
          </p:nvPr>
        </p:nvSpPr>
        <p:spPr>
          <a:xfrm>
            <a:off x="533400" y="5943600"/>
            <a:ext cx="8077200" cy="457200"/>
          </a:xfrm>
          <a:prstGeom prst="rect">
            <a:avLst/>
          </a:prstGeom>
        </p:spPr>
        <p:txBody>
          <a:bodyPr vert="horz"/>
          <a:lstStyle>
            <a:lvl1pPr>
              <a:buFontTx/>
              <a:buNone/>
              <a:defRPr sz="2000" baseline="0">
                <a:latin typeface="Tw Cen MT"/>
                <a:cs typeface="Tw Cen MT"/>
              </a:defRPr>
            </a:lvl1pPr>
            <a:lvl2pPr>
              <a:buFontTx/>
              <a:buNone/>
              <a:defRPr/>
            </a:lvl2pPr>
            <a:lvl3pPr>
              <a:buFontTx/>
              <a:buNone/>
              <a:defRPr/>
            </a:lvl3pPr>
            <a:lvl4pPr>
              <a:buFontTx/>
              <a:buNone/>
              <a:defRPr/>
            </a:lvl4pPr>
            <a:lvl5pPr>
              <a:buFontTx/>
              <a:buNone/>
              <a:defRPr/>
            </a:lvl5pPr>
          </a:lstStyle>
          <a:p>
            <a:pPr lvl="0"/>
            <a:r>
              <a:rPr lang="en-US" smtClean="0"/>
              <a:t>Click to edit Master text styles</a:t>
            </a:r>
          </a:p>
        </p:txBody>
      </p:sp>
    </p:spTree>
  </p:cSld>
  <p:clrMapOvr>
    <a:masterClrMapping/>
  </p:clrMapOvr>
  <p:timing>
    <p:tnLst>
      <p:par>
        <p:cTn id="1" dur="indefinite" restart="never" nodeType="tmRoot"/>
      </p:par>
    </p:tnLst>
  </p:timing>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Picture-Only">
    <p:spTree>
      <p:nvGrpSpPr>
        <p:cNvPr id="1" name=""/>
        <p:cNvGrpSpPr/>
        <p:nvPr/>
      </p:nvGrpSpPr>
      <p:grpSpPr>
        <a:xfrm>
          <a:off x="0" y="0"/>
          <a:ext cx="0" cy="0"/>
          <a:chOff x="0" y="0"/>
          <a:chExt cx="0" cy="0"/>
        </a:xfrm>
      </p:grpSpPr>
      <p:sp>
        <p:nvSpPr>
          <p:cNvPr id="3" name="Picture Placeholder 2"/>
          <p:cNvSpPr>
            <a:spLocks noGrp="1"/>
          </p:cNvSpPr>
          <p:nvPr>
            <p:ph type="pic" idx="1"/>
          </p:nvPr>
        </p:nvSpPr>
        <p:spPr>
          <a:xfrm>
            <a:off x="0" y="0"/>
            <a:ext cx="9144000" cy="6858000"/>
          </a:xfrm>
          <a:prstGeom prst="rect">
            <a:avLst/>
          </a:prstGeom>
        </p:spPr>
        <p:txBody>
          <a:bodyPr vert="horz"/>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endParaRPr lang="en-US" noProof="0" dirty="0"/>
          </a:p>
        </p:txBody>
      </p:sp>
    </p:spTree>
  </p:cSld>
  <p:clrMapOvr>
    <a:masterClrMapping/>
  </p:clrMapOvr>
  <p:timing>
    <p:tnLst>
      <p:par>
        <p:cTn id="1" dur="indefinite" restart="never" nodeType="tmRoot"/>
      </p:par>
    </p:tnLst>
  </p:timing>
</p:sldLayout>
</file>

<file path=ppt/slideLayouts/slideLayout39.xml><?xml version="1.0" encoding="utf-8"?>
<p:sldLayout xmlns:a="http://schemas.openxmlformats.org/drawingml/2006/main" xmlns:r="http://schemas.openxmlformats.org/officeDocument/2006/relationships" xmlns:p="http://schemas.openxmlformats.org/presentationml/2006/main" type="blank" preserve="1">
  <p:cSld name="End-Seal">
    <p:spTree>
      <p:nvGrpSpPr>
        <p:cNvPr id="1" name=""/>
        <p:cNvGrpSpPr/>
        <p:nvPr/>
      </p:nvGrpSpPr>
      <p:grpSpPr>
        <a:xfrm>
          <a:off x="0" y="0"/>
          <a:ext cx="0" cy="0"/>
          <a:chOff x="0" y="0"/>
          <a:chExt cx="0" cy="0"/>
        </a:xfrm>
      </p:grpSpPr>
    </p:spTree>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p:cSld name="Text-Square Bullet">
    <p:bg>
      <p:bgPr>
        <a:solidFill>
          <a:schemeClr val="bg1"/>
        </a:solidFill>
        <a:effectLst/>
      </p:bgPr>
    </p:bg>
    <p:spTree>
      <p:nvGrpSpPr>
        <p:cNvPr id="1" name=""/>
        <p:cNvGrpSpPr/>
        <p:nvPr/>
      </p:nvGrpSpPr>
      <p:grpSpPr>
        <a:xfrm>
          <a:off x="0" y="0"/>
          <a:ext cx="0" cy="0"/>
          <a:chOff x="0" y="0"/>
          <a:chExt cx="0" cy="0"/>
        </a:xfrm>
      </p:grpSpPr>
      <p:pic>
        <p:nvPicPr>
          <p:cNvPr id="5" name="Picture 8"/>
          <p:cNvPicPr>
            <a:picLocks noChangeAspect="1"/>
          </p:cNvPicPr>
          <p:nvPr/>
        </p:nvPicPr>
        <p:blipFill>
          <a:blip r:embed="rId2"/>
          <a:srcRect/>
          <a:stretch>
            <a:fillRect/>
          </a:stretch>
        </p:blipFill>
        <p:spPr bwMode="auto">
          <a:xfrm>
            <a:off x="8153400" y="6273800"/>
            <a:ext cx="419100" cy="431800"/>
          </a:xfrm>
          <a:prstGeom prst="rect">
            <a:avLst/>
          </a:prstGeom>
          <a:noFill/>
          <a:ln w="9525">
            <a:noFill/>
            <a:miter lim="800000"/>
            <a:headEnd/>
            <a:tailEnd/>
          </a:ln>
        </p:spPr>
      </p:pic>
      <p:sp>
        <p:nvSpPr>
          <p:cNvPr id="2" name="Title 1"/>
          <p:cNvSpPr>
            <a:spLocks noGrp="1"/>
          </p:cNvSpPr>
          <p:nvPr>
            <p:ph type="title"/>
          </p:nvPr>
        </p:nvSpPr>
        <p:spPr>
          <a:xfrm>
            <a:off x="457200" y="228600"/>
            <a:ext cx="8229600" cy="914400"/>
          </a:xfrm>
          <a:prstGeom prst="rect">
            <a:avLst/>
          </a:prstGeom>
          <a:solidFill>
            <a:schemeClr val="accent1">
              <a:lumMod val="50000"/>
            </a:schemeClr>
          </a:solidFill>
        </p:spPr>
        <p:txBody>
          <a:bodyPr vert="horz" anchor="ctr"/>
          <a:lstStyle>
            <a:lvl1pPr algn="ctr">
              <a:defRPr sz="3600" b="0" cap="all" baseline="0">
                <a:solidFill>
                  <a:schemeClr val="bg1"/>
                </a:solidFill>
                <a:latin typeface="Calibri" panose="020F0502020204030204" pitchFamily="34" charset="0"/>
                <a:cs typeface="Calibri" panose="020F0502020204030204" pitchFamily="34" charset="0"/>
              </a:defRPr>
            </a:lvl1pPr>
          </a:lstStyle>
          <a:p>
            <a:r>
              <a:rPr lang="en-US" smtClean="0"/>
              <a:t>Click to edit Master title style</a:t>
            </a:r>
            <a:endParaRPr lang="en-US" dirty="0"/>
          </a:p>
        </p:txBody>
      </p:sp>
      <p:sp>
        <p:nvSpPr>
          <p:cNvPr id="6" name="Slide Number Placeholder 22"/>
          <p:cNvSpPr>
            <a:spLocks noGrp="1"/>
          </p:cNvSpPr>
          <p:nvPr>
            <p:ph type="sldNum" sz="quarter" idx="11"/>
          </p:nvPr>
        </p:nvSpPr>
        <p:spPr>
          <a:xfrm>
            <a:off x="685800" y="6492875"/>
            <a:ext cx="533400" cy="365125"/>
          </a:xfrm>
          <a:prstGeom prst="rect">
            <a:avLst/>
          </a:prstGeom>
        </p:spPr>
        <p:txBody>
          <a:bodyPr vert="horz" lIns="0" rIns="0" anchor="t"/>
          <a:lstStyle>
            <a:lvl1pPr algn="l" eaLnBrk="1" fontAlgn="auto" latinLnBrk="0" hangingPunct="1">
              <a:spcBef>
                <a:spcPts val="0"/>
              </a:spcBef>
              <a:spcAft>
                <a:spcPts val="0"/>
              </a:spcAft>
              <a:defRPr kumimoji="0" sz="1800">
                <a:solidFill>
                  <a:srgbClr val="666666"/>
                </a:solidFill>
                <a:latin typeface="Tw Cen MT"/>
                <a:cs typeface="Tw Cen MT"/>
              </a:defRPr>
            </a:lvl1pPr>
          </a:lstStyle>
          <a:p>
            <a:pPr>
              <a:defRPr/>
            </a:pPr>
            <a:fld id="{3F3DF412-A00B-40D4-B90B-898E1C30B807}" type="slidenum">
              <a:rPr lang="en-US" smtClean="0"/>
              <a:pPr>
                <a:defRPr/>
              </a:pPr>
              <a:t>‹#›</a:t>
            </a:fld>
            <a:endParaRPr lang="en-US" dirty="0"/>
          </a:p>
        </p:txBody>
      </p:sp>
      <p:sp>
        <p:nvSpPr>
          <p:cNvPr id="7" name="TextBox 6"/>
          <p:cNvSpPr txBox="1"/>
          <p:nvPr/>
        </p:nvSpPr>
        <p:spPr>
          <a:xfrm>
            <a:off x="838200" y="1600200"/>
            <a:ext cx="762000" cy="369332"/>
          </a:xfrm>
          <a:prstGeom prst="rect">
            <a:avLst/>
          </a:prstGeom>
          <a:noFill/>
        </p:spPr>
        <p:txBody>
          <a:bodyPr wrap="square" rtlCol="0">
            <a:spAutoFit/>
          </a:bodyPr>
          <a:lstStyle/>
          <a:p>
            <a:r>
              <a:rPr lang="en-US" dirty="0" smtClean="0"/>
              <a:t>1</a:t>
            </a:r>
            <a:endParaRPr lang="en-US" dirty="0"/>
          </a:p>
        </p:txBody>
      </p:sp>
    </p:spTree>
  </p:cSld>
  <p:clrMapOvr>
    <a:masterClrMapping/>
  </p:clrMapOvr>
  <p:transition>
    <p:fade/>
  </p:transition>
  <p:timing>
    <p:tnLst>
      <p:par>
        <p:cTn id="1" dur="indefinite" restart="never" nodeType="tmRoot"/>
      </p:par>
    </p:tnLst>
  </p:timing>
  <p:hf hdr="0" ftr="0" dt="0"/>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End-Pictures">
    <p:spTree>
      <p:nvGrpSpPr>
        <p:cNvPr id="1" name=""/>
        <p:cNvGrpSpPr/>
        <p:nvPr/>
      </p:nvGrpSpPr>
      <p:grpSpPr>
        <a:xfrm>
          <a:off x="0" y="0"/>
          <a:ext cx="0" cy="0"/>
          <a:chOff x="0" y="0"/>
          <a:chExt cx="0" cy="0"/>
        </a:xfrm>
      </p:grpSpPr>
    </p:spTree>
  </p:cSld>
  <p:clrMapOvr>
    <a:masterClrMapping/>
  </p:clrMapOvr>
  <p:timing>
    <p:tnLst>
      <p:par>
        <p:cTn id="1" dur="indefinite" restart="never" nodeType="tmRoot"/>
      </p:par>
    </p:tnLst>
  </p:timing>
</p:sldLayout>
</file>

<file path=ppt/slideLayouts/slideLayout41.xml><?xml version="1.0" encoding="utf-8"?>
<p:sldLayout xmlns:a="http://schemas.openxmlformats.org/drawingml/2006/main" xmlns:r="http://schemas.openxmlformats.org/officeDocument/2006/relationships" xmlns:p="http://schemas.openxmlformats.org/presentationml/2006/main" type="title" preserve="1">
  <p:cSld name="1_Title Slide">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685800" y="4114801"/>
            <a:ext cx="7772400" cy="914399"/>
          </a:xfrm>
          <a:prstGeom prst="rect">
            <a:avLst/>
          </a:prstGeom>
        </p:spPr>
        <p:txBody>
          <a:bodyPr vert="horz"/>
          <a:lstStyle>
            <a:lvl1pPr>
              <a:defRPr sz="5200" b="1" i="0" kern="1200" cap="all" spc="0">
                <a:solidFill>
                  <a:schemeClr val="bg1"/>
                </a:solidFill>
                <a:latin typeface="Tw Cen MT"/>
                <a:cs typeface="Tw Cen MT"/>
              </a:defRPr>
            </a:lvl1pPr>
          </a:lstStyle>
          <a:p>
            <a:r>
              <a:rPr lang="en-US" smtClean="0"/>
              <a:t>Click to edit Master title style</a:t>
            </a:r>
            <a:endParaRPr lang="en-US" dirty="0"/>
          </a:p>
        </p:txBody>
      </p:sp>
      <p:sp>
        <p:nvSpPr>
          <p:cNvPr id="3" name="Subtitle 2"/>
          <p:cNvSpPr>
            <a:spLocks noGrp="1"/>
          </p:cNvSpPr>
          <p:nvPr>
            <p:ph type="subTitle" idx="1"/>
          </p:nvPr>
        </p:nvSpPr>
        <p:spPr>
          <a:xfrm>
            <a:off x="1371600" y="5029200"/>
            <a:ext cx="6400800" cy="1066800"/>
          </a:xfrm>
          <a:prstGeom prst="rect">
            <a:avLst/>
          </a:prstGeom>
        </p:spPr>
        <p:txBody>
          <a:bodyPr vert="horz"/>
          <a:lstStyle>
            <a:lvl1pPr marL="0" indent="0" algn="ctr">
              <a:buNone/>
              <a:defRPr sz="2400" cap="all">
                <a:solidFill>
                  <a:schemeClr val="bg1"/>
                </a:solidFill>
                <a:latin typeface="Tw Cen M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Tree>
    <p:extLst>
      <p:ext uri="{BB962C8B-B14F-4D97-AF65-F5344CB8AC3E}">
        <p14:creationId xmlns:p14="http://schemas.microsoft.com/office/powerpoint/2010/main" val="171661036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solidFill>
            <a:srgbClr val="006B3A">
              <a:alpha val="60000"/>
            </a:srgbClr>
          </a:solidFill>
          <a:ln>
            <a:noFill/>
          </a:ln>
        </p:spPr>
        <p:txBody>
          <a:bodyPr/>
          <a:lstStyle>
            <a:lvl1pPr>
              <a:defRPr baseline="0">
                <a:solidFill>
                  <a:schemeClr val="bg1"/>
                </a:solidFill>
              </a:defRPr>
            </a:lvl1pPr>
          </a:lstStyle>
          <a:p>
            <a:r>
              <a:rPr lang="en-US" dirty="0" smtClean="0"/>
              <a:t>3-BULLET SLIDE</a:t>
            </a:r>
            <a:endParaRPr lang="en-US" dirty="0"/>
          </a:p>
        </p:txBody>
      </p:sp>
      <p:sp>
        <p:nvSpPr>
          <p:cNvPr id="4" name="Text Placeholder 3"/>
          <p:cNvSpPr>
            <a:spLocks noGrp="1"/>
          </p:cNvSpPr>
          <p:nvPr>
            <p:ph type="body" sz="quarter" idx="10" hasCustomPrompt="1"/>
          </p:nvPr>
        </p:nvSpPr>
        <p:spPr>
          <a:xfrm>
            <a:off x="428610" y="1753129"/>
            <a:ext cx="8221663" cy="1233488"/>
          </a:xfrm>
          <a:solidFill>
            <a:schemeClr val="accent1">
              <a:lumMod val="20000"/>
              <a:lumOff val="80000"/>
            </a:schemeClr>
          </a:solidFill>
        </p:spPr>
        <p:txBody>
          <a:bodyPr>
            <a:normAutofit/>
          </a:bodyPr>
          <a:lstStyle>
            <a:lvl1pPr marL="0" marR="0" indent="0" algn="l" defTabSz="914400" rtl="0" eaLnBrk="1" fontAlgn="auto" latinLnBrk="0" hangingPunct="1">
              <a:lnSpc>
                <a:spcPct val="100000"/>
              </a:lnSpc>
              <a:spcBef>
                <a:spcPct val="20000"/>
              </a:spcBef>
              <a:spcAft>
                <a:spcPts val="0"/>
              </a:spcAft>
              <a:buClrTx/>
              <a:buSzTx/>
              <a:buFont typeface="Arial" panose="020B0604020202020204" pitchFamily="34" charset="0"/>
              <a:buNone/>
              <a:tabLst/>
              <a:defRPr sz="1600"/>
            </a:lvl1pPr>
          </a:lstStyle>
          <a:p>
            <a:pPr marL="0" marR="0" lvl="0" indent="0" algn="l" defTabSz="914400" rtl="0" eaLnBrk="1" fontAlgn="auto" latinLnBrk="0" hangingPunct="1">
              <a:lnSpc>
                <a:spcPct val="100000"/>
              </a:lnSpc>
              <a:spcBef>
                <a:spcPct val="20000"/>
              </a:spcBef>
              <a:spcAft>
                <a:spcPts val="0"/>
              </a:spcAft>
              <a:buClrTx/>
              <a:buSzTx/>
              <a:buFont typeface="Arial" panose="020B0604020202020204" pitchFamily="34" charset="0"/>
              <a:buNone/>
              <a:tabLst/>
              <a:defRPr/>
            </a:pPr>
            <a:r>
              <a:rPr lang="en-US" dirty="0" smtClean="0"/>
              <a:t>Bullet</a:t>
            </a:r>
            <a:r>
              <a:rPr lang="en-US" baseline="0" dirty="0" smtClean="0"/>
              <a:t> 1- TIP: </a:t>
            </a:r>
            <a:r>
              <a:rPr lang="en-US" sz="1600" baseline="0" dirty="0" smtClean="0"/>
              <a:t>to ensure all the boxes are aligned, go to the format tab and on the right side you’ll see a drop down menu titled, “Align.” Select all the boxes you want aligned (by holding down the shift button as you click the relevant boxes), and align in whatever direction you want. I always align vertically when using long boxes like these to ensure the spacing between is the same.</a:t>
            </a:r>
            <a:endParaRPr lang="en-US" sz="1600" dirty="0" smtClean="0"/>
          </a:p>
          <a:p>
            <a:pPr lvl="0"/>
            <a:endParaRPr lang="en-US" dirty="0"/>
          </a:p>
        </p:txBody>
      </p:sp>
      <p:sp>
        <p:nvSpPr>
          <p:cNvPr id="6" name="Text Placeholder 5"/>
          <p:cNvSpPr>
            <a:spLocks noGrp="1"/>
          </p:cNvSpPr>
          <p:nvPr>
            <p:ph type="body" sz="quarter" idx="11" hasCustomPrompt="1"/>
          </p:nvPr>
        </p:nvSpPr>
        <p:spPr>
          <a:xfrm>
            <a:off x="438135" y="3322108"/>
            <a:ext cx="8202613" cy="1219200"/>
          </a:xfrm>
          <a:solidFill>
            <a:schemeClr val="accent1">
              <a:lumMod val="40000"/>
              <a:lumOff val="60000"/>
            </a:schemeClr>
          </a:solidFill>
        </p:spPr>
        <p:txBody>
          <a:bodyPr>
            <a:normAutofit/>
          </a:bodyPr>
          <a:lstStyle>
            <a:lvl1pPr marL="0" indent="0">
              <a:buNone/>
              <a:defRPr sz="1800"/>
            </a:lvl1pPr>
          </a:lstStyle>
          <a:p>
            <a:pPr lvl="0"/>
            <a:r>
              <a:rPr lang="en-US" dirty="0" smtClean="0"/>
              <a:t>Bullet 2</a:t>
            </a:r>
            <a:endParaRPr lang="en-US" dirty="0"/>
          </a:p>
        </p:txBody>
      </p:sp>
      <p:sp>
        <p:nvSpPr>
          <p:cNvPr id="11" name="Text Placeholder 10"/>
          <p:cNvSpPr>
            <a:spLocks noGrp="1"/>
          </p:cNvSpPr>
          <p:nvPr>
            <p:ph type="body" sz="quarter" idx="12" hasCustomPrompt="1"/>
          </p:nvPr>
        </p:nvSpPr>
        <p:spPr>
          <a:xfrm>
            <a:off x="438135" y="4876800"/>
            <a:ext cx="8202613" cy="1219200"/>
          </a:xfrm>
          <a:solidFill>
            <a:schemeClr val="accent1">
              <a:lumMod val="60000"/>
              <a:lumOff val="40000"/>
            </a:schemeClr>
          </a:solidFill>
        </p:spPr>
        <p:txBody>
          <a:bodyPr>
            <a:normAutofit/>
          </a:bodyPr>
          <a:lstStyle>
            <a:lvl1pPr marL="0" indent="0">
              <a:buNone/>
              <a:defRPr sz="1800"/>
            </a:lvl1pPr>
          </a:lstStyle>
          <a:p>
            <a:pPr lvl="0"/>
            <a:r>
              <a:rPr lang="en-US" dirty="0" smtClean="0"/>
              <a:t>Bullet 3</a:t>
            </a:r>
            <a:endParaRPr lang="en-US" dirty="0"/>
          </a:p>
        </p:txBody>
      </p:sp>
    </p:spTree>
    <p:extLst>
      <p:ext uri="{BB962C8B-B14F-4D97-AF65-F5344CB8AC3E}">
        <p14:creationId xmlns:p14="http://schemas.microsoft.com/office/powerpoint/2010/main" val="1075494219"/>
      </p:ext>
    </p:extLst>
  </p:cSld>
  <p:clrMapOvr>
    <a:masterClrMapping/>
  </p:clrMapOvr>
  <p:timing>
    <p:tnLst>
      <p:par>
        <p:cTn id="1" dur="indefinite" restart="never" nodeType="tmRoot"/>
      </p:par>
    </p:tnLst>
  </p:timing>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solidFill>
            <a:srgbClr val="006B3A">
              <a:alpha val="60000"/>
            </a:srgbClr>
          </a:solidFill>
          <a:ln>
            <a:noFill/>
          </a:ln>
        </p:spPr>
        <p:txBody>
          <a:bodyPr/>
          <a:lstStyle>
            <a:lvl1pPr>
              <a:defRPr>
                <a:solidFill>
                  <a:schemeClr val="bg1"/>
                </a:solidFill>
              </a:defRPr>
            </a:lvl1pPr>
          </a:lstStyle>
          <a:p>
            <a:r>
              <a:rPr lang="en-US" dirty="0" smtClean="0"/>
              <a:t>4-BULLET SLIDE</a:t>
            </a:r>
            <a:endParaRPr lang="en-US" dirty="0"/>
          </a:p>
        </p:txBody>
      </p:sp>
      <p:sp>
        <p:nvSpPr>
          <p:cNvPr id="4" name="Text Placeholder 3"/>
          <p:cNvSpPr>
            <a:spLocks noGrp="1"/>
          </p:cNvSpPr>
          <p:nvPr>
            <p:ph type="body" sz="quarter" idx="10" hasCustomPrompt="1"/>
          </p:nvPr>
        </p:nvSpPr>
        <p:spPr>
          <a:xfrm>
            <a:off x="457200" y="1711325"/>
            <a:ext cx="8216900" cy="838200"/>
          </a:xfrm>
          <a:solidFill>
            <a:schemeClr val="accent1">
              <a:lumMod val="20000"/>
              <a:lumOff val="80000"/>
            </a:schemeClr>
          </a:solidFill>
        </p:spPr>
        <p:txBody>
          <a:bodyPr>
            <a:normAutofit/>
          </a:bodyPr>
          <a:lstStyle>
            <a:lvl1pPr marL="0" indent="0">
              <a:buNone/>
              <a:defRPr sz="1600"/>
            </a:lvl1pPr>
          </a:lstStyle>
          <a:p>
            <a:r>
              <a:rPr lang="en-US" dirty="0" smtClean="0"/>
              <a:t>Bullet 1- TIP: </a:t>
            </a:r>
            <a:r>
              <a:rPr lang="en-US" sz="1200" dirty="0" smtClean="0"/>
              <a:t>Sometimes I think it’s visually</a:t>
            </a:r>
            <a:r>
              <a:rPr lang="en-US" sz="1200" baseline="0" dirty="0" smtClean="0"/>
              <a:t> easier if all the boxes are the same color. Generally, colors that are a little more light and  muted are easier to see. And of course, with lighter colors, dark text is always preferred. The only problem with light colors is that depending on the projector you’re using, the color sometimes doesn’t show up when projected onto a screen. </a:t>
            </a:r>
            <a:endParaRPr lang="en-US" sz="1400" dirty="0"/>
          </a:p>
        </p:txBody>
      </p:sp>
      <p:sp>
        <p:nvSpPr>
          <p:cNvPr id="11" name="Text Placeholder 3"/>
          <p:cNvSpPr>
            <a:spLocks noGrp="1"/>
          </p:cNvSpPr>
          <p:nvPr>
            <p:ph type="body" sz="quarter" idx="11" hasCustomPrompt="1"/>
          </p:nvPr>
        </p:nvSpPr>
        <p:spPr>
          <a:xfrm>
            <a:off x="457099" y="2895600"/>
            <a:ext cx="8216900" cy="838200"/>
          </a:xfrm>
          <a:solidFill>
            <a:schemeClr val="accent1">
              <a:lumMod val="20000"/>
              <a:lumOff val="80000"/>
            </a:schemeClr>
          </a:solidFill>
        </p:spPr>
        <p:txBody>
          <a:bodyPr>
            <a:normAutofit/>
          </a:bodyPr>
          <a:lstStyle>
            <a:lvl1pPr marL="0" indent="0">
              <a:buNone/>
              <a:defRPr sz="1600" baseline="0"/>
            </a:lvl1pPr>
          </a:lstStyle>
          <a:p>
            <a:r>
              <a:rPr lang="en-US" dirty="0" smtClean="0"/>
              <a:t>Bullet 2- TIP:</a:t>
            </a:r>
            <a:r>
              <a:rPr lang="en-US" sz="1200" baseline="0" dirty="0" smtClean="0"/>
              <a:t> You’ll notice that on the previous slide, I used layered colors, but on this one I didn’t. It’s all about your style preference. I recommend against ever using the darkest color in a color palette as one of the layered colors – save that for the slide header. </a:t>
            </a:r>
            <a:endParaRPr lang="en-US" sz="1400" dirty="0"/>
          </a:p>
        </p:txBody>
      </p:sp>
      <p:sp>
        <p:nvSpPr>
          <p:cNvPr id="12" name="Text Placeholder 3"/>
          <p:cNvSpPr>
            <a:spLocks noGrp="1"/>
          </p:cNvSpPr>
          <p:nvPr>
            <p:ph type="body" sz="quarter" idx="12" hasCustomPrompt="1"/>
          </p:nvPr>
        </p:nvSpPr>
        <p:spPr>
          <a:xfrm>
            <a:off x="457099" y="3962400"/>
            <a:ext cx="8216900" cy="838200"/>
          </a:xfrm>
          <a:solidFill>
            <a:schemeClr val="accent1">
              <a:lumMod val="20000"/>
              <a:lumOff val="80000"/>
            </a:schemeClr>
          </a:solidFill>
        </p:spPr>
        <p:txBody>
          <a:bodyPr>
            <a:normAutofit/>
          </a:bodyPr>
          <a:lstStyle>
            <a:lvl1pPr marL="0" indent="0">
              <a:buNone/>
              <a:defRPr sz="1600" baseline="0"/>
            </a:lvl1pPr>
          </a:lstStyle>
          <a:p>
            <a:r>
              <a:rPr lang="en-US" dirty="0" smtClean="0"/>
              <a:t>Bullet 3 </a:t>
            </a:r>
            <a:endParaRPr lang="en-US" sz="1400" dirty="0"/>
          </a:p>
        </p:txBody>
      </p:sp>
      <p:sp>
        <p:nvSpPr>
          <p:cNvPr id="13" name="Text Placeholder 3"/>
          <p:cNvSpPr>
            <a:spLocks noGrp="1"/>
          </p:cNvSpPr>
          <p:nvPr>
            <p:ph type="body" sz="quarter" idx="13" hasCustomPrompt="1"/>
          </p:nvPr>
        </p:nvSpPr>
        <p:spPr>
          <a:xfrm>
            <a:off x="469900" y="5257800"/>
            <a:ext cx="8216900" cy="838200"/>
          </a:xfrm>
          <a:solidFill>
            <a:schemeClr val="accent1">
              <a:lumMod val="20000"/>
              <a:lumOff val="80000"/>
            </a:schemeClr>
          </a:solidFill>
        </p:spPr>
        <p:txBody>
          <a:bodyPr>
            <a:normAutofit/>
          </a:bodyPr>
          <a:lstStyle>
            <a:lvl1pPr marL="0" indent="0">
              <a:buNone/>
              <a:defRPr sz="1600"/>
            </a:lvl1pPr>
          </a:lstStyle>
          <a:p>
            <a:r>
              <a:rPr lang="en-US" dirty="0" smtClean="0"/>
              <a:t>Bullet 4</a:t>
            </a:r>
            <a:endParaRPr lang="en-US" sz="1400" dirty="0"/>
          </a:p>
        </p:txBody>
      </p:sp>
    </p:spTree>
    <p:extLst>
      <p:ext uri="{BB962C8B-B14F-4D97-AF65-F5344CB8AC3E}">
        <p14:creationId xmlns:p14="http://schemas.microsoft.com/office/powerpoint/2010/main" val="1605244238"/>
      </p:ext>
    </p:extLst>
  </p:cSld>
  <p:clrMapOvr>
    <a:masterClrMapping/>
  </p:clrMapOvr>
  <p:timing>
    <p:tnLst>
      <p:par>
        <p:cTn id="1" dur="indefinite" restart="never" nodeType="tmRoot"/>
      </p:par>
    </p:tnLst>
  </p:timing>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3_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solidFill>
            <a:srgbClr val="006B39">
              <a:alpha val="60000"/>
            </a:srgbClr>
          </a:solidFill>
          <a:ln>
            <a:noFill/>
          </a:ln>
        </p:spPr>
        <p:txBody>
          <a:bodyPr/>
          <a:lstStyle>
            <a:lvl1pPr>
              <a:defRPr baseline="0">
                <a:solidFill>
                  <a:schemeClr val="bg1"/>
                </a:solidFill>
              </a:defRPr>
            </a:lvl1pPr>
          </a:lstStyle>
          <a:p>
            <a:r>
              <a:rPr lang="en-US" dirty="0" smtClean="0"/>
              <a:t>SLIDE</a:t>
            </a:r>
            <a:endParaRPr lang="en-US" dirty="0"/>
          </a:p>
        </p:txBody>
      </p:sp>
      <p:sp>
        <p:nvSpPr>
          <p:cNvPr id="4" name="Text Placeholder 3"/>
          <p:cNvSpPr>
            <a:spLocks noGrp="1"/>
          </p:cNvSpPr>
          <p:nvPr>
            <p:ph type="body" sz="quarter" idx="10" hasCustomPrompt="1"/>
          </p:nvPr>
        </p:nvSpPr>
        <p:spPr>
          <a:xfrm>
            <a:off x="428610" y="1753129"/>
            <a:ext cx="8221663" cy="1233488"/>
          </a:xfrm>
          <a:solidFill>
            <a:srgbClr val="E6E6E6"/>
          </a:solidFill>
        </p:spPr>
        <p:txBody>
          <a:bodyPr>
            <a:normAutofit/>
          </a:bodyPr>
          <a:lstStyle>
            <a:lvl1pPr marL="0" marR="0" indent="0" algn="l" defTabSz="914400" rtl="0" eaLnBrk="1" fontAlgn="auto" latinLnBrk="0" hangingPunct="1">
              <a:lnSpc>
                <a:spcPct val="100000"/>
              </a:lnSpc>
              <a:spcBef>
                <a:spcPct val="20000"/>
              </a:spcBef>
              <a:spcAft>
                <a:spcPts val="0"/>
              </a:spcAft>
              <a:buClrTx/>
              <a:buSzTx/>
              <a:buFont typeface="Arial" panose="020B0604020202020204" pitchFamily="34" charset="0"/>
              <a:buNone/>
              <a:tabLst/>
              <a:defRPr sz="1600" baseline="0"/>
            </a:lvl1pPr>
          </a:lstStyle>
          <a:p>
            <a:pPr marL="0" marR="0" lvl="0" indent="0" algn="l" defTabSz="914400" rtl="0" eaLnBrk="1" fontAlgn="auto" latinLnBrk="0" hangingPunct="1">
              <a:lnSpc>
                <a:spcPct val="100000"/>
              </a:lnSpc>
              <a:spcBef>
                <a:spcPct val="20000"/>
              </a:spcBef>
              <a:spcAft>
                <a:spcPts val="0"/>
              </a:spcAft>
              <a:buClrTx/>
              <a:buSzTx/>
              <a:buFont typeface="Arial" panose="020B0604020202020204" pitchFamily="34" charset="0"/>
              <a:buNone/>
              <a:tabLst/>
              <a:defRPr/>
            </a:pPr>
            <a:r>
              <a:rPr lang="en-US" dirty="0" smtClean="0"/>
              <a:t>Bullet</a:t>
            </a:r>
            <a:r>
              <a:rPr lang="en-US" baseline="0" dirty="0" smtClean="0"/>
              <a:t> 1- TIP: </a:t>
            </a:r>
            <a:r>
              <a:rPr lang="en-US" sz="1600" baseline="0" dirty="0" smtClean="0"/>
              <a:t>Depending on your personal design orientation, you don’t have to use a bright color. A gray can be a nice, neutral background to present information. </a:t>
            </a:r>
            <a:endParaRPr lang="en-US" dirty="0"/>
          </a:p>
        </p:txBody>
      </p:sp>
      <p:sp>
        <p:nvSpPr>
          <p:cNvPr id="6" name="Text Placeholder 5"/>
          <p:cNvSpPr>
            <a:spLocks noGrp="1"/>
          </p:cNvSpPr>
          <p:nvPr>
            <p:ph type="body" sz="quarter" idx="11" hasCustomPrompt="1"/>
          </p:nvPr>
        </p:nvSpPr>
        <p:spPr>
          <a:xfrm>
            <a:off x="438135" y="3322108"/>
            <a:ext cx="8202613" cy="1219200"/>
          </a:xfrm>
          <a:solidFill>
            <a:srgbClr val="E6E6E6"/>
          </a:solidFill>
        </p:spPr>
        <p:txBody>
          <a:bodyPr>
            <a:normAutofit/>
          </a:bodyPr>
          <a:lstStyle>
            <a:lvl1pPr marL="0" indent="0">
              <a:buNone/>
              <a:defRPr sz="1800"/>
            </a:lvl1pPr>
          </a:lstStyle>
          <a:p>
            <a:pPr lvl="0"/>
            <a:r>
              <a:rPr lang="en-US" dirty="0" smtClean="0"/>
              <a:t>Bullet 2</a:t>
            </a:r>
            <a:endParaRPr lang="en-US" dirty="0"/>
          </a:p>
        </p:txBody>
      </p:sp>
      <p:sp>
        <p:nvSpPr>
          <p:cNvPr id="11" name="Text Placeholder 10"/>
          <p:cNvSpPr>
            <a:spLocks noGrp="1"/>
          </p:cNvSpPr>
          <p:nvPr>
            <p:ph type="body" sz="quarter" idx="12" hasCustomPrompt="1"/>
          </p:nvPr>
        </p:nvSpPr>
        <p:spPr>
          <a:xfrm>
            <a:off x="438135" y="4876800"/>
            <a:ext cx="8202613" cy="1219200"/>
          </a:xfrm>
          <a:solidFill>
            <a:srgbClr val="E6E6E6"/>
          </a:solidFill>
        </p:spPr>
        <p:txBody>
          <a:bodyPr>
            <a:normAutofit/>
          </a:bodyPr>
          <a:lstStyle>
            <a:lvl1pPr marL="0" indent="0">
              <a:buNone/>
              <a:defRPr sz="1800"/>
            </a:lvl1pPr>
          </a:lstStyle>
          <a:p>
            <a:pPr lvl="0"/>
            <a:r>
              <a:rPr lang="en-US" dirty="0" smtClean="0"/>
              <a:t>Bullet 3</a:t>
            </a:r>
            <a:endParaRPr lang="en-US" dirty="0"/>
          </a:p>
        </p:txBody>
      </p:sp>
    </p:spTree>
    <p:extLst>
      <p:ext uri="{BB962C8B-B14F-4D97-AF65-F5344CB8AC3E}">
        <p14:creationId xmlns:p14="http://schemas.microsoft.com/office/powerpoint/2010/main" val="2928862761"/>
      </p:ext>
    </p:extLst>
  </p:cSld>
  <p:clrMapOvr>
    <a:masterClrMapping/>
  </p:clrMapOvr>
  <p:timing>
    <p:tnLst>
      <p:par>
        <p:cTn id="1" dur="indefinite" restart="never" nodeType="tmRoot"/>
      </p:par>
    </p:tnLst>
  </p:timing>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2_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0" y="246063"/>
            <a:ext cx="8229600" cy="1143000"/>
          </a:xfrm>
          <a:solidFill>
            <a:schemeClr val="accent1">
              <a:lumMod val="50000"/>
            </a:schemeClr>
          </a:solidFill>
          <a:ln>
            <a:noFill/>
          </a:ln>
        </p:spPr>
        <p:txBody>
          <a:bodyPr/>
          <a:lstStyle>
            <a:lvl1pPr>
              <a:defRPr>
                <a:solidFill>
                  <a:schemeClr val="bg1"/>
                </a:solidFill>
              </a:defRPr>
            </a:lvl1pPr>
          </a:lstStyle>
          <a:p>
            <a:r>
              <a:rPr lang="en-US" dirty="0" smtClean="0"/>
              <a:t>TITLE</a:t>
            </a:r>
            <a:endParaRPr lang="en-US" dirty="0"/>
          </a:p>
        </p:txBody>
      </p:sp>
      <p:sp>
        <p:nvSpPr>
          <p:cNvPr id="4" name="Text Placeholder 3"/>
          <p:cNvSpPr>
            <a:spLocks noGrp="1"/>
          </p:cNvSpPr>
          <p:nvPr>
            <p:ph type="body" sz="quarter" idx="10" hasCustomPrompt="1"/>
          </p:nvPr>
        </p:nvSpPr>
        <p:spPr>
          <a:xfrm>
            <a:off x="466725" y="1549400"/>
            <a:ext cx="2667000" cy="1554162"/>
          </a:xfrm>
          <a:solidFill>
            <a:schemeClr val="accent1">
              <a:lumMod val="40000"/>
              <a:lumOff val="60000"/>
            </a:schemeClr>
          </a:solidFill>
        </p:spPr>
        <p:txBody>
          <a:bodyPr anchor="ctr">
            <a:normAutofit/>
          </a:bodyPr>
          <a:lstStyle>
            <a:lvl2pPr marL="0" indent="0" algn="l">
              <a:buNone/>
              <a:defRPr sz="2000" b="1"/>
            </a:lvl2pPr>
          </a:lstStyle>
          <a:p>
            <a:pPr lvl="1"/>
            <a:r>
              <a:rPr lang="en-US" dirty="0" smtClean="0"/>
              <a:t>Bullet Topic</a:t>
            </a:r>
            <a:endParaRPr lang="en-US" dirty="0"/>
          </a:p>
        </p:txBody>
      </p:sp>
      <p:sp>
        <p:nvSpPr>
          <p:cNvPr id="6" name="Text Placeholder 5"/>
          <p:cNvSpPr>
            <a:spLocks noGrp="1"/>
          </p:cNvSpPr>
          <p:nvPr>
            <p:ph type="body" sz="quarter" idx="11" hasCustomPrompt="1"/>
          </p:nvPr>
        </p:nvSpPr>
        <p:spPr>
          <a:xfrm>
            <a:off x="3124200" y="1549400"/>
            <a:ext cx="5562600" cy="1554162"/>
          </a:xfrm>
          <a:solidFill>
            <a:schemeClr val="accent1">
              <a:lumMod val="20000"/>
              <a:lumOff val="80000"/>
            </a:schemeClr>
          </a:solidFill>
        </p:spPr>
        <p:txBody>
          <a:bodyPr>
            <a:noAutofit/>
          </a:bodyPr>
          <a:lstStyle>
            <a:lvl1pPr marL="0" marR="0" indent="0" algn="l" defTabSz="914400" rtl="0" eaLnBrk="1" fontAlgn="auto" latinLnBrk="0" hangingPunct="1">
              <a:lnSpc>
                <a:spcPct val="100000"/>
              </a:lnSpc>
              <a:spcBef>
                <a:spcPct val="20000"/>
              </a:spcBef>
              <a:spcAft>
                <a:spcPts val="0"/>
              </a:spcAft>
              <a:buClrTx/>
              <a:buSzTx/>
              <a:buFont typeface="Arial" panose="020B0604020202020204" pitchFamily="34" charset="0"/>
              <a:buNone/>
              <a:tabLst/>
              <a:defRPr sz="1800"/>
            </a:lvl1pPr>
          </a:lstStyle>
          <a:p>
            <a:pPr marL="0" marR="0" lvl="0" indent="0" algn="l" defTabSz="914400" rtl="0" eaLnBrk="1" fontAlgn="auto" latinLnBrk="0" hangingPunct="1">
              <a:lnSpc>
                <a:spcPct val="100000"/>
              </a:lnSpc>
              <a:spcBef>
                <a:spcPct val="20000"/>
              </a:spcBef>
              <a:spcAft>
                <a:spcPts val="0"/>
              </a:spcAft>
              <a:buClrTx/>
              <a:buSzTx/>
              <a:buFont typeface="Arial" panose="020B0604020202020204" pitchFamily="34" charset="0"/>
              <a:buNone/>
              <a:tabLst/>
              <a:defRPr/>
            </a:pPr>
            <a:r>
              <a:rPr lang="en-US" dirty="0" smtClean="0"/>
              <a:t>TIP: This is another way to go about explaining</a:t>
            </a:r>
            <a:r>
              <a:rPr lang="en-US" baseline="0" dirty="0" smtClean="0"/>
              <a:t> your point in a way that is visually interesting. Just be sure that the text is aligned to the middle (Home tab &gt; paragraph section &gt; align text &gt; middle)</a:t>
            </a:r>
            <a:endParaRPr lang="en-US" dirty="0" smtClean="0"/>
          </a:p>
        </p:txBody>
      </p:sp>
      <p:sp>
        <p:nvSpPr>
          <p:cNvPr id="35" name="Text Placeholder 3"/>
          <p:cNvSpPr>
            <a:spLocks noGrp="1"/>
          </p:cNvSpPr>
          <p:nvPr>
            <p:ph type="body" sz="quarter" idx="12" hasCustomPrompt="1"/>
          </p:nvPr>
        </p:nvSpPr>
        <p:spPr>
          <a:xfrm>
            <a:off x="476250" y="3263899"/>
            <a:ext cx="2667000" cy="1554162"/>
          </a:xfrm>
          <a:solidFill>
            <a:schemeClr val="accent1">
              <a:lumMod val="40000"/>
              <a:lumOff val="60000"/>
            </a:schemeClr>
          </a:solidFill>
        </p:spPr>
        <p:txBody>
          <a:bodyPr anchor="ctr">
            <a:normAutofit/>
          </a:bodyPr>
          <a:lstStyle>
            <a:lvl2pPr marL="0" indent="0" algn="l">
              <a:buNone/>
              <a:defRPr sz="2000" b="1"/>
            </a:lvl2pPr>
          </a:lstStyle>
          <a:p>
            <a:pPr lvl="1"/>
            <a:r>
              <a:rPr lang="en-US" dirty="0" smtClean="0"/>
              <a:t>Bullet Topic</a:t>
            </a:r>
            <a:endParaRPr lang="en-US" dirty="0"/>
          </a:p>
        </p:txBody>
      </p:sp>
      <p:sp>
        <p:nvSpPr>
          <p:cNvPr id="36" name="Text Placeholder 5"/>
          <p:cNvSpPr>
            <a:spLocks noGrp="1"/>
          </p:cNvSpPr>
          <p:nvPr>
            <p:ph type="body" sz="quarter" idx="13" hasCustomPrompt="1"/>
          </p:nvPr>
        </p:nvSpPr>
        <p:spPr>
          <a:xfrm>
            <a:off x="3143250" y="3263899"/>
            <a:ext cx="5562600" cy="1554162"/>
          </a:xfrm>
          <a:solidFill>
            <a:schemeClr val="accent1">
              <a:lumMod val="20000"/>
              <a:lumOff val="80000"/>
            </a:schemeClr>
          </a:solidFill>
        </p:spPr>
        <p:txBody>
          <a:bodyPr>
            <a:noAutofit/>
          </a:bodyPr>
          <a:lstStyle>
            <a:lvl1pPr marL="0" marR="0" indent="0" algn="l" defTabSz="914400" rtl="0" eaLnBrk="1" fontAlgn="auto" latinLnBrk="0" hangingPunct="1">
              <a:lnSpc>
                <a:spcPct val="100000"/>
              </a:lnSpc>
              <a:spcBef>
                <a:spcPct val="20000"/>
              </a:spcBef>
              <a:spcAft>
                <a:spcPts val="0"/>
              </a:spcAft>
              <a:buClrTx/>
              <a:buSzTx/>
              <a:buFont typeface="Arial" panose="020B0604020202020204" pitchFamily="34" charset="0"/>
              <a:buNone/>
              <a:tabLst/>
              <a:defRPr sz="1800"/>
            </a:lvl1pPr>
          </a:lstStyle>
          <a:p>
            <a:pPr eaLnBrk="1" hangingPunct="1"/>
            <a:r>
              <a:rPr lang="en-US" dirty="0" smtClean="0"/>
              <a:t>TIP: I typically format the boxes so that they don’t automatically</a:t>
            </a:r>
            <a:r>
              <a:rPr lang="en-US" baseline="0" dirty="0" smtClean="0"/>
              <a:t> resize to fit the text. This allows me to ensure that the boxes are all uniform. To change this, right click on the box &gt; format shape &gt; text box &gt; </a:t>
            </a:r>
            <a:r>
              <a:rPr lang="en-US" baseline="0" dirty="0" err="1" smtClean="0"/>
              <a:t>autofit</a:t>
            </a:r>
            <a:r>
              <a:rPr lang="en-US" baseline="0" dirty="0" smtClean="0"/>
              <a:t>. </a:t>
            </a:r>
            <a:endParaRPr lang="en-US" dirty="0"/>
          </a:p>
        </p:txBody>
      </p:sp>
      <p:sp>
        <p:nvSpPr>
          <p:cNvPr id="37" name="Text Placeholder 3"/>
          <p:cNvSpPr>
            <a:spLocks noGrp="1"/>
          </p:cNvSpPr>
          <p:nvPr>
            <p:ph type="body" sz="quarter" idx="14" hasCustomPrompt="1"/>
          </p:nvPr>
        </p:nvSpPr>
        <p:spPr>
          <a:xfrm>
            <a:off x="476250" y="4978399"/>
            <a:ext cx="2667000" cy="1554162"/>
          </a:xfrm>
          <a:solidFill>
            <a:schemeClr val="accent1">
              <a:lumMod val="40000"/>
              <a:lumOff val="60000"/>
            </a:schemeClr>
          </a:solidFill>
        </p:spPr>
        <p:txBody>
          <a:bodyPr anchor="ctr">
            <a:normAutofit/>
          </a:bodyPr>
          <a:lstStyle>
            <a:lvl2pPr marL="0" indent="0" algn="l">
              <a:buNone/>
              <a:defRPr sz="2000" b="1"/>
            </a:lvl2pPr>
          </a:lstStyle>
          <a:p>
            <a:pPr lvl="1"/>
            <a:r>
              <a:rPr lang="en-US" dirty="0" smtClean="0"/>
              <a:t>Bullet Topic</a:t>
            </a:r>
            <a:endParaRPr lang="en-US" dirty="0"/>
          </a:p>
        </p:txBody>
      </p:sp>
      <p:sp>
        <p:nvSpPr>
          <p:cNvPr id="38" name="Text Placeholder 5"/>
          <p:cNvSpPr>
            <a:spLocks noGrp="1"/>
          </p:cNvSpPr>
          <p:nvPr>
            <p:ph type="body" sz="quarter" idx="15" hasCustomPrompt="1"/>
          </p:nvPr>
        </p:nvSpPr>
        <p:spPr>
          <a:xfrm>
            <a:off x="3143250" y="4978399"/>
            <a:ext cx="5562600" cy="1554162"/>
          </a:xfrm>
          <a:solidFill>
            <a:schemeClr val="accent1">
              <a:lumMod val="20000"/>
              <a:lumOff val="80000"/>
            </a:schemeClr>
          </a:solidFill>
        </p:spPr>
        <p:txBody>
          <a:bodyPr>
            <a:noAutofit/>
          </a:bodyPr>
          <a:lstStyle>
            <a:lvl1pPr marL="0" marR="0" indent="0" algn="l" defTabSz="914400" rtl="0" eaLnBrk="1" fontAlgn="auto" latinLnBrk="0" hangingPunct="1">
              <a:lnSpc>
                <a:spcPct val="100000"/>
              </a:lnSpc>
              <a:spcBef>
                <a:spcPct val="20000"/>
              </a:spcBef>
              <a:spcAft>
                <a:spcPts val="0"/>
              </a:spcAft>
              <a:buClrTx/>
              <a:buSzTx/>
              <a:buFont typeface="Arial" panose="020B0604020202020204" pitchFamily="34" charset="0"/>
              <a:buNone/>
              <a:tabLst/>
              <a:defRPr sz="1800"/>
            </a:lvl1pPr>
          </a:lstStyle>
          <a:p>
            <a:pPr eaLnBrk="1" hangingPunct="1"/>
            <a:r>
              <a:rPr lang="en-US" dirty="0" smtClean="0"/>
              <a:t>Description</a:t>
            </a:r>
            <a:endParaRPr lang="en-US" dirty="0"/>
          </a:p>
        </p:txBody>
      </p:sp>
    </p:spTree>
    <p:extLst>
      <p:ext uri="{BB962C8B-B14F-4D97-AF65-F5344CB8AC3E}">
        <p14:creationId xmlns:p14="http://schemas.microsoft.com/office/powerpoint/2010/main" val="193082353"/>
      </p:ext>
    </p:extLst>
  </p:cSld>
  <p:clrMapOvr>
    <a:masterClrMapping/>
  </p:clrMapOvr>
  <p:timing>
    <p:tnLst>
      <p:par>
        <p:cTn id="1" dur="indefinite" restart="never" nodeType="tmRoot"/>
      </p:par>
    </p:tnLst>
  </p:timing>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3" name="Text Placeholder 2"/>
          <p:cNvSpPr>
            <a:spLocks noGrp="1"/>
          </p:cNvSpPr>
          <p:nvPr>
            <p:ph type="body" sz="quarter" idx="10" hasCustomPrompt="1"/>
          </p:nvPr>
        </p:nvSpPr>
        <p:spPr>
          <a:xfrm>
            <a:off x="442912" y="1524000"/>
            <a:ext cx="8229600" cy="954087"/>
          </a:xfrm>
          <a:solidFill>
            <a:schemeClr val="accent1">
              <a:lumMod val="20000"/>
              <a:lumOff val="80000"/>
            </a:schemeClr>
          </a:solidFill>
        </p:spPr>
        <p:txBody>
          <a:bodyPr anchor="ctr">
            <a:normAutofit/>
          </a:bodyPr>
          <a:lstStyle>
            <a:lvl1pPr marL="0" indent="0" algn="ctr">
              <a:buNone/>
              <a:defRPr sz="2400" baseline="0"/>
            </a:lvl1pPr>
          </a:lstStyle>
          <a:p>
            <a:pPr lvl="0"/>
            <a:r>
              <a:rPr lang="en-US" dirty="0" smtClean="0"/>
              <a:t>SUBTITLE/ SUBTOPIC/ BULLET</a:t>
            </a:r>
            <a:endParaRPr lang="en-US" dirty="0"/>
          </a:p>
        </p:txBody>
      </p:sp>
      <p:sp>
        <p:nvSpPr>
          <p:cNvPr id="18" name="Text Placeholder 17"/>
          <p:cNvSpPr>
            <a:spLocks noGrp="1"/>
          </p:cNvSpPr>
          <p:nvPr>
            <p:ph type="body" sz="quarter" idx="17" hasCustomPrompt="1"/>
          </p:nvPr>
        </p:nvSpPr>
        <p:spPr>
          <a:xfrm>
            <a:off x="4639785" y="2628900"/>
            <a:ext cx="4021137" cy="1828800"/>
          </a:xfrm>
          <a:solidFill>
            <a:srgbClr val="ECEBF1"/>
          </a:solidFill>
        </p:spPr>
        <p:txBody>
          <a:bodyPr anchor="ctr">
            <a:normAutofit/>
          </a:bodyPr>
          <a:lstStyle>
            <a:lvl1pPr marL="0" indent="0" algn="ctr">
              <a:buNone/>
              <a:defRPr sz="1800" baseline="0"/>
            </a:lvl1pPr>
          </a:lstStyle>
          <a:p>
            <a:pPr lvl="0"/>
            <a:r>
              <a:rPr lang="en-US" dirty="0" smtClean="0"/>
              <a:t>Description/ Bullet</a:t>
            </a:r>
            <a:endParaRPr lang="en-US" dirty="0"/>
          </a:p>
        </p:txBody>
      </p:sp>
      <p:sp>
        <p:nvSpPr>
          <p:cNvPr id="19" name="Text Placeholder 17"/>
          <p:cNvSpPr>
            <a:spLocks noGrp="1"/>
          </p:cNvSpPr>
          <p:nvPr>
            <p:ph type="body" sz="quarter" idx="18" hasCustomPrompt="1"/>
          </p:nvPr>
        </p:nvSpPr>
        <p:spPr>
          <a:xfrm>
            <a:off x="469422" y="2628900"/>
            <a:ext cx="4021137" cy="1828800"/>
          </a:xfrm>
          <a:solidFill>
            <a:srgbClr val="ECEBF1"/>
          </a:solidFill>
        </p:spPr>
        <p:txBody>
          <a:bodyPr anchor="ctr">
            <a:normAutofit/>
          </a:bodyPr>
          <a:lstStyle>
            <a:lvl1pPr marL="0" indent="0" algn="ctr">
              <a:buNone/>
              <a:defRPr sz="1800" baseline="0"/>
            </a:lvl1pPr>
          </a:lstStyle>
          <a:p>
            <a:pPr lvl="0"/>
            <a:r>
              <a:rPr lang="en-US" dirty="0" smtClean="0"/>
              <a:t>Description/ Bullet – TIP: Whatever shapes or colors you do or don’t use, always ensure that the text box is aligned with the edge of the Title box at the top of the page; that the boarders are the same. </a:t>
            </a:r>
            <a:endParaRPr lang="en-US" dirty="0"/>
          </a:p>
        </p:txBody>
      </p:sp>
      <p:sp>
        <p:nvSpPr>
          <p:cNvPr id="20" name="Text Placeholder 17"/>
          <p:cNvSpPr>
            <a:spLocks noGrp="1"/>
          </p:cNvSpPr>
          <p:nvPr>
            <p:ph type="body" sz="quarter" idx="19" hasCustomPrompt="1"/>
          </p:nvPr>
        </p:nvSpPr>
        <p:spPr>
          <a:xfrm>
            <a:off x="469422" y="4648200"/>
            <a:ext cx="4021137" cy="1828800"/>
          </a:xfrm>
          <a:solidFill>
            <a:srgbClr val="ECEBF1"/>
          </a:solidFill>
        </p:spPr>
        <p:txBody>
          <a:bodyPr anchor="ctr">
            <a:normAutofit/>
          </a:bodyPr>
          <a:lstStyle>
            <a:lvl1pPr marL="0" indent="0" algn="ctr">
              <a:buNone/>
              <a:defRPr sz="1800" baseline="0"/>
            </a:lvl1pPr>
          </a:lstStyle>
          <a:p>
            <a:pPr lvl="0"/>
            <a:r>
              <a:rPr lang="en-US" dirty="0" smtClean="0"/>
              <a:t>Description/ Bullet</a:t>
            </a:r>
            <a:endParaRPr lang="en-US" dirty="0"/>
          </a:p>
        </p:txBody>
      </p:sp>
      <p:sp>
        <p:nvSpPr>
          <p:cNvPr id="21" name="Text Placeholder 17"/>
          <p:cNvSpPr>
            <a:spLocks noGrp="1"/>
          </p:cNvSpPr>
          <p:nvPr>
            <p:ph type="body" sz="quarter" idx="20" hasCustomPrompt="1"/>
          </p:nvPr>
        </p:nvSpPr>
        <p:spPr>
          <a:xfrm>
            <a:off x="4639785" y="4648200"/>
            <a:ext cx="4021137" cy="1828800"/>
          </a:xfrm>
          <a:solidFill>
            <a:srgbClr val="ECEBF1"/>
          </a:solidFill>
        </p:spPr>
        <p:txBody>
          <a:bodyPr anchor="ctr">
            <a:normAutofit/>
          </a:bodyPr>
          <a:lstStyle>
            <a:lvl1pPr marL="0" indent="0" algn="ctr">
              <a:buNone/>
              <a:defRPr sz="1800" baseline="0"/>
            </a:lvl1pPr>
          </a:lstStyle>
          <a:p>
            <a:pPr lvl="0"/>
            <a:r>
              <a:rPr lang="en-US" dirty="0" smtClean="0"/>
              <a:t>Description/ Bullet</a:t>
            </a:r>
            <a:endParaRPr lang="en-US" dirty="0"/>
          </a:p>
        </p:txBody>
      </p:sp>
      <p:sp>
        <p:nvSpPr>
          <p:cNvPr id="22" name="Title 1"/>
          <p:cNvSpPr>
            <a:spLocks noGrp="1"/>
          </p:cNvSpPr>
          <p:nvPr>
            <p:ph type="title" hasCustomPrompt="1"/>
          </p:nvPr>
        </p:nvSpPr>
        <p:spPr>
          <a:xfrm>
            <a:off x="457200" y="228600"/>
            <a:ext cx="8229600" cy="1143000"/>
          </a:xfrm>
          <a:solidFill>
            <a:schemeClr val="accent1">
              <a:lumMod val="50000"/>
            </a:schemeClr>
          </a:solidFill>
          <a:ln>
            <a:noFill/>
          </a:ln>
        </p:spPr>
        <p:txBody>
          <a:bodyPr/>
          <a:lstStyle>
            <a:lvl1pPr>
              <a:defRPr>
                <a:solidFill>
                  <a:schemeClr val="bg1"/>
                </a:solidFill>
              </a:defRPr>
            </a:lvl1pPr>
          </a:lstStyle>
          <a:p>
            <a:r>
              <a:rPr lang="en-US" dirty="0" smtClean="0"/>
              <a:t>TITLE</a:t>
            </a:r>
            <a:endParaRPr lang="en-US" dirty="0"/>
          </a:p>
        </p:txBody>
      </p:sp>
    </p:spTree>
    <p:extLst>
      <p:ext uri="{BB962C8B-B14F-4D97-AF65-F5344CB8AC3E}">
        <p14:creationId xmlns:p14="http://schemas.microsoft.com/office/powerpoint/2010/main" val="3761818709"/>
      </p:ext>
    </p:extLst>
  </p:cSld>
  <p:clrMapOvr>
    <a:masterClrMapping/>
  </p:clrMapOvr>
  <p:timing>
    <p:tnLst>
      <p:par>
        <p:cTn id="1" dur="indefinite" restart="never" nodeType="tmRoot"/>
      </p:par>
    </p:tnLst>
  </p:timing>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p:cNvSpPr>
            <a:spLocks noGrp="1"/>
          </p:cNvSpPr>
          <p:nvPr>
            <p:ph type="body" sz="quarter" idx="10" hasCustomPrompt="1"/>
          </p:nvPr>
        </p:nvSpPr>
        <p:spPr>
          <a:xfrm>
            <a:off x="457200" y="228600"/>
            <a:ext cx="8229600" cy="1143000"/>
          </a:xfrm>
          <a:solidFill>
            <a:schemeClr val="accent3">
              <a:lumMod val="50000"/>
            </a:schemeClr>
          </a:solidFill>
        </p:spPr>
        <p:txBody>
          <a:bodyPr anchor="ctr">
            <a:normAutofit/>
          </a:bodyPr>
          <a:lstStyle>
            <a:lvl1pPr marL="0" indent="0" algn="ctr">
              <a:buNone/>
              <a:defRPr sz="3600">
                <a:solidFill>
                  <a:schemeClr val="bg1"/>
                </a:solidFill>
              </a:defRPr>
            </a:lvl1pPr>
          </a:lstStyle>
          <a:p>
            <a:pPr lvl="0"/>
            <a:r>
              <a:rPr lang="en-US" dirty="0" smtClean="0"/>
              <a:t>TITLE</a:t>
            </a:r>
            <a:endParaRPr lang="en-US" dirty="0"/>
          </a:p>
        </p:txBody>
      </p:sp>
      <p:sp>
        <p:nvSpPr>
          <p:cNvPr id="7" name="Text Placeholder 6"/>
          <p:cNvSpPr>
            <a:spLocks noGrp="1"/>
          </p:cNvSpPr>
          <p:nvPr>
            <p:ph type="body" sz="quarter" idx="11" hasCustomPrompt="1"/>
          </p:nvPr>
        </p:nvSpPr>
        <p:spPr>
          <a:xfrm>
            <a:off x="1442049" y="6172200"/>
            <a:ext cx="7244751" cy="307975"/>
          </a:xfrm>
        </p:spPr>
        <p:txBody>
          <a:bodyPr>
            <a:noAutofit/>
          </a:bodyPr>
          <a:lstStyle>
            <a:lvl1pPr marL="0" indent="0">
              <a:buNone/>
              <a:defRPr sz="1400" baseline="0"/>
            </a:lvl1pPr>
          </a:lstStyle>
          <a:p>
            <a:pPr lvl="0"/>
            <a:r>
              <a:rPr lang="en-US" dirty="0" smtClean="0"/>
              <a:t>List item/ description</a:t>
            </a:r>
            <a:endParaRPr lang="en-US" dirty="0"/>
          </a:p>
        </p:txBody>
      </p:sp>
      <p:sp>
        <p:nvSpPr>
          <p:cNvPr id="25" name="Text Placeholder 6"/>
          <p:cNvSpPr>
            <a:spLocks noGrp="1"/>
          </p:cNvSpPr>
          <p:nvPr>
            <p:ph type="body" sz="quarter" idx="12" hasCustomPrompt="1"/>
          </p:nvPr>
        </p:nvSpPr>
        <p:spPr>
          <a:xfrm>
            <a:off x="1442049" y="5410200"/>
            <a:ext cx="7244751" cy="307975"/>
          </a:xfrm>
        </p:spPr>
        <p:txBody>
          <a:bodyPr>
            <a:noAutofit/>
          </a:bodyPr>
          <a:lstStyle>
            <a:lvl1pPr marL="0" indent="0">
              <a:buNone/>
              <a:defRPr sz="1400" baseline="0"/>
            </a:lvl1pPr>
          </a:lstStyle>
          <a:p>
            <a:pPr lvl="0"/>
            <a:r>
              <a:rPr lang="en-US" dirty="0" smtClean="0"/>
              <a:t>List item/ description</a:t>
            </a:r>
            <a:endParaRPr lang="en-US" dirty="0"/>
          </a:p>
        </p:txBody>
      </p:sp>
      <p:sp>
        <p:nvSpPr>
          <p:cNvPr id="26" name="Text Placeholder 6"/>
          <p:cNvSpPr>
            <a:spLocks noGrp="1"/>
          </p:cNvSpPr>
          <p:nvPr>
            <p:ph type="body" sz="quarter" idx="13" hasCustomPrompt="1"/>
          </p:nvPr>
        </p:nvSpPr>
        <p:spPr>
          <a:xfrm>
            <a:off x="1442049" y="4648200"/>
            <a:ext cx="7244751" cy="307975"/>
          </a:xfrm>
        </p:spPr>
        <p:txBody>
          <a:bodyPr>
            <a:noAutofit/>
          </a:bodyPr>
          <a:lstStyle>
            <a:lvl1pPr marL="0" indent="0">
              <a:buNone/>
              <a:defRPr sz="1400" baseline="0"/>
            </a:lvl1pPr>
          </a:lstStyle>
          <a:p>
            <a:pPr lvl="0"/>
            <a:r>
              <a:rPr lang="en-US" dirty="0" smtClean="0"/>
              <a:t>List item/ description</a:t>
            </a:r>
            <a:endParaRPr lang="en-US" dirty="0"/>
          </a:p>
        </p:txBody>
      </p:sp>
      <p:sp>
        <p:nvSpPr>
          <p:cNvPr id="27" name="Text Placeholder 6"/>
          <p:cNvSpPr>
            <a:spLocks noGrp="1"/>
          </p:cNvSpPr>
          <p:nvPr>
            <p:ph type="body" sz="quarter" idx="14" hasCustomPrompt="1"/>
          </p:nvPr>
        </p:nvSpPr>
        <p:spPr>
          <a:xfrm>
            <a:off x="1439174" y="3886200"/>
            <a:ext cx="7247626" cy="307975"/>
          </a:xfrm>
        </p:spPr>
        <p:txBody>
          <a:bodyPr>
            <a:noAutofit/>
          </a:bodyPr>
          <a:lstStyle>
            <a:lvl1pPr marL="0" indent="0">
              <a:buNone/>
              <a:defRPr sz="1400" baseline="0"/>
            </a:lvl1pPr>
          </a:lstStyle>
          <a:p>
            <a:pPr lvl="0"/>
            <a:r>
              <a:rPr lang="en-US" dirty="0" smtClean="0"/>
              <a:t>List item/ description</a:t>
            </a:r>
            <a:endParaRPr lang="en-US" dirty="0"/>
          </a:p>
        </p:txBody>
      </p:sp>
      <p:sp>
        <p:nvSpPr>
          <p:cNvPr id="28" name="Text Placeholder 6"/>
          <p:cNvSpPr>
            <a:spLocks noGrp="1"/>
          </p:cNvSpPr>
          <p:nvPr>
            <p:ph type="body" sz="quarter" idx="15" hasCustomPrompt="1"/>
          </p:nvPr>
        </p:nvSpPr>
        <p:spPr>
          <a:xfrm>
            <a:off x="1439174" y="3178792"/>
            <a:ext cx="7247626" cy="320565"/>
          </a:xfrm>
        </p:spPr>
        <p:txBody>
          <a:bodyPr>
            <a:noAutofit/>
          </a:bodyPr>
          <a:lstStyle>
            <a:lvl1pPr marL="0" indent="0">
              <a:buNone/>
              <a:defRPr sz="1400" baseline="0"/>
            </a:lvl1pPr>
          </a:lstStyle>
          <a:p>
            <a:pPr lvl="0"/>
            <a:r>
              <a:rPr lang="en-US" dirty="0" smtClean="0"/>
              <a:t>List item/ description</a:t>
            </a:r>
            <a:endParaRPr lang="en-US" dirty="0"/>
          </a:p>
        </p:txBody>
      </p:sp>
      <p:sp>
        <p:nvSpPr>
          <p:cNvPr id="29" name="Text Placeholder 6"/>
          <p:cNvSpPr>
            <a:spLocks noGrp="1"/>
          </p:cNvSpPr>
          <p:nvPr>
            <p:ph type="body" sz="quarter" idx="16" hasCustomPrompt="1"/>
          </p:nvPr>
        </p:nvSpPr>
        <p:spPr>
          <a:xfrm>
            <a:off x="1442049" y="2286000"/>
            <a:ext cx="7244751" cy="738664"/>
          </a:xfrm>
        </p:spPr>
        <p:txBody>
          <a:bodyPr wrap="square">
            <a:spAutoFit/>
          </a:bodyPr>
          <a:lstStyle>
            <a:lvl1pPr marL="0" indent="0">
              <a:buNone/>
              <a:defRPr sz="1400" baseline="0"/>
            </a:lvl1pPr>
          </a:lstStyle>
          <a:p>
            <a:r>
              <a:rPr lang="en-US" sz="1400" b="0" dirty="0" smtClean="0">
                <a:solidFill>
                  <a:schemeClr val="tx1"/>
                </a:solidFill>
              </a:rPr>
              <a:t>List</a:t>
            </a:r>
            <a:r>
              <a:rPr lang="en-US" sz="1400" b="0" baseline="0" dirty="0" smtClean="0">
                <a:solidFill>
                  <a:schemeClr val="tx1"/>
                </a:solidFill>
              </a:rPr>
              <a:t> item/ description – TIP: White space isn’t a bad thing as long as it’s still structured. Adding a lot of text can make a slide difficult to look at, and that’s when I try to make it more visually interesting. This also forces me to think about if I’m presenting my information in the best way. </a:t>
            </a:r>
            <a:endParaRPr lang="en-US" sz="1400" b="0" dirty="0">
              <a:solidFill>
                <a:schemeClr val="tx1"/>
              </a:solidFill>
            </a:endParaRPr>
          </a:p>
        </p:txBody>
      </p:sp>
      <p:sp>
        <p:nvSpPr>
          <p:cNvPr id="30" name="Text Placeholder 6"/>
          <p:cNvSpPr>
            <a:spLocks noGrp="1"/>
          </p:cNvSpPr>
          <p:nvPr>
            <p:ph type="body" sz="quarter" idx="17" hasCustomPrompt="1"/>
          </p:nvPr>
        </p:nvSpPr>
        <p:spPr>
          <a:xfrm>
            <a:off x="1442049" y="1567130"/>
            <a:ext cx="7244751" cy="738664"/>
          </a:xfrm>
        </p:spPr>
        <p:txBody>
          <a:bodyPr wrap="square">
            <a:spAutoFit/>
          </a:bodyPr>
          <a:lstStyle>
            <a:lvl1pPr marL="0" indent="0">
              <a:buNone/>
              <a:defRPr sz="1400" baseline="0"/>
            </a:lvl1pPr>
          </a:lstStyle>
          <a:p>
            <a:r>
              <a:rPr lang="en-US" sz="1400" b="0" dirty="0" smtClean="0">
                <a:solidFill>
                  <a:schemeClr val="tx1"/>
                </a:solidFill>
              </a:rPr>
              <a:t>List</a:t>
            </a:r>
            <a:r>
              <a:rPr lang="en-US" sz="1400" b="0" baseline="0" dirty="0" smtClean="0">
                <a:solidFill>
                  <a:schemeClr val="tx1"/>
                </a:solidFill>
              </a:rPr>
              <a:t> item/ description – TIP: On a page like this, one spacing option is to center the middle of the box with the middle of the number. You can also try aligning the top of the description box with the top of the number– whatever your preference. </a:t>
            </a:r>
            <a:endParaRPr lang="en-US" sz="1400" b="0" dirty="0">
              <a:solidFill>
                <a:schemeClr val="tx1"/>
              </a:solidFill>
            </a:endParaRPr>
          </a:p>
        </p:txBody>
      </p:sp>
      <p:sp>
        <p:nvSpPr>
          <p:cNvPr id="9" name="Text Placeholder 8"/>
          <p:cNvSpPr>
            <a:spLocks noGrp="1"/>
          </p:cNvSpPr>
          <p:nvPr>
            <p:ph type="body" sz="quarter" idx="18" hasCustomPrompt="1"/>
          </p:nvPr>
        </p:nvSpPr>
        <p:spPr>
          <a:xfrm>
            <a:off x="457200" y="1606966"/>
            <a:ext cx="792163" cy="461962"/>
          </a:xfrm>
        </p:spPr>
        <p:txBody>
          <a:bodyPr anchor="ctr">
            <a:noAutofit/>
          </a:bodyPr>
          <a:lstStyle>
            <a:lvl1pPr marL="0" indent="0" algn="ctr">
              <a:buNone/>
              <a:defRPr sz="2400">
                <a:solidFill>
                  <a:schemeClr val="accent3">
                    <a:lumMod val="50000"/>
                  </a:schemeClr>
                </a:solidFill>
              </a:defRPr>
            </a:lvl1pPr>
          </a:lstStyle>
          <a:p>
            <a:pPr lvl="0"/>
            <a:r>
              <a:rPr lang="en-US" dirty="0" smtClean="0"/>
              <a:t>1</a:t>
            </a:r>
            <a:endParaRPr lang="en-US" dirty="0"/>
          </a:p>
        </p:txBody>
      </p:sp>
      <p:sp>
        <p:nvSpPr>
          <p:cNvPr id="31" name="Text Placeholder 8"/>
          <p:cNvSpPr>
            <a:spLocks noGrp="1"/>
          </p:cNvSpPr>
          <p:nvPr>
            <p:ph type="body" sz="quarter" idx="19" hasCustomPrompt="1"/>
          </p:nvPr>
        </p:nvSpPr>
        <p:spPr>
          <a:xfrm>
            <a:off x="457200" y="2355138"/>
            <a:ext cx="792163" cy="461962"/>
          </a:xfrm>
        </p:spPr>
        <p:txBody>
          <a:bodyPr anchor="ctr">
            <a:noAutofit/>
          </a:bodyPr>
          <a:lstStyle>
            <a:lvl1pPr marL="0" indent="0" algn="ctr">
              <a:buNone/>
              <a:defRPr sz="2400">
                <a:solidFill>
                  <a:schemeClr val="accent3">
                    <a:lumMod val="50000"/>
                  </a:schemeClr>
                </a:solidFill>
              </a:defRPr>
            </a:lvl1pPr>
          </a:lstStyle>
          <a:p>
            <a:pPr lvl="0"/>
            <a:r>
              <a:rPr lang="en-US" dirty="0" smtClean="0"/>
              <a:t>2</a:t>
            </a:r>
            <a:endParaRPr lang="en-US" dirty="0"/>
          </a:p>
        </p:txBody>
      </p:sp>
      <p:sp>
        <p:nvSpPr>
          <p:cNvPr id="32" name="Text Placeholder 8"/>
          <p:cNvSpPr>
            <a:spLocks noGrp="1"/>
          </p:cNvSpPr>
          <p:nvPr>
            <p:ph type="body" sz="quarter" idx="20" hasCustomPrompt="1"/>
          </p:nvPr>
        </p:nvSpPr>
        <p:spPr>
          <a:xfrm>
            <a:off x="457200" y="3103310"/>
            <a:ext cx="792163" cy="461962"/>
          </a:xfrm>
        </p:spPr>
        <p:txBody>
          <a:bodyPr anchor="ctr">
            <a:noAutofit/>
          </a:bodyPr>
          <a:lstStyle>
            <a:lvl1pPr marL="0" indent="0" algn="ctr">
              <a:buNone/>
              <a:defRPr sz="2400">
                <a:solidFill>
                  <a:schemeClr val="accent3">
                    <a:lumMod val="50000"/>
                  </a:schemeClr>
                </a:solidFill>
              </a:defRPr>
            </a:lvl1pPr>
          </a:lstStyle>
          <a:p>
            <a:pPr lvl="0"/>
            <a:r>
              <a:rPr lang="en-US" dirty="0" smtClean="0"/>
              <a:t>3</a:t>
            </a:r>
            <a:endParaRPr lang="en-US" dirty="0"/>
          </a:p>
        </p:txBody>
      </p:sp>
      <p:sp>
        <p:nvSpPr>
          <p:cNvPr id="33" name="Text Placeholder 8"/>
          <p:cNvSpPr>
            <a:spLocks noGrp="1"/>
          </p:cNvSpPr>
          <p:nvPr>
            <p:ph type="body" sz="quarter" idx="21" hasCustomPrompt="1"/>
          </p:nvPr>
        </p:nvSpPr>
        <p:spPr>
          <a:xfrm>
            <a:off x="457200" y="3851482"/>
            <a:ext cx="792163" cy="461962"/>
          </a:xfrm>
        </p:spPr>
        <p:txBody>
          <a:bodyPr anchor="ctr">
            <a:noAutofit/>
          </a:bodyPr>
          <a:lstStyle>
            <a:lvl1pPr marL="0" indent="0" algn="ctr">
              <a:buNone/>
              <a:defRPr sz="2400">
                <a:solidFill>
                  <a:schemeClr val="accent3">
                    <a:lumMod val="50000"/>
                  </a:schemeClr>
                </a:solidFill>
              </a:defRPr>
            </a:lvl1pPr>
          </a:lstStyle>
          <a:p>
            <a:pPr lvl="0"/>
            <a:r>
              <a:rPr lang="en-US" dirty="0" smtClean="0"/>
              <a:t>4</a:t>
            </a:r>
            <a:endParaRPr lang="en-US" dirty="0"/>
          </a:p>
        </p:txBody>
      </p:sp>
      <p:sp>
        <p:nvSpPr>
          <p:cNvPr id="34" name="Text Placeholder 8"/>
          <p:cNvSpPr>
            <a:spLocks noGrp="1"/>
          </p:cNvSpPr>
          <p:nvPr>
            <p:ph type="body" sz="quarter" idx="22" hasCustomPrompt="1"/>
          </p:nvPr>
        </p:nvSpPr>
        <p:spPr>
          <a:xfrm>
            <a:off x="457200" y="4599654"/>
            <a:ext cx="792163" cy="461962"/>
          </a:xfrm>
        </p:spPr>
        <p:txBody>
          <a:bodyPr anchor="ctr">
            <a:noAutofit/>
          </a:bodyPr>
          <a:lstStyle>
            <a:lvl1pPr marL="0" indent="0" algn="ctr">
              <a:buNone/>
              <a:defRPr sz="2400">
                <a:solidFill>
                  <a:schemeClr val="accent3">
                    <a:lumMod val="50000"/>
                  </a:schemeClr>
                </a:solidFill>
              </a:defRPr>
            </a:lvl1pPr>
          </a:lstStyle>
          <a:p>
            <a:pPr lvl="0"/>
            <a:r>
              <a:rPr lang="en-US" dirty="0" smtClean="0"/>
              <a:t>5</a:t>
            </a:r>
            <a:endParaRPr lang="en-US" dirty="0"/>
          </a:p>
        </p:txBody>
      </p:sp>
      <p:sp>
        <p:nvSpPr>
          <p:cNvPr id="35" name="Text Placeholder 8"/>
          <p:cNvSpPr>
            <a:spLocks noGrp="1"/>
          </p:cNvSpPr>
          <p:nvPr>
            <p:ph type="body" sz="quarter" idx="23" hasCustomPrompt="1"/>
          </p:nvPr>
        </p:nvSpPr>
        <p:spPr>
          <a:xfrm>
            <a:off x="457200" y="5347826"/>
            <a:ext cx="792163" cy="461962"/>
          </a:xfrm>
        </p:spPr>
        <p:txBody>
          <a:bodyPr anchor="ctr">
            <a:noAutofit/>
          </a:bodyPr>
          <a:lstStyle>
            <a:lvl1pPr marL="0" indent="0" algn="ctr">
              <a:buNone/>
              <a:defRPr sz="2400">
                <a:solidFill>
                  <a:schemeClr val="accent3">
                    <a:lumMod val="50000"/>
                  </a:schemeClr>
                </a:solidFill>
              </a:defRPr>
            </a:lvl1pPr>
          </a:lstStyle>
          <a:p>
            <a:pPr lvl="0"/>
            <a:r>
              <a:rPr lang="en-US" dirty="0" smtClean="0"/>
              <a:t>6</a:t>
            </a:r>
            <a:endParaRPr lang="en-US" dirty="0"/>
          </a:p>
        </p:txBody>
      </p:sp>
      <p:sp>
        <p:nvSpPr>
          <p:cNvPr id="36" name="Text Placeholder 8"/>
          <p:cNvSpPr>
            <a:spLocks noGrp="1"/>
          </p:cNvSpPr>
          <p:nvPr>
            <p:ph type="body" sz="quarter" idx="24" hasCustomPrompt="1"/>
          </p:nvPr>
        </p:nvSpPr>
        <p:spPr>
          <a:xfrm>
            <a:off x="457200" y="6096000"/>
            <a:ext cx="792163" cy="461962"/>
          </a:xfrm>
        </p:spPr>
        <p:txBody>
          <a:bodyPr anchor="ctr">
            <a:noAutofit/>
          </a:bodyPr>
          <a:lstStyle>
            <a:lvl1pPr marL="0" indent="0" algn="ctr">
              <a:buNone/>
              <a:defRPr sz="2400">
                <a:solidFill>
                  <a:schemeClr val="accent3">
                    <a:lumMod val="50000"/>
                  </a:schemeClr>
                </a:solidFill>
              </a:defRPr>
            </a:lvl1pPr>
          </a:lstStyle>
          <a:p>
            <a:pPr lvl="0"/>
            <a:r>
              <a:rPr lang="en-US" dirty="0" smtClean="0"/>
              <a:t>7</a:t>
            </a:r>
            <a:endParaRPr lang="en-US" dirty="0"/>
          </a:p>
        </p:txBody>
      </p:sp>
    </p:spTree>
    <p:extLst>
      <p:ext uri="{BB962C8B-B14F-4D97-AF65-F5344CB8AC3E}">
        <p14:creationId xmlns:p14="http://schemas.microsoft.com/office/powerpoint/2010/main" val="45489370"/>
      </p:ext>
    </p:extLst>
  </p:cSld>
  <p:clrMapOvr>
    <a:masterClrMapping/>
  </p:clrMapOvr>
  <p:timing>
    <p:tnLst>
      <p:par>
        <p:cTn id="1" dur="indefinite" restart="never" nodeType="tmRoot"/>
      </p:par>
    </p:tnLst>
  </p:timing>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15" name="Text Placeholder 2"/>
          <p:cNvSpPr>
            <a:spLocks noGrp="1"/>
          </p:cNvSpPr>
          <p:nvPr>
            <p:ph type="body" sz="quarter" idx="10" hasCustomPrompt="1"/>
          </p:nvPr>
        </p:nvSpPr>
        <p:spPr>
          <a:xfrm>
            <a:off x="457200" y="228600"/>
            <a:ext cx="8229600" cy="1143000"/>
          </a:xfrm>
          <a:solidFill>
            <a:schemeClr val="accent3">
              <a:lumMod val="50000"/>
            </a:schemeClr>
          </a:solidFill>
        </p:spPr>
        <p:txBody>
          <a:bodyPr anchor="ctr">
            <a:normAutofit/>
          </a:bodyPr>
          <a:lstStyle>
            <a:lvl1pPr marL="0" indent="0" algn="ctr">
              <a:buNone/>
              <a:defRPr sz="3600">
                <a:solidFill>
                  <a:schemeClr val="bg1"/>
                </a:solidFill>
              </a:defRPr>
            </a:lvl1pPr>
          </a:lstStyle>
          <a:p>
            <a:pPr lvl="0"/>
            <a:r>
              <a:rPr lang="en-US" dirty="0" smtClean="0"/>
              <a:t>TITLE</a:t>
            </a:r>
            <a:endParaRPr lang="en-US" dirty="0"/>
          </a:p>
        </p:txBody>
      </p:sp>
      <p:sp>
        <p:nvSpPr>
          <p:cNvPr id="3" name="Text Placeholder 2"/>
          <p:cNvSpPr>
            <a:spLocks noGrp="1"/>
          </p:cNvSpPr>
          <p:nvPr>
            <p:ph type="body" sz="quarter" idx="11" hasCustomPrompt="1"/>
          </p:nvPr>
        </p:nvSpPr>
        <p:spPr>
          <a:xfrm>
            <a:off x="475892" y="1529550"/>
            <a:ext cx="1828800" cy="830263"/>
          </a:xfrm>
          <a:solidFill>
            <a:schemeClr val="bg1">
              <a:lumMod val="85000"/>
            </a:schemeClr>
          </a:solidFill>
        </p:spPr>
        <p:txBody>
          <a:bodyPr anchor="ctr">
            <a:normAutofit/>
          </a:bodyPr>
          <a:lstStyle>
            <a:lvl1pPr marL="0" indent="0" algn="ctr">
              <a:buNone/>
              <a:defRPr sz="1600"/>
            </a:lvl1pPr>
          </a:lstStyle>
          <a:p>
            <a:pPr lvl="0"/>
            <a:r>
              <a:rPr lang="en-US" dirty="0" smtClean="0"/>
              <a:t>Subtitle/ Bullet</a:t>
            </a:r>
            <a:endParaRPr lang="en-US" dirty="0"/>
          </a:p>
        </p:txBody>
      </p:sp>
      <p:sp>
        <p:nvSpPr>
          <p:cNvPr id="16" name="Text Placeholder 2"/>
          <p:cNvSpPr>
            <a:spLocks noGrp="1"/>
          </p:cNvSpPr>
          <p:nvPr>
            <p:ph type="body" sz="quarter" idx="12" hasCustomPrompt="1"/>
          </p:nvPr>
        </p:nvSpPr>
        <p:spPr>
          <a:xfrm>
            <a:off x="457200" y="2517763"/>
            <a:ext cx="1847491" cy="1082968"/>
          </a:xfrm>
          <a:solidFill>
            <a:schemeClr val="bg1">
              <a:lumMod val="85000"/>
            </a:schemeClr>
          </a:solidFill>
        </p:spPr>
        <p:txBody>
          <a:bodyPr anchor="ctr">
            <a:normAutofit/>
          </a:bodyPr>
          <a:lstStyle>
            <a:lvl1pPr marL="0" indent="0" algn="ctr">
              <a:buNone/>
              <a:defRPr sz="1600"/>
            </a:lvl1pPr>
          </a:lstStyle>
          <a:p>
            <a:pPr lvl="0"/>
            <a:r>
              <a:rPr lang="en-US" dirty="0" smtClean="0"/>
              <a:t>Subtitle/ Bullet</a:t>
            </a:r>
            <a:endParaRPr lang="en-US" dirty="0"/>
          </a:p>
        </p:txBody>
      </p:sp>
      <p:sp>
        <p:nvSpPr>
          <p:cNvPr id="17" name="Text Placeholder 2"/>
          <p:cNvSpPr>
            <a:spLocks noGrp="1"/>
          </p:cNvSpPr>
          <p:nvPr>
            <p:ph type="body" sz="quarter" idx="13" hasCustomPrompt="1"/>
          </p:nvPr>
        </p:nvSpPr>
        <p:spPr>
          <a:xfrm>
            <a:off x="447854" y="3758681"/>
            <a:ext cx="1847491" cy="838308"/>
          </a:xfrm>
          <a:solidFill>
            <a:schemeClr val="bg1">
              <a:lumMod val="85000"/>
            </a:schemeClr>
          </a:solidFill>
        </p:spPr>
        <p:txBody>
          <a:bodyPr anchor="ctr">
            <a:normAutofit/>
          </a:bodyPr>
          <a:lstStyle>
            <a:lvl1pPr marL="0" indent="0" algn="ctr">
              <a:buNone/>
              <a:defRPr sz="1600"/>
            </a:lvl1pPr>
          </a:lstStyle>
          <a:p>
            <a:pPr lvl="0"/>
            <a:r>
              <a:rPr lang="en-US" dirty="0" smtClean="0"/>
              <a:t>Subtitle/ Bullet</a:t>
            </a:r>
            <a:endParaRPr lang="en-US" dirty="0"/>
          </a:p>
        </p:txBody>
      </p:sp>
      <p:sp>
        <p:nvSpPr>
          <p:cNvPr id="18" name="Text Placeholder 2"/>
          <p:cNvSpPr>
            <a:spLocks noGrp="1"/>
          </p:cNvSpPr>
          <p:nvPr>
            <p:ph type="body" sz="quarter" idx="14" hasCustomPrompt="1"/>
          </p:nvPr>
        </p:nvSpPr>
        <p:spPr>
          <a:xfrm>
            <a:off x="457200" y="4754940"/>
            <a:ext cx="1828799" cy="1569660"/>
          </a:xfrm>
          <a:solidFill>
            <a:schemeClr val="bg1">
              <a:lumMod val="85000"/>
            </a:schemeClr>
          </a:solidFill>
        </p:spPr>
        <p:txBody>
          <a:bodyPr anchor="ctr">
            <a:normAutofit/>
          </a:bodyPr>
          <a:lstStyle>
            <a:lvl1pPr marL="0" indent="0" algn="ctr">
              <a:buNone/>
              <a:defRPr sz="1600"/>
            </a:lvl1pPr>
          </a:lstStyle>
          <a:p>
            <a:pPr lvl="0"/>
            <a:r>
              <a:rPr lang="en-US" dirty="0" smtClean="0"/>
              <a:t>Subtitle/ Bullet</a:t>
            </a:r>
            <a:endParaRPr lang="en-US" dirty="0"/>
          </a:p>
        </p:txBody>
      </p:sp>
      <p:sp>
        <p:nvSpPr>
          <p:cNvPr id="5" name="Text Placeholder 4"/>
          <p:cNvSpPr>
            <a:spLocks noGrp="1"/>
          </p:cNvSpPr>
          <p:nvPr>
            <p:ph type="body" sz="quarter" idx="15" hasCustomPrompt="1"/>
          </p:nvPr>
        </p:nvSpPr>
        <p:spPr>
          <a:xfrm>
            <a:off x="2545362" y="1529550"/>
            <a:ext cx="6135687" cy="533400"/>
          </a:xfrm>
        </p:spPr>
        <p:txBody>
          <a:bodyPr anchor="ctr">
            <a:normAutofit/>
          </a:bodyPr>
          <a:lstStyle>
            <a:lvl1pPr marL="0" indent="0">
              <a:buNone/>
              <a:defRPr sz="1400"/>
            </a:lvl1pPr>
          </a:lstStyle>
          <a:p>
            <a:pPr lvl="0"/>
            <a:r>
              <a:rPr lang="en-US" dirty="0" smtClean="0"/>
              <a:t>Description</a:t>
            </a:r>
            <a:endParaRPr lang="en-US" dirty="0"/>
          </a:p>
        </p:txBody>
      </p:sp>
      <p:sp>
        <p:nvSpPr>
          <p:cNvPr id="19" name="Text Placeholder 4"/>
          <p:cNvSpPr>
            <a:spLocks noGrp="1"/>
          </p:cNvSpPr>
          <p:nvPr>
            <p:ph type="body" sz="quarter" idx="16" hasCustomPrompt="1"/>
          </p:nvPr>
        </p:nvSpPr>
        <p:spPr>
          <a:xfrm>
            <a:off x="2545362" y="2517763"/>
            <a:ext cx="6135687" cy="533400"/>
          </a:xfrm>
        </p:spPr>
        <p:txBody>
          <a:bodyPr anchor="ctr">
            <a:normAutofit/>
          </a:bodyPr>
          <a:lstStyle>
            <a:lvl1pPr marL="0" indent="0">
              <a:buNone/>
              <a:defRPr sz="1400"/>
            </a:lvl1pPr>
          </a:lstStyle>
          <a:p>
            <a:pPr lvl="0"/>
            <a:r>
              <a:rPr lang="en-US" dirty="0" smtClean="0"/>
              <a:t>Description</a:t>
            </a:r>
            <a:endParaRPr lang="en-US" dirty="0"/>
          </a:p>
        </p:txBody>
      </p:sp>
      <p:sp>
        <p:nvSpPr>
          <p:cNvPr id="20" name="Text Placeholder 4"/>
          <p:cNvSpPr>
            <a:spLocks noGrp="1"/>
          </p:cNvSpPr>
          <p:nvPr>
            <p:ph type="body" sz="quarter" idx="17" hasCustomPrompt="1"/>
          </p:nvPr>
        </p:nvSpPr>
        <p:spPr>
          <a:xfrm>
            <a:off x="2545362" y="3758681"/>
            <a:ext cx="6135687" cy="533400"/>
          </a:xfrm>
        </p:spPr>
        <p:txBody>
          <a:bodyPr anchor="ctr">
            <a:normAutofit/>
          </a:bodyPr>
          <a:lstStyle>
            <a:lvl1pPr marL="0" indent="0">
              <a:buNone/>
              <a:defRPr sz="1400"/>
            </a:lvl1pPr>
          </a:lstStyle>
          <a:p>
            <a:pPr lvl="0"/>
            <a:r>
              <a:rPr lang="en-US" dirty="0" smtClean="0"/>
              <a:t>Description</a:t>
            </a:r>
            <a:endParaRPr lang="en-US" dirty="0"/>
          </a:p>
        </p:txBody>
      </p:sp>
      <p:sp>
        <p:nvSpPr>
          <p:cNvPr id="24" name="Text Placeholder 4"/>
          <p:cNvSpPr>
            <a:spLocks noGrp="1"/>
          </p:cNvSpPr>
          <p:nvPr>
            <p:ph type="body" sz="quarter" idx="20" hasCustomPrompt="1"/>
          </p:nvPr>
        </p:nvSpPr>
        <p:spPr>
          <a:xfrm>
            <a:off x="2545362" y="4754940"/>
            <a:ext cx="6135687" cy="1384995"/>
          </a:xfrm>
        </p:spPr>
        <p:txBody>
          <a:bodyPr anchor="ctr">
            <a:spAutoFit/>
          </a:bodyPr>
          <a:lstStyle>
            <a:lvl1pPr marL="0" indent="0">
              <a:buNone/>
              <a:defRPr sz="1400" baseline="0"/>
            </a:lvl1pPr>
          </a:lstStyle>
          <a:p>
            <a:pPr lvl="0"/>
            <a:r>
              <a:rPr lang="en-US" dirty="0" smtClean="0"/>
              <a:t>Tip: Sometimes, if there is a lot more content in one box than another, it’s appropriate to </a:t>
            </a:r>
            <a:r>
              <a:rPr lang="en-US" dirty="0" err="1" smtClean="0"/>
              <a:t>autofit</a:t>
            </a:r>
            <a:r>
              <a:rPr lang="en-US" dirty="0" smtClean="0"/>
              <a:t> the text. In this case, it’s just important to ensure the boxes are aligned so the spacing is the same between the boxes. You’ll notices that the gray subtitle boxes on the left are not the same size as one another; the size of the gray boxes should be consistent with the size of the corresponding text, but the spacing between them is consistent. </a:t>
            </a:r>
            <a:endParaRPr lang="en-US" dirty="0"/>
          </a:p>
        </p:txBody>
      </p:sp>
    </p:spTree>
    <p:extLst>
      <p:ext uri="{BB962C8B-B14F-4D97-AF65-F5344CB8AC3E}">
        <p14:creationId xmlns:p14="http://schemas.microsoft.com/office/powerpoint/2010/main" val="1634813827"/>
      </p:ext>
    </p:extLst>
  </p:cSld>
  <p:clrMapOvr>
    <a:masterClrMapping/>
  </p:clrMapOvr>
  <p:timing>
    <p:tnLst>
      <p:par>
        <p:cTn id="1" dur="indefinite" restart="never" nodeType="tmRoot"/>
      </p:par>
    </p:tnLst>
  </p:timing>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cxnSp>
        <p:nvCxnSpPr>
          <p:cNvPr id="5" name="Straight Connector 4"/>
          <p:cNvCxnSpPr>
            <a:endCxn id="3" idx="0"/>
          </p:cNvCxnSpPr>
          <p:nvPr userDrawn="1"/>
        </p:nvCxnSpPr>
        <p:spPr>
          <a:xfrm>
            <a:off x="1608117" y="3119765"/>
            <a:ext cx="289" cy="309235"/>
          </a:xfrm>
          <a:prstGeom prst="line">
            <a:avLst/>
          </a:prstGeom>
          <a:ln w="28575">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6" name="Straight Connector 5"/>
          <p:cNvCxnSpPr>
            <a:endCxn id="16" idx="0"/>
          </p:cNvCxnSpPr>
          <p:nvPr userDrawn="1"/>
        </p:nvCxnSpPr>
        <p:spPr>
          <a:xfrm>
            <a:off x="7536976" y="3116240"/>
            <a:ext cx="6536" cy="312760"/>
          </a:xfrm>
          <a:prstGeom prst="line">
            <a:avLst/>
          </a:prstGeom>
          <a:ln w="28575">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userDrawn="1"/>
        </p:nvCxnSpPr>
        <p:spPr>
          <a:xfrm>
            <a:off x="4560498" y="2743200"/>
            <a:ext cx="0" cy="685800"/>
          </a:xfrm>
          <a:prstGeom prst="line">
            <a:avLst/>
          </a:prstGeom>
          <a:ln w="28575">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8" name="Rectangle 4"/>
          <p:cNvSpPr>
            <a:spLocks noGrp="1" noChangeArrowheads="1"/>
          </p:cNvSpPr>
          <p:nvPr>
            <p:ph type="title" hasCustomPrompt="1"/>
          </p:nvPr>
        </p:nvSpPr>
        <p:spPr>
          <a:xfrm>
            <a:off x="457200" y="274638"/>
            <a:ext cx="8229600" cy="1143000"/>
          </a:xfrm>
          <a:solidFill>
            <a:schemeClr val="accent3">
              <a:lumMod val="50000"/>
            </a:schemeClr>
          </a:solidFill>
        </p:spPr>
        <p:txBody>
          <a:bodyPr/>
          <a:lstStyle>
            <a:lvl1pPr>
              <a:defRPr/>
            </a:lvl1pPr>
          </a:lstStyle>
          <a:p>
            <a:pPr eaLnBrk="1" hangingPunct="1">
              <a:defRPr/>
            </a:pPr>
            <a:r>
              <a:rPr lang="en-US" dirty="0" smtClean="0">
                <a:solidFill>
                  <a:schemeClr val="bg1">
                    <a:lumMod val="95000"/>
                  </a:schemeClr>
                </a:solidFill>
                <a:effectLst/>
              </a:rPr>
              <a:t>TITLE: I ALWAYS USE ALL CAPS IN THE TITLE… </a:t>
            </a:r>
            <a:endParaRPr lang="en-US" dirty="0">
              <a:effectLst/>
            </a:endParaRPr>
          </a:p>
        </p:txBody>
      </p:sp>
      <p:cxnSp>
        <p:nvCxnSpPr>
          <p:cNvPr id="13" name="Straight Connector 12"/>
          <p:cNvCxnSpPr/>
          <p:nvPr userDrawn="1"/>
        </p:nvCxnSpPr>
        <p:spPr>
          <a:xfrm flipH="1">
            <a:off x="1608119" y="3133354"/>
            <a:ext cx="5935681" cy="0"/>
          </a:xfrm>
          <a:prstGeom prst="line">
            <a:avLst/>
          </a:prstGeom>
          <a:ln w="28575">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14" name="Rectangle 4"/>
          <p:cNvSpPr txBox="1">
            <a:spLocks noChangeArrowheads="1"/>
          </p:cNvSpPr>
          <p:nvPr userDrawn="1"/>
        </p:nvSpPr>
        <p:spPr>
          <a:xfrm>
            <a:off x="481445" y="1570038"/>
            <a:ext cx="8229600" cy="1249362"/>
          </a:xfrm>
          <a:prstGeom prst="rect">
            <a:avLst/>
          </a:prstGeom>
          <a:solidFill>
            <a:schemeClr val="accent3">
              <a:lumMod val="75000"/>
            </a:schemeClr>
          </a:solidFill>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fontAlgn="auto">
              <a:spcAft>
                <a:spcPts val="0"/>
              </a:spcAft>
              <a:defRPr/>
            </a:pPr>
            <a:r>
              <a:rPr lang="en-US" sz="2400" dirty="0" smtClean="0">
                <a:solidFill>
                  <a:schemeClr val="bg1">
                    <a:lumMod val="95000"/>
                  </a:schemeClr>
                </a:solidFill>
              </a:rPr>
              <a:t>…But</a:t>
            </a:r>
            <a:r>
              <a:rPr lang="en-US" sz="2400" baseline="0" dirty="0" smtClean="0">
                <a:solidFill>
                  <a:schemeClr val="bg1">
                    <a:lumMod val="95000"/>
                  </a:schemeClr>
                </a:solidFill>
              </a:rPr>
              <a:t> that’s just me</a:t>
            </a:r>
            <a:endParaRPr lang="en-US" sz="2400" dirty="0"/>
          </a:p>
        </p:txBody>
      </p:sp>
      <p:sp>
        <p:nvSpPr>
          <p:cNvPr id="3" name="Text Placeholder 2"/>
          <p:cNvSpPr>
            <a:spLocks noGrp="1"/>
          </p:cNvSpPr>
          <p:nvPr>
            <p:ph type="body" sz="quarter" idx="10" hasCustomPrompt="1"/>
          </p:nvPr>
        </p:nvSpPr>
        <p:spPr>
          <a:xfrm>
            <a:off x="527050" y="3429000"/>
            <a:ext cx="2162711" cy="2389908"/>
          </a:xfrm>
          <a:ln w="19050">
            <a:solidFill>
              <a:schemeClr val="accent3">
                <a:lumMod val="50000"/>
              </a:schemeClr>
            </a:solidFill>
          </a:ln>
        </p:spPr>
        <p:txBody>
          <a:bodyPr anchor="ctr">
            <a:normAutofit/>
          </a:bodyPr>
          <a:lstStyle>
            <a:lvl1pPr marL="0" indent="0" algn="ctr">
              <a:buNone/>
              <a:defRPr sz="1800" baseline="0"/>
            </a:lvl1pPr>
          </a:lstStyle>
          <a:p>
            <a:pPr lvl="0"/>
            <a:r>
              <a:rPr lang="en-US" dirty="0" smtClean="0"/>
              <a:t>Example 1/ Point 1- TIP: These kinds of charts can be nice, but only use them if it enhances the point you are trying to make, otherwise it’s confusing</a:t>
            </a:r>
            <a:endParaRPr lang="en-US" dirty="0"/>
          </a:p>
        </p:txBody>
      </p:sp>
      <p:sp>
        <p:nvSpPr>
          <p:cNvPr id="15" name="Text Placeholder 2"/>
          <p:cNvSpPr>
            <a:spLocks noGrp="1"/>
          </p:cNvSpPr>
          <p:nvPr>
            <p:ph type="body" sz="quarter" idx="11" hasCustomPrompt="1"/>
          </p:nvPr>
        </p:nvSpPr>
        <p:spPr>
          <a:xfrm>
            <a:off x="3465672" y="3416060"/>
            <a:ext cx="2162711" cy="2389908"/>
          </a:xfrm>
          <a:ln w="19050">
            <a:solidFill>
              <a:schemeClr val="accent3">
                <a:lumMod val="50000"/>
              </a:schemeClr>
            </a:solidFill>
          </a:ln>
        </p:spPr>
        <p:txBody>
          <a:bodyPr anchor="ctr">
            <a:normAutofit/>
          </a:bodyPr>
          <a:lstStyle>
            <a:lvl1pPr marL="0" indent="0" algn="ctr">
              <a:buNone/>
              <a:defRPr sz="1800" baseline="0"/>
            </a:lvl1pPr>
          </a:lstStyle>
          <a:p>
            <a:pPr lvl="0"/>
            <a:r>
              <a:rPr lang="en-US" dirty="0" smtClean="0"/>
              <a:t>Example 2/ Point 2</a:t>
            </a:r>
            <a:endParaRPr lang="en-US" dirty="0"/>
          </a:p>
        </p:txBody>
      </p:sp>
      <p:sp>
        <p:nvSpPr>
          <p:cNvPr id="16" name="Text Placeholder 2"/>
          <p:cNvSpPr>
            <a:spLocks noGrp="1"/>
          </p:cNvSpPr>
          <p:nvPr>
            <p:ph type="body" sz="quarter" idx="12" hasCustomPrompt="1"/>
          </p:nvPr>
        </p:nvSpPr>
        <p:spPr>
          <a:xfrm>
            <a:off x="6462156" y="3429000"/>
            <a:ext cx="2162711" cy="2389908"/>
          </a:xfrm>
          <a:ln w="19050">
            <a:solidFill>
              <a:schemeClr val="accent3">
                <a:lumMod val="50000"/>
              </a:schemeClr>
            </a:solidFill>
          </a:ln>
        </p:spPr>
        <p:txBody>
          <a:bodyPr anchor="ctr">
            <a:normAutofit/>
          </a:bodyPr>
          <a:lstStyle>
            <a:lvl1pPr marL="0" indent="0" algn="ctr">
              <a:buNone/>
              <a:defRPr sz="1800" baseline="0"/>
            </a:lvl1pPr>
          </a:lstStyle>
          <a:p>
            <a:pPr lvl="0"/>
            <a:r>
              <a:rPr lang="en-US" dirty="0" smtClean="0"/>
              <a:t>Example 3/ Point </a:t>
            </a:r>
            <a:endParaRPr lang="en-US" dirty="0"/>
          </a:p>
        </p:txBody>
      </p:sp>
    </p:spTree>
    <p:extLst>
      <p:ext uri="{BB962C8B-B14F-4D97-AF65-F5344CB8AC3E}">
        <p14:creationId xmlns:p14="http://schemas.microsoft.com/office/powerpoint/2010/main" val="4293734008"/>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2_Custom Layout">
    <p:spTree>
      <p:nvGrpSpPr>
        <p:cNvPr id="1" name=""/>
        <p:cNvGrpSpPr/>
        <p:nvPr/>
      </p:nvGrpSpPr>
      <p:grpSpPr>
        <a:xfrm>
          <a:off x="0" y="0"/>
          <a:ext cx="0" cy="0"/>
          <a:chOff x="0" y="0"/>
          <a:chExt cx="0" cy="0"/>
        </a:xfrm>
      </p:grpSpPr>
      <p:sp>
        <p:nvSpPr>
          <p:cNvPr id="6" name="Title 1"/>
          <p:cNvSpPr>
            <a:spLocks noGrp="1"/>
          </p:cNvSpPr>
          <p:nvPr>
            <p:ph type="title" hasCustomPrompt="1"/>
          </p:nvPr>
        </p:nvSpPr>
        <p:spPr>
          <a:xfrm>
            <a:off x="457200" y="274638"/>
            <a:ext cx="8229600" cy="1143000"/>
          </a:xfrm>
          <a:prstGeom prst="rect">
            <a:avLst/>
          </a:prstGeom>
          <a:solidFill>
            <a:schemeClr val="accent1">
              <a:lumMod val="50000"/>
            </a:schemeClr>
          </a:solidFill>
          <a:ln>
            <a:noFill/>
          </a:ln>
        </p:spPr>
        <p:txBody>
          <a:bodyPr anchor="ctr"/>
          <a:lstStyle>
            <a:lvl1pPr>
              <a:defRPr>
                <a:solidFill>
                  <a:schemeClr val="bg1"/>
                </a:solidFill>
              </a:defRPr>
            </a:lvl1pPr>
          </a:lstStyle>
          <a:p>
            <a:r>
              <a:rPr lang="en-US" dirty="0" smtClean="0"/>
              <a:t>TITLE</a:t>
            </a:r>
            <a:endParaRPr lang="en-US" dirty="0"/>
          </a:p>
        </p:txBody>
      </p:sp>
      <p:grpSp>
        <p:nvGrpSpPr>
          <p:cNvPr id="7" name="Group 6"/>
          <p:cNvGrpSpPr/>
          <p:nvPr/>
        </p:nvGrpSpPr>
        <p:grpSpPr>
          <a:xfrm>
            <a:off x="457200" y="1585170"/>
            <a:ext cx="8229600" cy="1554483"/>
            <a:chOff x="457200" y="1585571"/>
            <a:chExt cx="8229600" cy="1554483"/>
          </a:xfrm>
        </p:grpSpPr>
        <p:sp>
          <p:nvSpPr>
            <p:cNvPr id="8" name="TextBox 7"/>
            <p:cNvSpPr txBox="1"/>
            <p:nvPr userDrawn="1"/>
          </p:nvSpPr>
          <p:spPr>
            <a:xfrm>
              <a:off x="3124200" y="1585571"/>
              <a:ext cx="5562600" cy="1554480"/>
            </a:xfrm>
            <a:prstGeom prst="rect">
              <a:avLst/>
            </a:prstGeom>
            <a:solidFill>
              <a:schemeClr val="accent6">
                <a:lumMod val="20000"/>
                <a:lumOff val="80000"/>
              </a:schemeClr>
            </a:solidFill>
            <a:ln>
              <a:noFill/>
            </a:ln>
          </p:spPr>
          <p:txBody>
            <a:bodyPr wrap="square" lIns="182880" tIns="91440" bIns="91440" rtlCol="0" anchor="ctr" anchorCtr="0">
              <a:noAutofit/>
            </a:bodyPr>
            <a:lstStyle/>
            <a:p>
              <a:pPr eaLnBrk="1" hangingPunct="1"/>
              <a:r>
                <a:rPr lang="en-US" dirty="0" smtClean="0"/>
                <a:t>TIP: This is another way to go about explaining</a:t>
              </a:r>
              <a:r>
                <a:rPr lang="en-US" baseline="0" dirty="0" smtClean="0"/>
                <a:t> your point in a way that is visually interesting. Just be sure that the text is aligned to the middle (Home tab &gt; paragraph section &gt; align text &gt; middle)</a:t>
              </a:r>
              <a:endParaRPr lang="en-US" dirty="0"/>
            </a:p>
          </p:txBody>
        </p:sp>
        <p:sp>
          <p:nvSpPr>
            <p:cNvPr id="9" name="TextBox 8"/>
            <p:cNvSpPr txBox="1"/>
            <p:nvPr userDrawn="1"/>
          </p:nvSpPr>
          <p:spPr>
            <a:xfrm>
              <a:off x="457200" y="1585573"/>
              <a:ext cx="2667000" cy="1554481"/>
            </a:xfrm>
            <a:prstGeom prst="rect">
              <a:avLst/>
            </a:prstGeom>
            <a:solidFill>
              <a:srgbClr val="AEC3DA"/>
            </a:solidFill>
            <a:ln>
              <a:noFill/>
            </a:ln>
            <a:effectLst>
              <a:outerShdw sx="1000" sy="1000" algn="ctr" rotWithShape="0">
                <a:srgbClr val="000000"/>
              </a:outerShdw>
            </a:effectLst>
          </p:spPr>
          <p:txBody>
            <a:bodyPr wrap="square" rtlCol="0" anchor="ctr" anchorCtr="0">
              <a:noAutofit/>
            </a:bodyPr>
            <a:lstStyle/>
            <a:p>
              <a:r>
                <a:rPr lang="en-US" sz="2000" b="1" dirty="0" smtClean="0">
                  <a:latin typeface="Calibri" panose="020F0502020204030204" pitchFamily="34" charset="0"/>
                </a:rPr>
                <a:t>Bullet Topic</a:t>
              </a:r>
              <a:endParaRPr lang="en-US" sz="2000" b="1" dirty="0">
                <a:latin typeface="Calibri" panose="020F0502020204030204" pitchFamily="34" charset="0"/>
              </a:endParaRPr>
            </a:p>
          </p:txBody>
        </p:sp>
      </p:grpSp>
      <p:grpSp>
        <p:nvGrpSpPr>
          <p:cNvPr id="10" name="Group 9"/>
          <p:cNvGrpSpPr/>
          <p:nvPr/>
        </p:nvGrpSpPr>
        <p:grpSpPr>
          <a:xfrm>
            <a:off x="457200" y="3307185"/>
            <a:ext cx="8229600" cy="1554483"/>
            <a:chOff x="457200" y="1585571"/>
            <a:chExt cx="8229600" cy="1554483"/>
          </a:xfrm>
          <a:solidFill>
            <a:srgbClr val="BBDBEF"/>
          </a:solidFill>
        </p:grpSpPr>
        <p:sp>
          <p:nvSpPr>
            <p:cNvPr id="11" name="TextBox 10"/>
            <p:cNvSpPr txBox="1"/>
            <p:nvPr userDrawn="1"/>
          </p:nvSpPr>
          <p:spPr>
            <a:xfrm>
              <a:off x="3124200" y="1585571"/>
              <a:ext cx="5562600" cy="1554480"/>
            </a:xfrm>
            <a:prstGeom prst="rect">
              <a:avLst/>
            </a:prstGeom>
            <a:solidFill>
              <a:schemeClr val="accent6">
                <a:lumMod val="20000"/>
                <a:lumOff val="80000"/>
              </a:schemeClr>
            </a:solidFill>
            <a:ln>
              <a:noFill/>
            </a:ln>
          </p:spPr>
          <p:txBody>
            <a:bodyPr wrap="square" lIns="182880" tIns="91440" bIns="91440" rtlCol="0" anchor="ctr" anchorCtr="0">
              <a:noAutofit/>
            </a:bodyPr>
            <a:lstStyle/>
            <a:p>
              <a:pPr eaLnBrk="1" hangingPunct="1"/>
              <a:r>
                <a:rPr lang="en-US" dirty="0" smtClean="0"/>
                <a:t>TIP: I typically format the boxes so that they don’t automatically</a:t>
              </a:r>
              <a:r>
                <a:rPr lang="en-US" baseline="0" dirty="0" smtClean="0"/>
                <a:t> resize to fit the text. This allows me to ensure that the boxes are all uniform. To change this, right click on the box &gt; format shape &gt; text box &gt; </a:t>
              </a:r>
              <a:r>
                <a:rPr lang="en-US" baseline="0" dirty="0" err="1" smtClean="0"/>
                <a:t>autofit</a:t>
              </a:r>
              <a:r>
                <a:rPr lang="en-US" baseline="0" dirty="0" smtClean="0"/>
                <a:t>. </a:t>
              </a:r>
              <a:endParaRPr lang="en-US" dirty="0"/>
            </a:p>
          </p:txBody>
        </p:sp>
        <p:sp>
          <p:nvSpPr>
            <p:cNvPr id="12" name="TextBox 11"/>
            <p:cNvSpPr txBox="1"/>
            <p:nvPr userDrawn="1"/>
          </p:nvSpPr>
          <p:spPr>
            <a:xfrm>
              <a:off x="457200" y="1585573"/>
              <a:ext cx="2667000" cy="1554481"/>
            </a:xfrm>
            <a:prstGeom prst="rect">
              <a:avLst/>
            </a:prstGeom>
            <a:solidFill>
              <a:srgbClr val="AEC3DA"/>
            </a:solidFill>
            <a:ln>
              <a:noFill/>
            </a:ln>
            <a:effectLst>
              <a:outerShdw sx="1000" sy="1000" algn="ctr" rotWithShape="0">
                <a:srgbClr val="000000"/>
              </a:outerShdw>
            </a:effectLst>
          </p:spPr>
          <p:txBody>
            <a:bodyPr wrap="square" rtlCol="0" anchor="ctr" anchorCtr="0">
              <a:noAutofit/>
            </a:bodyPr>
            <a:lstStyle/>
            <a:p>
              <a:r>
                <a:rPr lang="en-US" sz="2000" b="1" dirty="0" smtClean="0">
                  <a:latin typeface="Calibri" panose="020F0502020204030204" pitchFamily="34" charset="0"/>
                </a:rPr>
                <a:t>Bullet Topic</a:t>
              </a:r>
              <a:endParaRPr lang="en-US" sz="2000" b="1" dirty="0">
                <a:latin typeface="Calibri" panose="020F0502020204030204" pitchFamily="34" charset="0"/>
              </a:endParaRPr>
            </a:p>
          </p:txBody>
        </p:sp>
      </p:grpSp>
      <p:grpSp>
        <p:nvGrpSpPr>
          <p:cNvPr id="13" name="Group 12"/>
          <p:cNvGrpSpPr/>
          <p:nvPr/>
        </p:nvGrpSpPr>
        <p:grpSpPr>
          <a:xfrm>
            <a:off x="457200" y="5038727"/>
            <a:ext cx="8229600" cy="1554483"/>
            <a:chOff x="457200" y="1585571"/>
            <a:chExt cx="8229600" cy="1554483"/>
          </a:xfrm>
          <a:solidFill>
            <a:srgbClr val="BBDBEF"/>
          </a:solidFill>
        </p:grpSpPr>
        <p:sp>
          <p:nvSpPr>
            <p:cNvPr id="14" name="TextBox 13"/>
            <p:cNvSpPr txBox="1"/>
            <p:nvPr userDrawn="1"/>
          </p:nvSpPr>
          <p:spPr>
            <a:xfrm>
              <a:off x="3124200" y="1585571"/>
              <a:ext cx="5562600" cy="1554480"/>
            </a:xfrm>
            <a:prstGeom prst="rect">
              <a:avLst/>
            </a:prstGeom>
            <a:solidFill>
              <a:schemeClr val="accent6">
                <a:lumMod val="20000"/>
                <a:lumOff val="80000"/>
              </a:schemeClr>
            </a:solidFill>
            <a:ln>
              <a:noFill/>
            </a:ln>
          </p:spPr>
          <p:txBody>
            <a:bodyPr wrap="square" lIns="182880" tIns="91440" bIns="91440" rtlCol="0" anchor="ctr" anchorCtr="0">
              <a:noAutofit/>
            </a:bodyPr>
            <a:lstStyle/>
            <a:p>
              <a:pPr eaLnBrk="1" hangingPunct="1"/>
              <a:r>
                <a:rPr lang="en-US" dirty="0" smtClean="0"/>
                <a:t>Description</a:t>
              </a:r>
              <a:endParaRPr lang="en-US" dirty="0"/>
            </a:p>
          </p:txBody>
        </p:sp>
        <p:sp>
          <p:nvSpPr>
            <p:cNvPr id="15" name="TextBox 14"/>
            <p:cNvSpPr txBox="1"/>
            <p:nvPr userDrawn="1"/>
          </p:nvSpPr>
          <p:spPr>
            <a:xfrm>
              <a:off x="457200" y="1585573"/>
              <a:ext cx="2667000" cy="1554481"/>
            </a:xfrm>
            <a:prstGeom prst="rect">
              <a:avLst/>
            </a:prstGeom>
            <a:solidFill>
              <a:srgbClr val="AEC3DA"/>
            </a:solidFill>
            <a:ln>
              <a:noFill/>
            </a:ln>
            <a:effectLst>
              <a:outerShdw sx="1000" sy="1000" algn="ctr" rotWithShape="0">
                <a:srgbClr val="000000"/>
              </a:outerShdw>
            </a:effectLst>
          </p:spPr>
          <p:txBody>
            <a:bodyPr wrap="square" rtlCol="0" anchor="ctr" anchorCtr="0">
              <a:noAutofit/>
            </a:bodyPr>
            <a:lstStyle/>
            <a:p>
              <a:r>
                <a:rPr lang="en-US" sz="2000" b="1" dirty="0" smtClean="0">
                  <a:latin typeface="Calibri" panose="020F0502020204030204" pitchFamily="34" charset="0"/>
                </a:rPr>
                <a:t>Bullet Topic</a:t>
              </a:r>
              <a:endParaRPr lang="en-US" sz="2000" b="1" dirty="0">
                <a:latin typeface="Calibri" panose="020F0502020204030204" pitchFamily="34" charset="0"/>
              </a:endParaRPr>
            </a:p>
          </p:txBody>
        </p:sp>
      </p:grpSp>
    </p:spTree>
    <p:extLst>
      <p:ext uri="{BB962C8B-B14F-4D97-AF65-F5344CB8AC3E}">
        <p14:creationId xmlns:p14="http://schemas.microsoft.com/office/powerpoint/2010/main" val="994533177"/>
      </p:ext>
    </p:extLst>
  </p:cSld>
  <p:clrMapOvr>
    <a:masterClrMapping/>
  </p:clrMapOvr>
  <p:transition>
    <p:fade/>
  </p:transition>
  <p:timing>
    <p:tnLst>
      <p:par>
        <p:cTn id="1" dur="indefinite" restart="never" nodeType="tmRoot"/>
      </p:par>
    </p:tnLst>
  </p:timing>
  <p:hf hdr="0" ftr="0" dt="0"/>
</p:sldLayout>
</file>

<file path=ppt/slideLayouts/slideLayout5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89DE019-1F3E-4180-88F9-30FA07886DC5}" type="datetimeFigureOut">
              <a:rPr lang="en-US" smtClean="0"/>
              <a:pPr/>
              <a:t>1/29/2018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AB2DC2E-FC68-48F6-9F0F-21F77D257885}" type="slidenum">
              <a:rPr lang="en-US" smtClean="0"/>
              <a:pPr/>
              <a:t>‹#›</a:t>
            </a:fld>
            <a:endParaRPr lang="en-US"/>
          </a:p>
        </p:txBody>
      </p:sp>
    </p:spTree>
    <p:extLst>
      <p:ext uri="{BB962C8B-B14F-4D97-AF65-F5344CB8AC3E}">
        <p14:creationId xmlns:p14="http://schemas.microsoft.com/office/powerpoint/2010/main" val="2847462921"/>
      </p:ext>
    </p:extLst>
  </p:cSld>
  <p:clrMapOvr>
    <a:masterClrMapping/>
  </p:clrMapOvr>
  <p:timing>
    <p:tnLst>
      <p:par>
        <p:cTn id="1" dur="indefinite" restart="never" nodeType="tmRoot"/>
      </p:par>
    </p:tnLst>
  </p:timing>
</p:sldLayout>
</file>

<file path=ppt/slideLayouts/slideLayout5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89DE019-1F3E-4180-88F9-30FA07886DC5}" type="datetimeFigureOut">
              <a:rPr lang="en-US" smtClean="0"/>
              <a:pPr/>
              <a:t>1/29/2018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AB2DC2E-FC68-48F6-9F0F-21F77D257885}" type="slidenum">
              <a:rPr lang="en-US" smtClean="0"/>
              <a:pPr/>
              <a:t>‹#›</a:t>
            </a:fld>
            <a:endParaRPr lang="en-US"/>
          </a:p>
        </p:txBody>
      </p:sp>
    </p:spTree>
    <p:extLst>
      <p:ext uri="{BB962C8B-B14F-4D97-AF65-F5344CB8AC3E}">
        <p14:creationId xmlns:p14="http://schemas.microsoft.com/office/powerpoint/2010/main" val="2452750701"/>
      </p:ext>
    </p:extLst>
  </p:cSld>
  <p:clrMapOvr>
    <a:masterClrMapping/>
  </p:clrMapOvr>
  <p:timing>
    <p:tnLst>
      <p:par>
        <p:cTn id="1" dur="indefinite" restart="never" nodeType="tmRoot"/>
      </p:par>
    </p:tnLst>
  </p:timing>
</p:sldLayout>
</file>

<file path=ppt/slideLayouts/slideLayout5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89DE019-1F3E-4180-88F9-30FA07886DC5}" type="datetimeFigureOut">
              <a:rPr lang="en-US" smtClean="0"/>
              <a:pPr/>
              <a:t>1/29/2018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AB2DC2E-FC68-48F6-9F0F-21F77D257885}" type="slidenum">
              <a:rPr lang="en-US" smtClean="0"/>
              <a:pPr/>
              <a:t>‹#›</a:t>
            </a:fld>
            <a:endParaRPr lang="en-US"/>
          </a:p>
        </p:txBody>
      </p:sp>
    </p:spTree>
    <p:extLst>
      <p:ext uri="{BB962C8B-B14F-4D97-AF65-F5344CB8AC3E}">
        <p14:creationId xmlns:p14="http://schemas.microsoft.com/office/powerpoint/2010/main" val="2867385597"/>
      </p:ext>
    </p:extLst>
  </p:cSld>
  <p:clrMapOvr>
    <a:masterClrMapping/>
  </p:clrMapOvr>
  <p:timing>
    <p:tnLst>
      <p:par>
        <p:cTn id="1" dur="indefinite" restart="never" nodeType="tmRoot"/>
      </p:par>
    </p:tnLst>
  </p:timing>
</p:sldLayout>
</file>

<file path=ppt/slideLayouts/slideLayout5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89DE019-1F3E-4180-88F9-30FA07886DC5}" type="datetimeFigureOut">
              <a:rPr lang="en-US" smtClean="0"/>
              <a:pPr/>
              <a:t>1/29/2018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AB2DC2E-FC68-48F6-9F0F-21F77D257885}" type="slidenum">
              <a:rPr lang="en-US" smtClean="0"/>
              <a:pPr/>
              <a:t>‹#›</a:t>
            </a:fld>
            <a:endParaRPr lang="en-US"/>
          </a:p>
        </p:txBody>
      </p:sp>
    </p:spTree>
    <p:extLst>
      <p:ext uri="{BB962C8B-B14F-4D97-AF65-F5344CB8AC3E}">
        <p14:creationId xmlns:p14="http://schemas.microsoft.com/office/powerpoint/2010/main" val="4159711033"/>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685800" y="4114801"/>
            <a:ext cx="7772400" cy="914399"/>
          </a:xfrm>
          <a:prstGeom prst="rect">
            <a:avLst/>
          </a:prstGeom>
        </p:spPr>
        <p:txBody>
          <a:bodyPr vert="horz"/>
          <a:lstStyle>
            <a:lvl1pPr>
              <a:defRPr sz="5200" b="1" i="0" kern="1200" cap="all" spc="0">
                <a:solidFill>
                  <a:schemeClr val="bg1"/>
                </a:solidFill>
                <a:latin typeface="Tw Cen MT"/>
                <a:cs typeface="Tw Cen MT"/>
              </a:defRPr>
            </a:lvl1pPr>
          </a:lstStyle>
          <a:p>
            <a:r>
              <a:rPr lang="en-US" smtClean="0"/>
              <a:t>Click to edit Master title style</a:t>
            </a:r>
            <a:endParaRPr lang="en-US" dirty="0"/>
          </a:p>
        </p:txBody>
      </p:sp>
      <p:sp>
        <p:nvSpPr>
          <p:cNvPr id="3" name="Subtitle 2"/>
          <p:cNvSpPr>
            <a:spLocks noGrp="1"/>
          </p:cNvSpPr>
          <p:nvPr>
            <p:ph type="subTitle" idx="1"/>
          </p:nvPr>
        </p:nvSpPr>
        <p:spPr>
          <a:xfrm>
            <a:off x="1371600" y="5029200"/>
            <a:ext cx="6400800" cy="1066800"/>
          </a:xfrm>
          <a:prstGeom prst="rect">
            <a:avLst/>
          </a:prstGeom>
        </p:spPr>
        <p:txBody>
          <a:bodyPr vert="horz"/>
          <a:lstStyle>
            <a:lvl1pPr marL="0" indent="0" algn="ctr">
              <a:buNone/>
              <a:defRPr sz="2400" cap="all">
                <a:solidFill>
                  <a:schemeClr val="bg1"/>
                </a:solidFill>
                <a:latin typeface="Tw Cen M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Tree>
    <p:extLst>
      <p:ext uri="{BB962C8B-B14F-4D97-AF65-F5344CB8AC3E}">
        <p14:creationId xmlns:p14="http://schemas.microsoft.com/office/powerpoint/2010/main" val="1076786173"/>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Text-Square Bullet">
    <p:bg>
      <p:bgPr>
        <a:blipFill dpi="0" rotWithShape="0">
          <a:blip r:embed="rId2"/>
          <a:srcRect/>
          <a:stretch>
            <a:fillRect/>
          </a:stretch>
        </a:blipFill>
        <a:effectLst/>
      </p:bgPr>
    </p:bg>
    <p:spTree>
      <p:nvGrpSpPr>
        <p:cNvPr id="1" name=""/>
        <p:cNvGrpSpPr/>
        <p:nvPr/>
      </p:nvGrpSpPr>
      <p:grpSpPr>
        <a:xfrm>
          <a:off x="0" y="0"/>
          <a:ext cx="0" cy="0"/>
          <a:chOff x="0" y="0"/>
          <a:chExt cx="0" cy="0"/>
        </a:xfrm>
      </p:grpSpPr>
      <p:pic>
        <p:nvPicPr>
          <p:cNvPr id="5" name="Picture 2"/>
          <p:cNvPicPr>
            <a:picLocks noChangeAspect="1" noChangeArrowheads="1"/>
          </p:cNvPicPr>
          <p:nvPr userDrawn="1"/>
        </p:nvPicPr>
        <p:blipFill>
          <a:blip r:embed="rId3"/>
          <a:srcRect l="33096" t="34326" r="33492" b="32307"/>
          <a:stretch>
            <a:fillRect/>
          </a:stretch>
        </p:blipFill>
        <p:spPr bwMode="auto">
          <a:xfrm>
            <a:off x="8077200" y="6096000"/>
            <a:ext cx="609600" cy="609600"/>
          </a:xfrm>
          <a:prstGeom prst="rect">
            <a:avLst/>
          </a:prstGeom>
          <a:noFill/>
          <a:ln w="9525">
            <a:noFill/>
            <a:miter lim="800000"/>
            <a:headEnd/>
            <a:tailEnd/>
          </a:ln>
        </p:spPr>
      </p:pic>
      <p:sp>
        <p:nvSpPr>
          <p:cNvPr id="2" name="Title 1"/>
          <p:cNvSpPr>
            <a:spLocks noGrp="1"/>
          </p:cNvSpPr>
          <p:nvPr>
            <p:ph type="title"/>
          </p:nvPr>
        </p:nvSpPr>
        <p:spPr>
          <a:xfrm>
            <a:off x="457200" y="228600"/>
            <a:ext cx="8229600" cy="563562"/>
          </a:xfrm>
          <a:prstGeom prst="rect">
            <a:avLst/>
          </a:prstGeom>
        </p:spPr>
        <p:txBody>
          <a:bodyPr vert="horz" anchor="t"/>
          <a:lstStyle>
            <a:lvl1pPr algn="l">
              <a:defRPr sz="3600" b="1" cap="all" baseline="0">
                <a:solidFill>
                  <a:srgbClr val="038A00"/>
                </a:solidFill>
                <a:latin typeface="Tw Cen MT"/>
                <a:cs typeface="Tw Cen MT"/>
              </a:defRPr>
            </a:lvl1pPr>
          </a:lstStyle>
          <a:p>
            <a:r>
              <a:rPr lang="en-US" smtClean="0"/>
              <a:t>Click to edit Master title style</a:t>
            </a:r>
            <a:endParaRPr lang="en-US" dirty="0"/>
          </a:p>
        </p:txBody>
      </p:sp>
      <p:sp>
        <p:nvSpPr>
          <p:cNvPr id="3" name="Content Placeholder 2"/>
          <p:cNvSpPr>
            <a:spLocks noGrp="1"/>
          </p:cNvSpPr>
          <p:nvPr>
            <p:ph idx="1"/>
          </p:nvPr>
        </p:nvSpPr>
        <p:spPr>
          <a:xfrm>
            <a:off x="457200" y="1295400"/>
            <a:ext cx="8229600" cy="4449763"/>
          </a:xfrm>
          <a:prstGeom prst="rect">
            <a:avLst/>
          </a:prstGeom>
        </p:spPr>
        <p:txBody>
          <a:bodyPr vert="horz"/>
          <a:lstStyle>
            <a:lvl1pPr marL="548640" indent="-274320">
              <a:buClr>
                <a:srgbClr val="038A00"/>
              </a:buClr>
              <a:buFont typeface="Wingdings" charset="2"/>
              <a:buChar char="§"/>
              <a:defRPr sz="2400" baseline="0">
                <a:solidFill>
                  <a:srgbClr val="333333"/>
                </a:solidFill>
                <a:latin typeface="Tw Cen MT"/>
                <a:cs typeface="Tw Cen MT"/>
              </a:defRPr>
            </a:lvl1pPr>
            <a:lvl2pPr marL="1097280" indent="-292608">
              <a:buClr>
                <a:srgbClr val="038A00"/>
              </a:buClr>
              <a:defRPr sz="2100">
                <a:solidFill>
                  <a:srgbClr val="333333"/>
                </a:solidFill>
                <a:latin typeface="Tw Cen MT"/>
                <a:cs typeface="Tw Cen MT"/>
              </a:defRPr>
            </a:lvl2pPr>
            <a:lvl3pPr marL="1627632" indent="-237744">
              <a:buClr>
                <a:srgbClr val="038A00"/>
              </a:buClr>
              <a:buFont typeface="Wingdings" charset="2"/>
              <a:buChar char="§"/>
              <a:defRPr sz="1800">
                <a:solidFill>
                  <a:srgbClr val="333333"/>
                </a:solidFill>
                <a:latin typeface="Tw Cen MT"/>
                <a:cs typeface="Tw Cen MT"/>
              </a:defRPr>
            </a:lvl3pPr>
            <a:lvl4pPr marL="2176272" indent="-274320">
              <a:buClr>
                <a:srgbClr val="038A00"/>
              </a:buClr>
              <a:defRPr sz="1600">
                <a:solidFill>
                  <a:srgbClr val="333333"/>
                </a:solidFill>
                <a:latin typeface="Tw Cen MT"/>
                <a:cs typeface="Tw Cen MT"/>
              </a:defRPr>
            </a:lvl4pPr>
            <a:lvl5pPr>
              <a:buClr>
                <a:srgbClr val="038A00"/>
              </a:buClr>
              <a:defRPr>
                <a:latin typeface="Tw Cen MT"/>
                <a:cs typeface="Tw Cen M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sp>
        <p:nvSpPr>
          <p:cNvPr id="18" name="Text Placeholder 17"/>
          <p:cNvSpPr>
            <a:spLocks noGrp="1"/>
          </p:cNvSpPr>
          <p:nvPr>
            <p:ph type="body" sz="quarter" idx="10"/>
          </p:nvPr>
        </p:nvSpPr>
        <p:spPr>
          <a:xfrm>
            <a:off x="457200" y="792163"/>
            <a:ext cx="8229600" cy="503237"/>
          </a:xfrm>
          <a:prstGeom prst="rect">
            <a:avLst/>
          </a:prstGeom>
        </p:spPr>
        <p:txBody>
          <a:bodyPr vert="horz"/>
          <a:lstStyle>
            <a:lvl1pPr marL="365760">
              <a:buFontTx/>
              <a:buNone/>
              <a:defRPr sz="2000" cap="all">
                <a:solidFill>
                  <a:srgbClr val="038A00"/>
                </a:solidFill>
              </a:defRPr>
            </a:lvl1pPr>
          </a:lstStyle>
          <a:p>
            <a:pPr lvl="0"/>
            <a:r>
              <a:rPr lang="en-US" smtClean="0"/>
              <a:t>Click to edit Master text styles</a:t>
            </a:r>
          </a:p>
        </p:txBody>
      </p:sp>
      <p:sp>
        <p:nvSpPr>
          <p:cNvPr id="6" name="Slide Number Placeholder 22"/>
          <p:cNvSpPr>
            <a:spLocks noGrp="1"/>
          </p:cNvSpPr>
          <p:nvPr>
            <p:ph type="sldNum" sz="quarter" idx="11"/>
          </p:nvPr>
        </p:nvSpPr>
        <p:spPr>
          <a:xfrm>
            <a:off x="685800" y="6492875"/>
            <a:ext cx="533400" cy="365125"/>
          </a:xfrm>
          <a:prstGeom prst="rect">
            <a:avLst/>
          </a:prstGeom>
        </p:spPr>
        <p:txBody>
          <a:bodyPr vert="horz" lIns="0" rIns="0" anchor="t"/>
          <a:lstStyle>
            <a:lvl1pPr algn="l" eaLnBrk="1" fontAlgn="auto" latinLnBrk="0" hangingPunct="1">
              <a:spcBef>
                <a:spcPts val="0"/>
              </a:spcBef>
              <a:spcAft>
                <a:spcPts val="0"/>
              </a:spcAft>
              <a:defRPr kumimoji="0" sz="1800">
                <a:solidFill>
                  <a:srgbClr val="666666"/>
                </a:solidFill>
                <a:latin typeface="Tw Cen MT"/>
                <a:cs typeface="Tw Cen MT"/>
              </a:defRPr>
            </a:lvl1pPr>
          </a:lstStyle>
          <a:p>
            <a:pPr>
              <a:defRPr/>
            </a:pPr>
            <a:fld id="{7A09BD18-B025-4388-A77C-68303695C0B1}" type="slidenum">
              <a:rPr lang="en-US"/>
              <a:pPr>
                <a:defRPr/>
              </a:pPr>
              <a:t>‹#›</a:t>
            </a:fld>
            <a:endParaRPr lang="en-US" dirty="0"/>
          </a:p>
        </p:txBody>
      </p:sp>
    </p:spTree>
    <p:extLst>
      <p:ext uri="{BB962C8B-B14F-4D97-AF65-F5344CB8AC3E}">
        <p14:creationId xmlns:p14="http://schemas.microsoft.com/office/powerpoint/2010/main" val="3489561078"/>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Text-Number Bullet">
    <p:bg>
      <p:bgPr>
        <a:blipFill dpi="0" rotWithShape="0">
          <a:blip r:embed="rId2"/>
          <a:srcRect/>
          <a:stretch>
            <a:fillRect/>
          </a:stretch>
        </a:blipFill>
        <a:effectLst/>
      </p:bgPr>
    </p:bg>
    <p:spTree>
      <p:nvGrpSpPr>
        <p:cNvPr id="1" name=""/>
        <p:cNvGrpSpPr/>
        <p:nvPr/>
      </p:nvGrpSpPr>
      <p:grpSpPr>
        <a:xfrm>
          <a:off x="0" y="0"/>
          <a:ext cx="0" cy="0"/>
          <a:chOff x="0" y="0"/>
          <a:chExt cx="0" cy="0"/>
        </a:xfrm>
      </p:grpSpPr>
      <p:pic>
        <p:nvPicPr>
          <p:cNvPr id="5" name="Picture 2"/>
          <p:cNvPicPr>
            <a:picLocks noChangeAspect="1" noChangeArrowheads="1"/>
          </p:cNvPicPr>
          <p:nvPr userDrawn="1"/>
        </p:nvPicPr>
        <p:blipFill>
          <a:blip r:embed="rId3"/>
          <a:srcRect l="33096" t="34326" r="33492" b="32307"/>
          <a:stretch>
            <a:fillRect/>
          </a:stretch>
        </p:blipFill>
        <p:spPr bwMode="auto">
          <a:xfrm>
            <a:off x="8077200" y="6096000"/>
            <a:ext cx="609600" cy="609600"/>
          </a:xfrm>
          <a:prstGeom prst="rect">
            <a:avLst/>
          </a:prstGeom>
          <a:noFill/>
          <a:ln w="9525">
            <a:noFill/>
            <a:miter lim="800000"/>
            <a:headEnd/>
            <a:tailEnd/>
          </a:ln>
        </p:spPr>
      </p:pic>
      <p:sp>
        <p:nvSpPr>
          <p:cNvPr id="2" name="Title 1"/>
          <p:cNvSpPr>
            <a:spLocks noGrp="1"/>
          </p:cNvSpPr>
          <p:nvPr>
            <p:ph type="title"/>
          </p:nvPr>
        </p:nvSpPr>
        <p:spPr>
          <a:xfrm>
            <a:off x="457200" y="228600"/>
            <a:ext cx="8229600" cy="563562"/>
          </a:xfrm>
          <a:prstGeom prst="rect">
            <a:avLst/>
          </a:prstGeom>
        </p:spPr>
        <p:txBody>
          <a:bodyPr vert="horz" anchor="t"/>
          <a:lstStyle>
            <a:lvl1pPr algn="l">
              <a:defRPr sz="3600" b="1" cap="all" baseline="0">
                <a:solidFill>
                  <a:srgbClr val="038A00"/>
                </a:solidFill>
                <a:latin typeface="Tw Cen MT"/>
                <a:cs typeface="Tw Cen MT"/>
              </a:defRPr>
            </a:lvl1pPr>
          </a:lstStyle>
          <a:p>
            <a:r>
              <a:rPr lang="en-US" smtClean="0"/>
              <a:t>Click to edit Master title style</a:t>
            </a:r>
            <a:endParaRPr lang="en-US" dirty="0"/>
          </a:p>
        </p:txBody>
      </p:sp>
      <p:sp>
        <p:nvSpPr>
          <p:cNvPr id="3" name="Content Placeholder 2"/>
          <p:cNvSpPr>
            <a:spLocks noGrp="1"/>
          </p:cNvSpPr>
          <p:nvPr>
            <p:ph idx="1"/>
          </p:nvPr>
        </p:nvSpPr>
        <p:spPr>
          <a:xfrm>
            <a:off x="457200" y="1295400"/>
            <a:ext cx="8229600" cy="4449763"/>
          </a:xfrm>
          <a:prstGeom prst="rect">
            <a:avLst/>
          </a:prstGeom>
        </p:spPr>
        <p:txBody>
          <a:bodyPr vert="horz"/>
          <a:lstStyle>
            <a:lvl1pPr marL="594360" indent="-365760">
              <a:buClr>
                <a:srgbClr val="038A00"/>
              </a:buClr>
              <a:buFont typeface="+mj-lt"/>
              <a:buAutoNum type="arabicPeriod"/>
              <a:defRPr sz="2400" baseline="0">
                <a:solidFill>
                  <a:srgbClr val="333333"/>
                </a:solidFill>
                <a:latin typeface="Tw Cen MT"/>
                <a:cs typeface="Tw Cen MT"/>
              </a:defRPr>
            </a:lvl1pPr>
            <a:lvl2pPr marL="1170432" indent="-347472">
              <a:buClr>
                <a:srgbClr val="038A00"/>
              </a:buClr>
              <a:buFont typeface="+mj-lt"/>
              <a:buAutoNum type="alphaLcPeriod"/>
              <a:defRPr sz="2100">
                <a:solidFill>
                  <a:srgbClr val="333333"/>
                </a:solidFill>
                <a:latin typeface="Tw Cen MT"/>
                <a:cs typeface="Tw Cen MT"/>
              </a:defRPr>
            </a:lvl2pPr>
            <a:lvl3pPr marL="1719072" indent="-256032">
              <a:buClr>
                <a:srgbClr val="038A00"/>
              </a:buClr>
              <a:buFont typeface="+mj-lt"/>
              <a:buAutoNum type="romanLcPeriod"/>
              <a:defRPr sz="1800">
                <a:solidFill>
                  <a:srgbClr val="333333"/>
                </a:solidFill>
                <a:latin typeface="Tw Cen MT"/>
                <a:cs typeface="Tw Cen MT"/>
              </a:defRPr>
            </a:lvl3pPr>
            <a:lvl4pPr marL="2212848" indent="-256032">
              <a:buClr>
                <a:srgbClr val="038A00"/>
              </a:buClr>
              <a:buFont typeface="Wingdings" charset="2"/>
              <a:buChar char="§"/>
              <a:defRPr sz="1600">
                <a:solidFill>
                  <a:srgbClr val="333333"/>
                </a:solidFill>
                <a:latin typeface="Tw Cen MT"/>
                <a:cs typeface="Tw Cen MT"/>
              </a:defRPr>
            </a:lvl4pPr>
            <a:lvl5pPr>
              <a:buClr>
                <a:srgbClr val="038A00"/>
              </a:buClr>
              <a:defRPr>
                <a:latin typeface="Tw Cen MT"/>
                <a:cs typeface="Tw Cen M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sp>
        <p:nvSpPr>
          <p:cNvPr id="6" name="Text Placeholder 17"/>
          <p:cNvSpPr>
            <a:spLocks noGrp="1"/>
          </p:cNvSpPr>
          <p:nvPr>
            <p:ph type="body" sz="quarter" idx="10"/>
          </p:nvPr>
        </p:nvSpPr>
        <p:spPr>
          <a:xfrm>
            <a:off x="457200" y="792163"/>
            <a:ext cx="8229600" cy="503237"/>
          </a:xfrm>
          <a:prstGeom prst="rect">
            <a:avLst/>
          </a:prstGeom>
        </p:spPr>
        <p:txBody>
          <a:bodyPr vert="horz"/>
          <a:lstStyle>
            <a:lvl1pPr marL="365760">
              <a:buFontTx/>
              <a:buNone/>
              <a:defRPr sz="2000" cap="all">
                <a:solidFill>
                  <a:srgbClr val="038A00"/>
                </a:solidFill>
              </a:defRPr>
            </a:lvl1pPr>
          </a:lstStyle>
          <a:p>
            <a:pPr lvl="0"/>
            <a:r>
              <a:rPr lang="en-US" smtClean="0"/>
              <a:t>Click to edit Master text styles</a:t>
            </a:r>
          </a:p>
        </p:txBody>
      </p:sp>
      <p:sp>
        <p:nvSpPr>
          <p:cNvPr id="7" name="Slide Number Placeholder 22"/>
          <p:cNvSpPr>
            <a:spLocks noGrp="1"/>
          </p:cNvSpPr>
          <p:nvPr>
            <p:ph type="sldNum" sz="quarter" idx="11"/>
          </p:nvPr>
        </p:nvSpPr>
        <p:spPr>
          <a:xfrm>
            <a:off x="685800" y="6492875"/>
            <a:ext cx="533400" cy="365125"/>
          </a:xfrm>
          <a:prstGeom prst="rect">
            <a:avLst/>
          </a:prstGeom>
        </p:spPr>
        <p:txBody>
          <a:bodyPr vert="horz" lIns="0" rIns="0" anchor="t"/>
          <a:lstStyle>
            <a:lvl1pPr algn="l" eaLnBrk="1" fontAlgn="auto" latinLnBrk="0" hangingPunct="1">
              <a:spcBef>
                <a:spcPts val="0"/>
              </a:spcBef>
              <a:spcAft>
                <a:spcPts val="0"/>
              </a:spcAft>
              <a:defRPr kumimoji="0" sz="1800">
                <a:solidFill>
                  <a:srgbClr val="666666"/>
                </a:solidFill>
                <a:latin typeface="Tw Cen MT"/>
                <a:cs typeface="Tw Cen MT"/>
              </a:defRPr>
            </a:lvl1pPr>
          </a:lstStyle>
          <a:p>
            <a:pPr>
              <a:defRPr/>
            </a:pPr>
            <a:fld id="{43FA13A2-94FB-4152-A2F6-6B774D97C69F}" type="slidenum">
              <a:rPr lang="en-US"/>
              <a:pPr>
                <a:defRPr/>
              </a:pPr>
              <a:t>‹#›</a:t>
            </a:fld>
            <a:endParaRPr lang="en-US" dirty="0"/>
          </a:p>
        </p:txBody>
      </p:sp>
    </p:spTree>
    <p:extLst>
      <p:ext uri="{BB962C8B-B14F-4D97-AF65-F5344CB8AC3E}">
        <p14:creationId xmlns:p14="http://schemas.microsoft.com/office/powerpoint/2010/main" val="3076555730"/>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Graph">
    <p:bg>
      <p:bgPr>
        <a:blipFill dpi="0" rotWithShape="0">
          <a:blip r:embed="rId2"/>
          <a:srcRect/>
          <a:stretch>
            <a:fillRect/>
          </a:stretch>
        </a:blipFill>
        <a:effectLst/>
      </p:bgPr>
    </p:bg>
    <p:spTree>
      <p:nvGrpSpPr>
        <p:cNvPr id="1" name=""/>
        <p:cNvGrpSpPr/>
        <p:nvPr/>
      </p:nvGrpSpPr>
      <p:grpSpPr>
        <a:xfrm>
          <a:off x="0" y="0"/>
          <a:ext cx="0" cy="0"/>
          <a:chOff x="0" y="0"/>
          <a:chExt cx="0" cy="0"/>
        </a:xfrm>
      </p:grpSpPr>
      <p:pic>
        <p:nvPicPr>
          <p:cNvPr id="5" name="Picture 2"/>
          <p:cNvPicPr>
            <a:picLocks noChangeAspect="1" noChangeArrowheads="1"/>
          </p:cNvPicPr>
          <p:nvPr userDrawn="1"/>
        </p:nvPicPr>
        <p:blipFill>
          <a:blip r:embed="rId3"/>
          <a:srcRect l="33096" t="34326" r="33492" b="32307"/>
          <a:stretch>
            <a:fillRect/>
          </a:stretch>
        </p:blipFill>
        <p:spPr bwMode="auto">
          <a:xfrm>
            <a:off x="8077200" y="6096000"/>
            <a:ext cx="609600" cy="609600"/>
          </a:xfrm>
          <a:prstGeom prst="rect">
            <a:avLst/>
          </a:prstGeom>
          <a:noFill/>
          <a:ln w="9525">
            <a:noFill/>
            <a:miter lim="800000"/>
            <a:headEnd/>
            <a:tailEnd/>
          </a:ln>
        </p:spPr>
      </p:pic>
      <p:sp>
        <p:nvSpPr>
          <p:cNvPr id="2" name="Title 1"/>
          <p:cNvSpPr>
            <a:spLocks noGrp="1"/>
          </p:cNvSpPr>
          <p:nvPr>
            <p:ph type="title"/>
          </p:nvPr>
        </p:nvSpPr>
        <p:spPr>
          <a:xfrm>
            <a:off x="457200" y="228600"/>
            <a:ext cx="8229600" cy="563562"/>
          </a:xfrm>
          <a:prstGeom prst="rect">
            <a:avLst/>
          </a:prstGeom>
        </p:spPr>
        <p:txBody>
          <a:bodyPr vert="horz" anchor="t"/>
          <a:lstStyle>
            <a:lvl1pPr algn="l">
              <a:defRPr sz="3600" b="1" cap="all" baseline="0">
                <a:solidFill>
                  <a:srgbClr val="038A00"/>
                </a:solidFill>
                <a:latin typeface="Tw Cen MT"/>
                <a:cs typeface="Tw Cen MT"/>
              </a:defRPr>
            </a:lvl1pPr>
          </a:lstStyle>
          <a:p>
            <a:r>
              <a:rPr lang="en-US" smtClean="0"/>
              <a:t>Click to edit Master title style</a:t>
            </a:r>
            <a:endParaRPr lang="en-US" dirty="0"/>
          </a:p>
        </p:txBody>
      </p:sp>
      <p:sp>
        <p:nvSpPr>
          <p:cNvPr id="9" name="Chart Placeholder 8"/>
          <p:cNvSpPr>
            <a:spLocks noGrp="1"/>
          </p:cNvSpPr>
          <p:nvPr>
            <p:ph type="chart" sz="quarter" idx="10"/>
          </p:nvPr>
        </p:nvSpPr>
        <p:spPr>
          <a:xfrm>
            <a:off x="457200" y="1295400"/>
            <a:ext cx="8229600" cy="4449763"/>
          </a:xfrm>
          <a:prstGeom prst="rect">
            <a:avLst/>
          </a:prstGeom>
        </p:spPr>
        <p:txBody>
          <a:bodyPr vert="horz"/>
          <a:lstStyle/>
          <a:p>
            <a:pPr lvl="0"/>
            <a:r>
              <a:rPr lang="en-US" noProof="0" smtClean="0"/>
              <a:t>Click icon to add chart</a:t>
            </a:r>
            <a:endParaRPr lang="en-US" noProof="0" dirty="0"/>
          </a:p>
        </p:txBody>
      </p:sp>
      <p:sp>
        <p:nvSpPr>
          <p:cNvPr id="6" name="Text Placeholder 17"/>
          <p:cNvSpPr>
            <a:spLocks noGrp="1"/>
          </p:cNvSpPr>
          <p:nvPr>
            <p:ph type="body" sz="quarter" idx="11"/>
          </p:nvPr>
        </p:nvSpPr>
        <p:spPr>
          <a:xfrm>
            <a:off x="457200" y="792163"/>
            <a:ext cx="8229600" cy="503237"/>
          </a:xfrm>
          <a:prstGeom prst="rect">
            <a:avLst/>
          </a:prstGeom>
        </p:spPr>
        <p:txBody>
          <a:bodyPr vert="horz"/>
          <a:lstStyle>
            <a:lvl1pPr marL="365760">
              <a:buFontTx/>
              <a:buNone/>
              <a:defRPr sz="2000" cap="all">
                <a:solidFill>
                  <a:srgbClr val="038A00"/>
                </a:solidFill>
              </a:defRPr>
            </a:lvl1pPr>
          </a:lstStyle>
          <a:p>
            <a:pPr lvl="0"/>
            <a:r>
              <a:rPr lang="en-US" smtClean="0"/>
              <a:t>Click to edit Master text styles</a:t>
            </a:r>
          </a:p>
        </p:txBody>
      </p:sp>
      <p:sp>
        <p:nvSpPr>
          <p:cNvPr id="7" name="Slide Number Placeholder 22"/>
          <p:cNvSpPr>
            <a:spLocks noGrp="1"/>
          </p:cNvSpPr>
          <p:nvPr>
            <p:ph type="sldNum" sz="quarter" idx="12"/>
          </p:nvPr>
        </p:nvSpPr>
        <p:spPr>
          <a:xfrm>
            <a:off x="685800" y="6492875"/>
            <a:ext cx="533400" cy="365125"/>
          </a:xfrm>
          <a:prstGeom prst="rect">
            <a:avLst/>
          </a:prstGeom>
        </p:spPr>
        <p:txBody>
          <a:bodyPr vert="horz" lIns="0" rIns="0" anchor="t"/>
          <a:lstStyle>
            <a:lvl1pPr algn="l" eaLnBrk="1" fontAlgn="auto" latinLnBrk="0" hangingPunct="1">
              <a:spcBef>
                <a:spcPts val="0"/>
              </a:spcBef>
              <a:spcAft>
                <a:spcPts val="0"/>
              </a:spcAft>
              <a:defRPr kumimoji="0" sz="1800">
                <a:solidFill>
                  <a:srgbClr val="666666"/>
                </a:solidFill>
                <a:latin typeface="Tw Cen MT"/>
                <a:cs typeface="Tw Cen MT"/>
              </a:defRPr>
            </a:lvl1pPr>
          </a:lstStyle>
          <a:p>
            <a:pPr>
              <a:defRPr/>
            </a:pPr>
            <a:fld id="{DFB467DD-9515-46B6-B069-95D878ABF97A}" type="slidenum">
              <a:rPr lang="en-US"/>
              <a:pPr>
                <a:defRPr/>
              </a:pPr>
              <a:t>‹#›</a:t>
            </a:fld>
            <a:endParaRPr lang="en-US" dirty="0"/>
          </a:p>
        </p:txBody>
      </p:sp>
    </p:spTree>
    <p:extLst>
      <p:ext uri="{BB962C8B-B14F-4D97-AF65-F5344CB8AC3E}">
        <p14:creationId xmlns:p14="http://schemas.microsoft.com/office/powerpoint/2010/main" val="486708704"/>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secHead" preserve="1">
  <p:cSld name="Section Header">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066800" y="1066800"/>
            <a:ext cx="7162800" cy="4038600"/>
          </a:xfrm>
          <a:prstGeom prst="rect">
            <a:avLst/>
          </a:prstGeom>
        </p:spPr>
        <p:txBody>
          <a:bodyPr vert="horz" anchor="t"/>
          <a:lstStyle>
            <a:lvl1pPr algn="l">
              <a:defRPr sz="5000" b="1" cap="none" baseline="0">
                <a:solidFill>
                  <a:srgbClr val="0C4790"/>
                </a:solidFill>
                <a:latin typeface="Tw Cen MT"/>
                <a:cs typeface="Tw Cen MT"/>
              </a:defRPr>
            </a:lvl1pPr>
          </a:lstStyle>
          <a:p>
            <a:r>
              <a:rPr lang="en-US" smtClean="0"/>
              <a:t>Click to edit Master title style</a:t>
            </a:r>
            <a:endParaRPr lang="en-US" dirty="0"/>
          </a:p>
        </p:txBody>
      </p:sp>
      <p:sp>
        <p:nvSpPr>
          <p:cNvPr id="3" name="Text Placeholder 2"/>
          <p:cNvSpPr>
            <a:spLocks noGrp="1"/>
          </p:cNvSpPr>
          <p:nvPr>
            <p:ph type="body" idx="1"/>
          </p:nvPr>
        </p:nvSpPr>
        <p:spPr>
          <a:xfrm>
            <a:off x="4038600" y="5105400"/>
            <a:ext cx="4191000" cy="411162"/>
          </a:xfrm>
          <a:prstGeom prst="rect">
            <a:avLst/>
          </a:prstGeom>
        </p:spPr>
        <p:txBody>
          <a:bodyPr vert="horz" anchor="b"/>
          <a:lstStyle>
            <a:lvl1pPr marL="0" indent="0">
              <a:buNone/>
              <a:defRPr sz="2600" baseline="0">
                <a:solidFill>
                  <a:srgbClr val="0C4790"/>
                </a:solidFill>
                <a:latin typeface="Tw Cen MT"/>
                <a:cs typeface="Tw Cen M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Tree>
    <p:extLst>
      <p:ext uri="{BB962C8B-B14F-4D97-AF65-F5344CB8AC3E}">
        <p14:creationId xmlns:p14="http://schemas.microsoft.com/office/powerpoint/2010/main" val="227118345"/>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Picture-Caption">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3" name="Picture Placeholder 2"/>
          <p:cNvSpPr>
            <a:spLocks noGrp="1"/>
          </p:cNvSpPr>
          <p:nvPr>
            <p:ph type="pic" idx="1"/>
          </p:nvPr>
        </p:nvSpPr>
        <p:spPr>
          <a:xfrm>
            <a:off x="533400" y="457200"/>
            <a:ext cx="8077200" cy="5486400"/>
          </a:xfrm>
          <a:prstGeom prst="rect">
            <a:avLst/>
          </a:prstGeom>
        </p:spPr>
        <p:txBody>
          <a:bodyPr vert="horz"/>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endParaRPr lang="en-US" noProof="0" dirty="0"/>
          </a:p>
        </p:txBody>
      </p:sp>
      <p:sp>
        <p:nvSpPr>
          <p:cNvPr id="7" name="Text Placeholder 6"/>
          <p:cNvSpPr>
            <a:spLocks noGrp="1"/>
          </p:cNvSpPr>
          <p:nvPr>
            <p:ph type="body" sz="quarter" idx="10"/>
          </p:nvPr>
        </p:nvSpPr>
        <p:spPr>
          <a:xfrm>
            <a:off x="533400" y="5943600"/>
            <a:ext cx="8077200" cy="457200"/>
          </a:xfrm>
          <a:prstGeom prst="rect">
            <a:avLst/>
          </a:prstGeom>
        </p:spPr>
        <p:txBody>
          <a:bodyPr vert="horz"/>
          <a:lstStyle>
            <a:lvl1pPr>
              <a:buFontTx/>
              <a:buNone/>
              <a:defRPr sz="2000" baseline="0">
                <a:latin typeface="Tw Cen MT"/>
                <a:cs typeface="Tw Cen MT"/>
              </a:defRPr>
            </a:lvl1pPr>
            <a:lvl2pPr>
              <a:buFontTx/>
              <a:buNone/>
              <a:defRPr/>
            </a:lvl2pPr>
            <a:lvl3pPr>
              <a:buFontTx/>
              <a:buNone/>
              <a:defRPr/>
            </a:lvl3pPr>
            <a:lvl4pPr>
              <a:buFontTx/>
              <a:buNone/>
              <a:defRPr/>
            </a:lvl4pPr>
            <a:lvl5pPr>
              <a:buFontTx/>
              <a:buNone/>
              <a:defRPr/>
            </a:lvl5pPr>
          </a:lstStyle>
          <a:p>
            <a:pPr lvl="0"/>
            <a:r>
              <a:rPr lang="en-US" smtClean="0"/>
              <a:t>Click to edit Master text styles</a:t>
            </a:r>
          </a:p>
        </p:txBody>
      </p:sp>
    </p:spTree>
    <p:extLst>
      <p:ext uri="{BB962C8B-B14F-4D97-AF65-F5344CB8AC3E}">
        <p14:creationId xmlns:p14="http://schemas.microsoft.com/office/powerpoint/2010/main" val="360510746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Text-Number Bullet">
    <p:bg>
      <p:bgPr>
        <a:blipFill dpi="0" rotWithShape="0">
          <a:blip r:embed="rId2"/>
          <a:srcRect/>
          <a:stretch>
            <a:fillRect/>
          </a:stretch>
        </a:blipFill>
        <a:effectLst/>
      </p:bgPr>
    </p:bg>
    <p:spTree>
      <p:nvGrpSpPr>
        <p:cNvPr id="1" name=""/>
        <p:cNvGrpSpPr/>
        <p:nvPr/>
      </p:nvGrpSpPr>
      <p:grpSpPr>
        <a:xfrm>
          <a:off x="0" y="0"/>
          <a:ext cx="0" cy="0"/>
          <a:chOff x="0" y="0"/>
          <a:chExt cx="0" cy="0"/>
        </a:xfrm>
      </p:grpSpPr>
      <p:pic>
        <p:nvPicPr>
          <p:cNvPr id="5" name="Picture 6"/>
          <p:cNvPicPr>
            <a:picLocks noChangeAspect="1"/>
          </p:cNvPicPr>
          <p:nvPr/>
        </p:nvPicPr>
        <p:blipFill>
          <a:blip r:embed="rId3"/>
          <a:srcRect/>
          <a:stretch>
            <a:fillRect/>
          </a:stretch>
        </p:blipFill>
        <p:spPr bwMode="auto">
          <a:xfrm>
            <a:off x="8153400" y="6273800"/>
            <a:ext cx="419100" cy="431800"/>
          </a:xfrm>
          <a:prstGeom prst="rect">
            <a:avLst/>
          </a:prstGeom>
          <a:noFill/>
          <a:ln w="9525">
            <a:noFill/>
            <a:miter lim="800000"/>
            <a:headEnd/>
            <a:tailEnd/>
          </a:ln>
        </p:spPr>
      </p:pic>
      <p:sp>
        <p:nvSpPr>
          <p:cNvPr id="2" name="Title 1"/>
          <p:cNvSpPr>
            <a:spLocks noGrp="1"/>
          </p:cNvSpPr>
          <p:nvPr>
            <p:ph type="title"/>
          </p:nvPr>
        </p:nvSpPr>
        <p:spPr>
          <a:xfrm>
            <a:off x="457200" y="228600"/>
            <a:ext cx="8229600" cy="563562"/>
          </a:xfrm>
          <a:prstGeom prst="rect">
            <a:avLst/>
          </a:prstGeom>
        </p:spPr>
        <p:txBody>
          <a:bodyPr vert="horz" anchor="t"/>
          <a:lstStyle>
            <a:lvl1pPr algn="l">
              <a:defRPr sz="3600" b="1" cap="all" baseline="0">
                <a:solidFill>
                  <a:srgbClr val="038A00"/>
                </a:solidFill>
                <a:latin typeface="Tw Cen MT"/>
                <a:cs typeface="Tw Cen MT"/>
              </a:defRPr>
            </a:lvl1pPr>
          </a:lstStyle>
          <a:p>
            <a:r>
              <a:rPr lang="en-US" smtClean="0"/>
              <a:t>Click to edit Master title style</a:t>
            </a:r>
            <a:endParaRPr lang="en-US" dirty="0"/>
          </a:p>
        </p:txBody>
      </p:sp>
      <p:sp>
        <p:nvSpPr>
          <p:cNvPr id="3" name="Content Placeholder 2"/>
          <p:cNvSpPr>
            <a:spLocks noGrp="1"/>
          </p:cNvSpPr>
          <p:nvPr>
            <p:ph idx="1"/>
          </p:nvPr>
        </p:nvSpPr>
        <p:spPr>
          <a:xfrm>
            <a:off x="457200" y="1295400"/>
            <a:ext cx="8229600" cy="4449763"/>
          </a:xfrm>
          <a:prstGeom prst="rect">
            <a:avLst/>
          </a:prstGeom>
        </p:spPr>
        <p:txBody>
          <a:bodyPr vert="horz"/>
          <a:lstStyle>
            <a:lvl1pPr marL="594360" indent="-365760">
              <a:buClr>
                <a:srgbClr val="038A00"/>
              </a:buClr>
              <a:buFont typeface="+mj-lt"/>
              <a:buAutoNum type="arabicPeriod"/>
              <a:defRPr sz="2400" baseline="0">
                <a:solidFill>
                  <a:srgbClr val="333333"/>
                </a:solidFill>
                <a:latin typeface="Tw Cen MT"/>
                <a:cs typeface="Tw Cen MT"/>
              </a:defRPr>
            </a:lvl1pPr>
            <a:lvl2pPr marL="1170432" indent="-347472">
              <a:buClr>
                <a:srgbClr val="038A00"/>
              </a:buClr>
              <a:buFont typeface="+mj-lt"/>
              <a:buAutoNum type="alphaLcPeriod"/>
              <a:defRPr sz="2100">
                <a:solidFill>
                  <a:srgbClr val="333333"/>
                </a:solidFill>
                <a:latin typeface="Tw Cen MT"/>
                <a:cs typeface="Tw Cen MT"/>
              </a:defRPr>
            </a:lvl2pPr>
            <a:lvl3pPr marL="1719072" indent="-256032">
              <a:buClr>
                <a:srgbClr val="038A00"/>
              </a:buClr>
              <a:buFont typeface="+mj-lt"/>
              <a:buAutoNum type="romanLcPeriod"/>
              <a:defRPr sz="1800">
                <a:solidFill>
                  <a:srgbClr val="333333"/>
                </a:solidFill>
                <a:latin typeface="Tw Cen MT"/>
                <a:cs typeface="Tw Cen MT"/>
              </a:defRPr>
            </a:lvl3pPr>
            <a:lvl4pPr marL="2212848" indent="-256032">
              <a:buClr>
                <a:srgbClr val="038A00"/>
              </a:buClr>
              <a:buFont typeface="Wingdings" charset="2"/>
              <a:buChar char="§"/>
              <a:defRPr sz="1600">
                <a:solidFill>
                  <a:srgbClr val="333333"/>
                </a:solidFill>
                <a:latin typeface="Tw Cen MT"/>
                <a:cs typeface="Tw Cen MT"/>
              </a:defRPr>
            </a:lvl4pPr>
            <a:lvl5pPr>
              <a:buClr>
                <a:srgbClr val="038A00"/>
              </a:buClr>
              <a:defRPr>
                <a:latin typeface="Tw Cen MT"/>
                <a:cs typeface="Tw Cen M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sp>
        <p:nvSpPr>
          <p:cNvPr id="6" name="Text Placeholder 17"/>
          <p:cNvSpPr>
            <a:spLocks noGrp="1"/>
          </p:cNvSpPr>
          <p:nvPr>
            <p:ph type="body" sz="quarter" idx="10"/>
          </p:nvPr>
        </p:nvSpPr>
        <p:spPr>
          <a:xfrm>
            <a:off x="457200" y="792163"/>
            <a:ext cx="8229600" cy="503237"/>
          </a:xfrm>
          <a:prstGeom prst="rect">
            <a:avLst/>
          </a:prstGeom>
        </p:spPr>
        <p:txBody>
          <a:bodyPr vert="horz"/>
          <a:lstStyle>
            <a:lvl1pPr marL="365760">
              <a:buFontTx/>
              <a:buNone/>
              <a:defRPr sz="2000" cap="all">
                <a:solidFill>
                  <a:srgbClr val="038A00"/>
                </a:solidFill>
              </a:defRPr>
            </a:lvl1pPr>
          </a:lstStyle>
          <a:p>
            <a:pPr lvl="0"/>
            <a:r>
              <a:rPr lang="en-US" smtClean="0"/>
              <a:t>Click to edit Master text styles</a:t>
            </a:r>
          </a:p>
        </p:txBody>
      </p:sp>
      <p:sp>
        <p:nvSpPr>
          <p:cNvPr id="7" name="Slide Number Placeholder 22"/>
          <p:cNvSpPr>
            <a:spLocks noGrp="1"/>
          </p:cNvSpPr>
          <p:nvPr>
            <p:ph type="sldNum" sz="quarter" idx="11"/>
          </p:nvPr>
        </p:nvSpPr>
        <p:spPr>
          <a:xfrm>
            <a:off x="685800" y="6492875"/>
            <a:ext cx="533400" cy="365125"/>
          </a:xfrm>
          <a:prstGeom prst="rect">
            <a:avLst/>
          </a:prstGeom>
        </p:spPr>
        <p:txBody>
          <a:bodyPr vert="horz" lIns="0" rIns="0" anchor="t"/>
          <a:lstStyle>
            <a:lvl1pPr algn="l" eaLnBrk="1" fontAlgn="auto" latinLnBrk="0" hangingPunct="1">
              <a:spcBef>
                <a:spcPts val="0"/>
              </a:spcBef>
              <a:spcAft>
                <a:spcPts val="0"/>
              </a:spcAft>
              <a:defRPr kumimoji="0" sz="1800">
                <a:solidFill>
                  <a:srgbClr val="666666"/>
                </a:solidFill>
                <a:latin typeface="Tw Cen MT"/>
                <a:cs typeface="Tw Cen MT"/>
              </a:defRPr>
            </a:lvl1pPr>
          </a:lstStyle>
          <a:p>
            <a:pPr>
              <a:defRPr/>
            </a:pPr>
            <a:fld id="{3F3DF412-A00B-40D4-B90B-898E1C30B807}" type="slidenum">
              <a:rPr lang="en-US" smtClean="0"/>
              <a:pPr>
                <a:defRPr/>
              </a:pPr>
              <a:t>‹#›</a:t>
            </a:fld>
            <a:endParaRPr lang="en-US" dirty="0"/>
          </a:p>
        </p:txBody>
      </p:sp>
    </p:spTree>
  </p:cSld>
  <p:clrMapOvr>
    <a:masterClrMapping/>
  </p:clrMapOvr>
  <p:transition>
    <p:fade/>
  </p:transition>
  <p:timing>
    <p:tnLst>
      <p:par>
        <p:cTn id="1" dur="indefinite" restart="never" nodeType="tmRoot"/>
      </p:par>
    </p:tnLst>
  </p:timing>
  <p:hf hdr="0" ftr="0" dt="0"/>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Picture-Only">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3" name="Picture Placeholder 2"/>
          <p:cNvSpPr>
            <a:spLocks noGrp="1"/>
          </p:cNvSpPr>
          <p:nvPr>
            <p:ph type="pic" idx="1"/>
          </p:nvPr>
        </p:nvSpPr>
        <p:spPr>
          <a:xfrm>
            <a:off x="0" y="0"/>
            <a:ext cx="9144000" cy="6858000"/>
          </a:xfrm>
          <a:prstGeom prst="rect">
            <a:avLst/>
          </a:prstGeom>
        </p:spPr>
        <p:txBody>
          <a:bodyPr vert="horz"/>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endParaRPr lang="en-US" noProof="0" dirty="0"/>
          </a:p>
        </p:txBody>
      </p:sp>
    </p:spTree>
    <p:extLst>
      <p:ext uri="{BB962C8B-B14F-4D97-AF65-F5344CB8AC3E}">
        <p14:creationId xmlns:p14="http://schemas.microsoft.com/office/powerpoint/2010/main" val="61636473"/>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blank" preserve="1">
  <p:cSld name="End-Seal">
    <p:bg>
      <p:bgPr>
        <a:blipFill dpi="0" rotWithShape="0">
          <a:blip r:embed="rId2"/>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093716232"/>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userDrawn="1">
  <p:cSld name="End-Pictures">
    <p:bg>
      <p:bgPr>
        <a:blipFill dpi="0" rotWithShape="0">
          <a:blip r:embed="rId2"/>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901400852"/>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685800" y="4114801"/>
            <a:ext cx="7772400" cy="914399"/>
          </a:xfrm>
          <a:prstGeom prst="rect">
            <a:avLst/>
          </a:prstGeom>
        </p:spPr>
        <p:txBody>
          <a:bodyPr vert="horz"/>
          <a:lstStyle>
            <a:lvl1pPr>
              <a:defRPr sz="5200" b="1" i="0" kern="1200" cap="all" spc="0">
                <a:solidFill>
                  <a:schemeClr val="bg1"/>
                </a:solidFill>
                <a:latin typeface="Tw Cen MT"/>
                <a:cs typeface="Tw Cen MT"/>
              </a:defRPr>
            </a:lvl1pPr>
          </a:lstStyle>
          <a:p>
            <a:r>
              <a:rPr lang="en-US" smtClean="0"/>
              <a:t>Click to edit Master title style</a:t>
            </a:r>
            <a:endParaRPr lang="en-US" dirty="0"/>
          </a:p>
        </p:txBody>
      </p:sp>
      <p:sp>
        <p:nvSpPr>
          <p:cNvPr id="3" name="Subtitle 2"/>
          <p:cNvSpPr>
            <a:spLocks noGrp="1"/>
          </p:cNvSpPr>
          <p:nvPr>
            <p:ph type="subTitle" idx="1"/>
          </p:nvPr>
        </p:nvSpPr>
        <p:spPr>
          <a:xfrm>
            <a:off x="1371600" y="5029200"/>
            <a:ext cx="6400800" cy="1066800"/>
          </a:xfrm>
          <a:prstGeom prst="rect">
            <a:avLst/>
          </a:prstGeom>
        </p:spPr>
        <p:txBody>
          <a:bodyPr vert="horz"/>
          <a:lstStyle>
            <a:lvl1pPr marL="0" indent="0" algn="ctr">
              <a:buNone/>
              <a:defRPr sz="2400" cap="all">
                <a:solidFill>
                  <a:schemeClr val="bg1"/>
                </a:solidFill>
                <a:latin typeface="Tw Cen M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Tree>
    <p:extLst>
      <p:ext uri="{BB962C8B-B14F-4D97-AF65-F5344CB8AC3E}">
        <p14:creationId xmlns:p14="http://schemas.microsoft.com/office/powerpoint/2010/main" val="386031812"/>
      </p:ext>
    </p:extLst>
  </p:cSld>
  <p:clrMapOvr>
    <a:masterClrMapping/>
  </p:clrMapOvr>
  <p:transition>
    <p:fade/>
  </p:transition>
  <p:timing>
    <p:tnLst>
      <p:par>
        <p:cTn id="1" dur="indefinite" restart="never" nodeType="tmRoot"/>
      </p:par>
    </p:tnLst>
  </p:timing>
</p:sldLayout>
</file>

<file path=ppt/slideLayouts/slideLayout64.xml><?xml version="1.0" encoding="utf-8"?>
<p:sldLayout xmlns:a="http://schemas.openxmlformats.org/drawingml/2006/main" xmlns:r="http://schemas.openxmlformats.org/officeDocument/2006/relationships" xmlns:p="http://schemas.openxmlformats.org/presentationml/2006/main" type="title" preserve="1">
  <p:cSld name="Chapter - Dk Green">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895600"/>
            <a:ext cx="7772400" cy="1905000"/>
          </a:xfrm>
          <a:prstGeom prst="rect">
            <a:avLst/>
          </a:prstGeom>
        </p:spPr>
        <p:txBody>
          <a:bodyPr vert="horz"/>
          <a:lstStyle>
            <a:lvl1pPr>
              <a:defRPr sz="4000" b="1" i="0" kern="1200" cap="all" spc="0">
                <a:solidFill>
                  <a:schemeClr val="bg1"/>
                </a:solidFill>
                <a:latin typeface="Tw Cen MT"/>
                <a:cs typeface="Tw Cen MT"/>
              </a:defRPr>
            </a:lvl1pPr>
          </a:lstStyle>
          <a:p>
            <a:r>
              <a:rPr lang="en-US" smtClean="0"/>
              <a:t>Click to edit Master title style</a:t>
            </a:r>
            <a:endParaRPr lang="en-US" dirty="0"/>
          </a:p>
        </p:txBody>
      </p:sp>
      <p:sp>
        <p:nvSpPr>
          <p:cNvPr id="3" name="Subtitle 2"/>
          <p:cNvSpPr>
            <a:spLocks noGrp="1"/>
          </p:cNvSpPr>
          <p:nvPr>
            <p:ph type="subTitle" idx="1"/>
          </p:nvPr>
        </p:nvSpPr>
        <p:spPr>
          <a:xfrm>
            <a:off x="1371600" y="2286000"/>
            <a:ext cx="6400800" cy="533400"/>
          </a:xfrm>
          <a:prstGeom prst="rect">
            <a:avLst/>
          </a:prstGeom>
        </p:spPr>
        <p:txBody>
          <a:bodyPr vert="horz"/>
          <a:lstStyle>
            <a:lvl1pPr marL="0" indent="0" algn="ctr">
              <a:buNone/>
              <a:defRPr sz="2400" cap="all">
                <a:solidFill>
                  <a:schemeClr val="bg1"/>
                </a:solidFill>
                <a:latin typeface="Tw Cen M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Tree>
    <p:extLst>
      <p:ext uri="{BB962C8B-B14F-4D97-AF65-F5344CB8AC3E}">
        <p14:creationId xmlns:p14="http://schemas.microsoft.com/office/powerpoint/2010/main" val="2033807847"/>
      </p:ext>
    </p:extLst>
  </p:cSld>
  <p:clrMapOvr>
    <a:masterClrMapping/>
  </p:clrMapOvr>
  <p:timing>
    <p:tnLst>
      <p:par>
        <p:cTn id="1" dur="indefinite" restart="never" nodeType="tmRoot"/>
      </p:par>
    </p:tnLst>
  </p:timing>
</p:sldLayout>
</file>

<file path=ppt/slideLayouts/slideLayout65.xml><?xml version="1.0" encoding="utf-8"?>
<p:sldLayout xmlns:a="http://schemas.openxmlformats.org/drawingml/2006/main" xmlns:r="http://schemas.openxmlformats.org/officeDocument/2006/relationships" xmlns:p="http://schemas.openxmlformats.org/presentationml/2006/main" type="title" preserve="1">
  <p:cSld name="Chapter - Violet">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895600"/>
            <a:ext cx="7772400" cy="1981200"/>
          </a:xfrm>
          <a:prstGeom prst="rect">
            <a:avLst/>
          </a:prstGeom>
        </p:spPr>
        <p:txBody>
          <a:bodyPr vert="horz"/>
          <a:lstStyle>
            <a:lvl1pPr>
              <a:defRPr sz="4000" b="1" i="0" kern="1200" cap="all" spc="0">
                <a:solidFill>
                  <a:schemeClr val="bg1"/>
                </a:solidFill>
                <a:latin typeface="Tw Cen MT"/>
                <a:cs typeface="Tw Cen MT"/>
              </a:defRPr>
            </a:lvl1pPr>
          </a:lstStyle>
          <a:p>
            <a:r>
              <a:rPr lang="en-US" smtClean="0"/>
              <a:t>Click to edit Master title style</a:t>
            </a:r>
            <a:endParaRPr lang="en-US" dirty="0"/>
          </a:p>
        </p:txBody>
      </p:sp>
      <p:sp>
        <p:nvSpPr>
          <p:cNvPr id="3" name="Subtitle 2"/>
          <p:cNvSpPr>
            <a:spLocks noGrp="1"/>
          </p:cNvSpPr>
          <p:nvPr>
            <p:ph type="subTitle" idx="1"/>
          </p:nvPr>
        </p:nvSpPr>
        <p:spPr>
          <a:xfrm>
            <a:off x="1371600" y="2286000"/>
            <a:ext cx="6400800" cy="533400"/>
          </a:xfrm>
          <a:prstGeom prst="rect">
            <a:avLst/>
          </a:prstGeom>
        </p:spPr>
        <p:txBody>
          <a:bodyPr vert="horz"/>
          <a:lstStyle>
            <a:lvl1pPr marL="0" indent="0" algn="ctr">
              <a:buNone/>
              <a:defRPr sz="2400" cap="all">
                <a:solidFill>
                  <a:schemeClr val="bg1"/>
                </a:solidFill>
                <a:latin typeface="Tw Cen M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Tree>
    <p:extLst>
      <p:ext uri="{BB962C8B-B14F-4D97-AF65-F5344CB8AC3E}">
        <p14:creationId xmlns:p14="http://schemas.microsoft.com/office/powerpoint/2010/main" val="622342937"/>
      </p:ext>
    </p:extLst>
  </p:cSld>
  <p:clrMapOvr>
    <a:masterClrMapping/>
  </p:clrMapOvr>
  <p:timing>
    <p:tnLst>
      <p:par>
        <p:cTn id="1" dur="indefinite" restart="never" nodeType="tmRoot"/>
      </p:par>
    </p:tnLst>
  </p:timing>
</p:sldLayout>
</file>

<file path=ppt/slideLayouts/slideLayout66.xml><?xml version="1.0" encoding="utf-8"?>
<p:sldLayout xmlns:a="http://schemas.openxmlformats.org/drawingml/2006/main" xmlns:r="http://schemas.openxmlformats.org/officeDocument/2006/relationships" xmlns:p="http://schemas.openxmlformats.org/presentationml/2006/main" showMasterSp="0" preserve="1">
  <p:cSld name="Text-Square Bullet">
    <p:bg>
      <p:bgPr>
        <a:solidFill>
          <a:schemeClr val="bg1"/>
        </a:solidFill>
        <a:effectLst/>
      </p:bgPr>
    </p:bg>
    <p:spTree>
      <p:nvGrpSpPr>
        <p:cNvPr id="1" name=""/>
        <p:cNvGrpSpPr/>
        <p:nvPr/>
      </p:nvGrpSpPr>
      <p:grpSpPr>
        <a:xfrm>
          <a:off x="0" y="0"/>
          <a:ext cx="0" cy="0"/>
          <a:chOff x="0" y="0"/>
          <a:chExt cx="0" cy="0"/>
        </a:xfrm>
      </p:grpSpPr>
      <p:pic>
        <p:nvPicPr>
          <p:cNvPr id="5" name="Picture 8"/>
          <p:cNvPicPr>
            <a:picLocks noChangeAspect="1"/>
          </p:cNvPicPr>
          <p:nvPr/>
        </p:nvPicPr>
        <p:blipFill>
          <a:blip r:embed="rId2"/>
          <a:srcRect/>
          <a:stretch>
            <a:fillRect/>
          </a:stretch>
        </p:blipFill>
        <p:spPr bwMode="auto">
          <a:xfrm>
            <a:off x="8153400" y="6273800"/>
            <a:ext cx="419100" cy="431800"/>
          </a:xfrm>
          <a:prstGeom prst="rect">
            <a:avLst/>
          </a:prstGeom>
          <a:noFill/>
          <a:ln w="9525">
            <a:noFill/>
            <a:miter lim="800000"/>
            <a:headEnd/>
            <a:tailEnd/>
          </a:ln>
        </p:spPr>
      </p:pic>
      <p:sp>
        <p:nvSpPr>
          <p:cNvPr id="2" name="Title 1"/>
          <p:cNvSpPr>
            <a:spLocks noGrp="1"/>
          </p:cNvSpPr>
          <p:nvPr>
            <p:ph type="title"/>
          </p:nvPr>
        </p:nvSpPr>
        <p:spPr>
          <a:xfrm>
            <a:off x="457200" y="228600"/>
            <a:ext cx="8229600" cy="914400"/>
          </a:xfrm>
          <a:prstGeom prst="rect">
            <a:avLst/>
          </a:prstGeom>
          <a:solidFill>
            <a:schemeClr val="accent1">
              <a:lumMod val="50000"/>
            </a:schemeClr>
          </a:solidFill>
        </p:spPr>
        <p:txBody>
          <a:bodyPr vert="horz" anchor="ctr"/>
          <a:lstStyle>
            <a:lvl1pPr algn="ctr">
              <a:defRPr sz="3600" b="0" cap="all" baseline="0">
                <a:solidFill>
                  <a:schemeClr val="bg1"/>
                </a:solidFill>
                <a:latin typeface="Calibri" panose="020F0502020204030204" pitchFamily="34" charset="0"/>
                <a:cs typeface="Calibri" panose="020F0502020204030204" pitchFamily="34" charset="0"/>
              </a:defRPr>
            </a:lvl1pPr>
          </a:lstStyle>
          <a:p>
            <a:r>
              <a:rPr lang="en-US" smtClean="0"/>
              <a:t>Click to edit Master title style</a:t>
            </a:r>
            <a:endParaRPr lang="en-US" dirty="0"/>
          </a:p>
        </p:txBody>
      </p:sp>
      <p:sp>
        <p:nvSpPr>
          <p:cNvPr id="6" name="Slide Number Placeholder 22"/>
          <p:cNvSpPr>
            <a:spLocks noGrp="1"/>
          </p:cNvSpPr>
          <p:nvPr>
            <p:ph type="sldNum" sz="quarter" idx="11"/>
          </p:nvPr>
        </p:nvSpPr>
        <p:spPr>
          <a:xfrm>
            <a:off x="685800" y="6492875"/>
            <a:ext cx="533400" cy="365125"/>
          </a:xfrm>
          <a:prstGeom prst="rect">
            <a:avLst/>
          </a:prstGeom>
        </p:spPr>
        <p:txBody>
          <a:bodyPr vert="horz" lIns="0" rIns="0" anchor="t"/>
          <a:lstStyle>
            <a:lvl1pPr algn="l" eaLnBrk="1" fontAlgn="auto" latinLnBrk="0" hangingPunct="1">
              <a:spcBef>
                <a:spcPts val="0"/>
              </a:spcBef>
              <a:spcAft>
                <a:spcPts val="0"/>
              </a:spcAft>
              <a:defRPr kumimoji="0" sz="1800">
                <a:solidFill>
                  <a:srgbClr val="666666"/>
                </a:solidFill>
                <a:latin typeface="Tw Cen MT"/>
                <a:cs typeface="Tw Cen MT"/>
              </a:defRPr>
            </a:lvl1pPr>
          </a:lstStyle>
          <a:p>
            <a:fld id="{E4175E90-865B-40DD-BB87-7D4F2AA230D5}" type="slidenum">
              <a:rPr lang="en-US" smtClean="0"/>
              <a:pPr/>
              <a:t>‹#›</a:t>
            </a:fld>
            <a:endParaRPr lang="en-US"/>
          </a:p>
        </p:txBody>
      </p:sp>
      <p:sp>
        <p:nvSpPr>
          <p:cNvPr id="7" name="TextBox 6"/>
          <p:cNvSpPr txBox="1"/>
          <p:nvPr/>
        </p:nvSpPr>
        <p:spPr>
          <a:xfrm>
            <a:off x="838200" y="1600200"/>
            <a:ext cx="762000" cy="369332"/>
          </a:xfrm>
          <a:prstGeom prst="rect">
            <a:avLst/>
          </a:prstGeom>
          <a:noFill/>
        </p:spPr>
        <p:txBody>
          <a:bodyPr wrap="square" rtlCol="0">
            <a:spAutoFit/>
          </a:bodyPr>
          <a:lstStyle/>
          <a:p>
            <a:r>
              <a:rPr lang="en-US" dirty="0" smtClean="0">
                <a:solidFill>
                  <a:srgbClr val="333333"/>
                </a:solidFill>
              </a:rPr>
              <a:t>1</a:t>
            </a:r>
            <a:endParaRPr lang="en-US" dirty="0">
              <a:solidFill>
                <a:srgbClr val="333333"/>
              </a:solidFill>
            </a:endParaRPr>
          </a:p>
        </p:txBody>
      </p:sp>
    </p:spTree>
    <p:extLst>
      <p:ext uri="{BB962C8B-B14F-4D97-AF65-F5344CB8AC3E}">
        <p14:creationId xmlns:p14="http://schemas.microsoft.com/office/powerpoint/2010/main" val="4269171352"/>
      </p:ext>
    </p:extLst>
  </p:cSld>
  <p:clrMapOvr>
    <a:masterClrMapping/>
  </p:clrMapOvr>
  <p:transition>
    <p:fade/>
  </p:transition>
  <p:timing>
    <p:tnLst>
      <p:par>
        <p:cTn id="1" dur="indefinite" restart="never" nodeType="tmRoot"/>
      </p:par>
    </p:tnLst>
  </p:timing>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p:cSld name="2_Custom Layout">
    <p:spTree>
      <p:nvGrpSpPr>
        <p:cNvPr id="1" name=""/>
        <p:cNvGrpSpPr/>
        <p:nvPr/>
      </p:nvGrpSpPr>
      <p:grpSpPr>
        <a:xfrm>
          <a:off x="0" y="0"/>
          <a:ext cx="0" cy="0"/>
          <a:chOff x="0" y="0"/>
          <a:chExt cx="0" cy="0"/>
        </a:xfrm>
      </p:grpSpPr>
      <p:sp>
        <p:nvSpPr>
          <p:cNvPr id="6" name="Title 1"/>
          <p:cNvSpPr>
            <a:spLocks noGrp="1"/>
          </p:cNvSpPr>
          <p:nvPr>
            <p:ph type="title" hasCustomPrompt="1"/>
          </p:nvPr>
        </p:nvSpPr>
        <p:spPr>
          <a:xfrm>
            <a:off x="457200" y="274638"/>
            <a:ext cx="8229600" cy="1143000"/>
          </a:xfrm>
          <a:prstGeom prst="rect">
            <a:avLst/>
          </a:prstGeom>
          <a:solidFill>
            <a:schemeClr val="accent1">
              <a:lumMod val="50000"/>
            </a:schemeClr>
          </a:solidFill>
          <a:ln>
            <a:noFill/>
          </a:ln>
        </p:spPr>
        <p:txBody>
          <a:bodyPr anchor="ctr"/>
          <a:lstStyle>
            <a:lvl1pPr>
              <a:defRPr>
                <a:solidFill>
                  <a:schemeClr val="bg1"/>
                </a:solidFill>
              </a:defRPr>
            </a:lvl1pPr>
          </a:lstStyle>
          <a:p>
            <a:r>
              <a:rPr lang="en-US" dirty="0" smtClean="0"/>
              <a:t>TITLE</a:t>
            </a:r>
            <a:endParaRPr lang="en-US" dirty="0"/>
          </a:p>
        </p:txBody>
      </p:sp>
      <p:grpSp>
        <p:nvGrpSpPr>
          <p:cNvPr id="7" name="Group 6"/>
          <p:cNvGrpSpPr/>
          <p:nvPr/>
        </p:nvGrpSpPr>
        <p:grpSpPr>
          <a:xfrm>
            <a:off x="457200" y="1585170"/>
            <a:ext cx="8229600" cy="1554483"/>
            <a:chOff x="457200" y="1585571"/>
            <a:chExt cx="8229600" cy="1554483"/>
          </a:xfrm>
        </p:grpSpPr>
        <p:sp>
          <p:nvSpPr>
            <p:cNvPr id="8" name="TextBox 7"/>
            <p:cNvSpPr txBox="1"/>
            <p:nvPr userDrawn="1"/>
          </p:nvSpPr>
          <p:spPr>
            <a:xfrm>
              <a:off x="3124200" y="1585571"/>
              <a:ext cx="5562600" cy="1554480"/>
            </a:xfrm>
            <a:prstGeom prst="rect">
              <a:avLst/>
            </a:prstGeom>
            <a:solidFill>
              <a:schemeClr val="accent6">
                <a:lumMod val="20000"/>
                <a:lumOff val="80000"/>
              </a:schemeClr>
            </a:solidFill>
            <a:ln>
              <a:noFill/>
            </a:ln>
          </p:spPr>
          <p:txBody>
            <a:bodyPr wrap="square" lIns="182880" tIns="91440" bIns="91440" rtlCol="0" anchor="ctr" anchorCtr="0">
              <a:noAutofit/>
            </a:bodyPr>
            <a:lstStyle/>
            <a:p>
              <a:r>
                <a:rPr lang="en-US" dirty="0" smtClean="0">
                  <a:solidFill>
                    <a:srgbClr val="333333"/>
                  </a:solidFill>
                </a:rPr>
                <a:t>TIP: This is another way to go about explaining your point in a way that is visually interesting. Just be sure that the text is aligned to the middle (Home tab &gt; paragraph section &gt; align text &gt; middle)</a:t>
              </a:r>
              <a:endParaRPr lang="en-US" dirty="0">
                <a:solidFill>
                  <a:srgbClr val="333333"/>
                </a:solidFill>
              </a:endParaRPr>
            </a:p>
          </p:txBody>
        </p:sp>
        <p:sp>
          <p:nvSpPr>
            <p:cNvPr id="9" name="TextBox 8"/>
            <p:cNvSpPr txBox="1"/>
            <p:nvPr userDrawn="1"/>
          </p:nvSpPr>
          <p:spPr>
            <a:xfrm>
              <a:off x="457200" y="1585573"/>
              <a:ext cx="2667000" cy="1554481"/>
            </a:xfrm>
            <a:prstGeom prst="rect">
              <a:avLst/>
            </a:prstGeom>
            <a:solidFill>
              <a:srgbClr val="AEC3DA"/>
            </a:solidFill>
            <a:ln>
              <a:noFill/>
            </a:ln>
            <a:effectLst>
              <a:outerShdw sx="1000" sy="1000" algn="ctr" rotWithShape="0">
                <a:srgbClr val="000000"/>
              </a:outerShdw>
            </a:effectLst>
          </p:spPr>
          <p:txBody>
            <a:bodyPr wrap="square" rtlCol="0" anchor="ctr" anchorCtr="0">
              <a:noAutofit/>
            </a:bodyPr>
            <a:lstStyle/>
            <a:p>
              <a:r>
                <a:rPr lang="en-US" sz="2000" b="1" dirty="0" smtClean="0">
                  <a:solidFill>
                    <a:srgbClr val="333333"/>
                  </a:solidFill>
                  <a:latin typeface="Calibri" panose="020F0502020204030204" pitchFamily="34" charset="0"/>
                </a:rPr>
                <a:t>Bullet Topic</a:t>
              </a:r>
              <a:endParaRPr lang="en-US" sz="2000" b="1" dirty="0">
                <a:solidFill>
                  <a:srgbClr val="333333"/>
                </a:solidFill>
                <a:latin typeface="Calibri" panose="020F0502020204030204" pitchFamily="34" charset="0"/>
              </a:endParaRPr>
            </a:p>
          </p:txBody>
        </p:sp>
      </p:grpSp>
      <p:grpSp>
        <p:nvGrpSpPr>
          <p:cNvPr id="10" name="Group 9"/>
          <p:cNvGrpSpPr/>
          <p:nvPr/>
        </p:nvGrpSpPr>
        <p:grpSpPr>
          <a:xfrm>
            <a:off x="457200" y="3307185"/>
            <a:ext cx="8229600" cy="1554483"/>
            <a:chOff x="457200" y="1585571"/>
            <a:chExt cx="8229600" cy="1554483"/>
          </a:xfrm>
          <a:solidFill>
            <a:srgbClr val="BBDBEF"/>
          </a:solidFill>
        </p:grpSpPr>
        <p:sp>
          <p:nvSpPr>
            <p:cNvPr id="11" name="TextBox 10"/>
            <p:cNvSpPr txBox="1"/>
            <p:nvPr userDrawn="1"/>
          </p:nvSpPr>
          <p:spPr>
            <a:xfrm>
              <a:off x="3124200" y="1585571"/>
              <a:ext cx="5562600" cy="1554480"/>
            </a:xfrm>
            <a:prstGeom prst="rect">
              <a:avLst/>
            </a:prstGeom>
            <a:solidFill>
              <a:schemeClr val="accent6">
                <a:lumMod val="20000"/>
                <a:lumOff val="80000"/>
              </a:schemeClr>
            </a:solidFill>
            <a:ln>
              <a:noFill/>
            </a:ln>
          </p:spPr>
          <p:txBody>
            <a:bodyPr wrap="square" lIns="182880" tIns="91440" bIns="91440" rtlCol="0" anchor="ctr" anchorCtr="0">
              <a:noAutofit/>
            </a:bodyPr>
            <a:lstStyle/>
            <a:p>
              <a:r>
                <a:rPr lang="en-US" dirty="0" smtClean="0">
                  <a:solidFill>
                    <a:srgbClr val="333333"/>
                  </a:solidFill>
                </a:rPr>
                <a:t>TIP: I typically format the boxes so that they don’t automatically resize to fit the text. This allows me to ensure that the boxes are all uniform. To change this, right click on the box &gt; format shape &gt; text box &gt; </a:t>
              </a:r>
              <a:r>
                <a:rPr lang="en-US" dirty="0" err="1" smtClean="0">
                  <a:solidFill>
                    <a:srgbClr val="333333"/>
                  </a:solidFill>
                </a:rPr>
                <a:t>autofit</a:t>
              </a:r>
              <a:r>
                <a:rPr lang="en-US" dirty="0" smtClean="0">
                  <a:solidFill>
                    <a:srgbClr val="333333"/>
                  </a:solidFill>
                </a:rPr>
                <a:t>. </a:t>
              </a:r>
              <a:endParaRPr lang="en-US" dirty="0">
                <a:solidFill>
                  <a:srgbClr val="333333"/>
                </a:solidFill>
              </a:endParaRPr>
            </a:p>
          </p:txBody>
        </p:sp>
        <p:sp>
          <p:nvSpPr>
            <p:cNvPr id="12" name="TextBox 11"/>
            <p:cNvSpPr txBox="1"/>
            <p:nvPr userDrawn="1"/>
          </p:nvSpPr>
          <p:spPr>
            <a:xfrm>
              <a:off x="457200" y="1585573"/>
              <a:ext cx="2667000" cy="1554481"/>
            </a:xfrm>
            <a:prstGeom prst="rect">
              <a:avLst/>
            </a:prstGeom>
            <a:solidFill>
              <a:srgbClr val="AEC3DA"/>
            </a:solidFill>
            <a:ln>
              <a:noFill/>
            </a:ln>
            <a:effectLst>
              <a:outerShdw sx="1000" sy="1000" algn="ctr" rotWithShape="0">
                <a:srgbClr val="000000"/>
              </a:outerShdw>
            </a:effectLst>
          </p:spPr>
          <p:txBody>
            <a:bodyPr wrap="square" rtlCol="0" anchor="ctr" anchorCtr="0">
              <a:noAutofit/>
            </a:bodyPr>
            <a:lstStyle/>
            <a:p>
              <a:r>
                <a:rPr lang="en-US" sz="2000" b="1" dirty="0" smtClean="0">
                  <a:solidFill>
                    <a:srgbClr val="333333"/>
                  </a:solidFill>
                  <a:latin typeface="Calibri" panose="020F0502020204030204" pitchFamily="34" charset="0"/>
                </a:rPr>
                <a:t>Bullet Topic</a:t>
              </a:r>
              <a:endParaRPr lang="en-US" sz="2000" b="1" dirty="0">
                <a:solidFill>
                  <a:srgbClr val="333333"/>
                </a:solidFill>
                <a:latin typeface="Calibri" panose="020F0502020204030204" pitchFamily="34" charset="0"/>
              </a:endParaRPr>
            </a:p>
          </p:txBody>
        </p:sp>
      </p:grpSp>
      <p:grpSp>
        <p:nvGrpSpPr>
          <p:cNvPr id="13" name="Group 12"/>
          <p:cNvGrpSpPr/>
          <p:nvPr/>
        </p:nvGrpSpPr>
        <p:grpSpPr>
          <a:xfrm>
            <a:off x="457200" y="5038727"/>
            <a:ext cx="8229600" cy="1554483"/>
            <a:chOff x="457200" y="1585571"/>
            <a:chExt cx="8229600" cy="1554483"/>
          </a:xfrm>
          <a:solidFill>
            <a:srgbClr val="BBDBEF"/>
          </a:solidFill>
        </p:grpSpPr>
        <p:sp>
          <p:nvSpPr>
            <p:cNvPr id="14" name="TextBox 13"/>
            <p:cNvSpPr txBox="1"/>
            <p:nvPr userDrawn="1"/>
          </p:nvSpPr>
          <p:spPr>
            <a:xfrm>
              <a:off x="3124200" y="1585571"/>
              <a:ext cx="5562600" cy="1554480"/>
            </a:xfrm>
            <a:prstGeom prst="rect">
              <a:avLst/>
            </a:prstGeom>
            <a:solidFill>
              <a:schemeClr val="accent6">
                <a:lumMod val="20000"/>
                <a:lumOff val="80000"/>
              </a:schemeClr>
            </a:solidFill>
            <a:ln>
              <a:noFill/>
            </a:ln>
          </p:spPr>
          <p:txBody>
            <a:bodyPr wrap="square" lIns="182880" tIns="91440" bIns="91440" rtlCol="0" anchor="ctr" anchorCtr="0">
              <a:noAutofit/>
            </a:bodyPr>
            <a:lstStyle/>
            <a:p>
              <a:r>
                <a:rPr lang="en-US" dirty="0" smtClean="0">
                  <a:solidFill>
                    <a:srgbClr val="333333"/>
                  </a:solidFill>
                </a:rPr>
                <a:t>Description</a:t>
              </a:r>
              <a:endParaRPr lang="en-US" dirty="0">
                <a:solidFill>
                  <a:srgbClr val="333333"/>
                </a:solidFill>
              </a:endParaRPr>
            </a:p>
          </p:txBody>
        </p:sp>
        <p:sp>
          <p:nvSpPr>
            <p:cNvPr id="15" name="TextBox 14"/>
            <p:cNvSpPr txBox="1"/>
            <p:nvPr userDrawn="1"/>
          </p:nvSpPr>
          <p:spPr>
            <a:xfrm>
              <a:off x="457200" y="1585573"/>
              <a:ext cx="2667000" cy="1554481"/>
            </a:xfrm>
            <a:prstGeom prst="rect">
              <a:avLst/>
            </a:prstGeom>
            <a:solidFill>
              <a:srgbClr val="AEC3DA"/>
            </a:solidFill>
            <a:ln>
              <a:noFill/>
            </a:ln>
            <a:effectLst>
              <a:outerShdw sx="1000" sy="1000" algn="ctr" rotWithShape="0">
                <a:srgbClr val="000000"/>
              </a:outerShdw>
            </a:effectLst>
          </p:spPr>
          <p:txBody>
            <a:bodyPr wrap="square" rtlCol="0" anchor="ctr" anchorCtr="0">
              <a:noAutofit/>
            </a:bodyPr>
            <a:lstStyle/>
            <a:p>
              <a:r>
                <a:rPr lang="en-US" sz="2000" b="1" dirty="0" smtClean="0">
                  <a:solidFill>
                    <a:srgbClr val="333333"/>
                  </a:solidFill>
                  <a:latin typeface="Calibri" panose="020F0502020204030204" pitchFamily="34" charset="0"/>
                </a:rPr>
                <a:t>Bullet Topic</a:t>
              </a:r>
              <a:endParaRPr lang="en-US" sz="2000" b="1" dirty="0">
                <a:solidFill>
                  <a:srgbClr val="333333"/>
                </a:solidFill>
                <a:latin typeface="Calibri" panose="020F0502020204030204" pitchFamily="34" charset="0"/>
              </a:endParaRPr>
            </a:p>
          </p:txBody>
        </p:sp>
      </p:grpSp>
    </p:spTree>
    <p:extLst>
      <p:ext uri="{BB962C8B-B14F-4D97-AF65-F5344CB8AC3E}">
        <p14:creationId xmlns:p14="http://schemas.microsoft.com/office/powerpoint/2010/main" val="920849182"/>
      </p:ext>
    </p:extLst>
  </p:cSld>
  <p:clrMapOvr>
    <a:masterClrMapping/>
  </p:clrMapOvr>
  <p:transition>
    <p:fade/>
  </p:transition>
  <p:timing>
    <p:tnLst>
      <p:par>
        <p:cTn id="1" dur="indefinite" restart="never" nodeType="tmRoot"/>
      </p:par>
    </p:tnLst>
  </p:timing>
</p:sldLayout>
</file>

<file path=ppt/slideLayouts/slideLayout68.xml><?xml version="1.0" encoding="utf-8"?>
<p:sldLayout xmlns:a="http://schemas.openxmlformats.org/drawingml/2006/main" xmlns:r="http://schemas.openxmlformats.org/officeDocument/2006/relationships" xmlns:p="http://schemas.openxmlformats.org/presentationml/2006/main" preserve="1">
  <p:cSld name="Text-Number Bullet">
    <p:bg>
      <p:bgPr>
        <a:blipFill dpi="0" rotWithShape="0">
          <a:blip r:embed="rId2"/>
          <a:srcRect/>
          <a:stretch>
            <a:fillRect/>
          </a:stretch>
        </a:blipFill>
        <a:effectLst/>
      </p:bgPr>
    </p:bg>
    <p:spTree>
      <p:nvGrpSpPr>
        <p:cNvPr id="1" name=""/>
        <p:cNvGrpSpPr/>
        <p:nvPr/>
      </p:nvGrpSpPr>
      <p:grpSpPr>
        <a:xfrm>
          <a:off x="0" y="0"/>
          <a:ext cx="0" cy="0"/>
          <a:chOff x="0" y="0"/>
          <a:chExt cx="0" cy="0"/>
        </a:xfrm>
      </p:grpSpPr>
      <p:pic>
        <p:nvPicPr>
          <p:cNvPr id="5" name="Picture 6"/>
          <p:cNvPicPr>
            <a:picLocks noChangeAspect="1"/>
          </p:cNvPicPr>
          <p:nvPr/>
        </p:nvPicPr>
        <p:blipFill>
          <a:blip r:embed="rId3"/>
          <a:srcRect/>
          <a:stretch>
            <a:fillRect/>
          </a:stretch>
        </p:blipFill>
        <p:spPr bwMode="auto">
          <a:xfrm>
            <a:off x="8153400" y="6273800"/>
            <a:ext cx="419100" cy="431800"/>
          </a:xfrm>
          <a:prstGeom prst="rect">
            <a:avLst/>
          </a:prstGeom>
          <a:noFill/>
          <a:ln w="9525">
            <a:noFill/>
            <a:miter lim="800000"/>
            <a:headEnd/>
            <a:tailEnd/>
          </a:ln>
        </p:spPr>
      </p:pic>
      <p:sp>
        <p:nvSpPr>
          <p:cNvPr id="2" name="Title 1"/>
          <p:cNvSpPr>
            <a:spLocks noGrp="1"/>
          </p:cNvSpPr>
          <p:nvPr>
            <p:ph type="title"/>
          </p:nvPr>
        </p:nvSpPr>
        <p:spPr>
          <a:xfrm>
            <a:off x="457200" y="228600"/>
            <a:ext cx="8229600" cy="563562"/>
          </a:xfrm>
          <a:prstGeom prst="rect">
            <a:avLst/>
          </a:prstGeom>
        </p:spPr>
        <p:txBody>
          <a:bodyPr vert="horz" anchor="t"/>
          <a:lstStyle>
            <a:lvl1pPr algn="l">
              <a:defRPr sz="3600" b="1" cap="all" baseline="0">
                <a:solidFill>
                  <a:srgbClr val="038A00"/>
                </a:solidFill>
                <a:latin typeface="Tw Cen MT"/>
                <a:cs typeface="Tw Cen MT"/>
              </a:defRPr>
            </a:lvl1pPr>
          </a:lstStyle>
          <a:p>
            <a:r>
              <a:rPr lang="en-US" smtClean="0"/>
              <a:t>Click to edit Master title style</a:t>
            </a:r>
            <a:endParaRPr lang="en-US" dirty="0"/>
          </a:p>
        </p:txBody>
      </p:sp>
      <p:sp>
        <p:nvSpPr>
          <p:cNvPr id="3" name="Content Placeholder 2"/>
          <p:cNvSpPr>
            <a:spLocks noGrp="1"/>
          </p:cNvSpPr>
          <p:nvPr>
            <p:ph idx="1"/>
          </p:nvPr>
        </p:nvSpPr>
        <p:spPr>
          <a:xfrm>
            <a:off x="457200" y="1295400"/>
            <a:ext cx="8229600" cy="4449763"/>
          </a:xfrm>
          <a:prstGeom prst="rect">
            <a:avLst/>
          </a:prstGeom>
        </p:spPr>
        <p:txBody>
          <a:bodyPr vert="horz"/>
          <a:lstStyle>
            <a:lvl1pPr marL="594360" indent="-365760">
              <a:buClr>
                <a:srgbClr val="038A00"/>
              </a:buClr>
              <a:buFont typeface="+mj-lt"/>
              <a:buAutoNum type="arabicPeriod"/>
              <a:defRPr sz="2400" baseline="0">
                <a:solidFill>
                  <a:srgbClr val="333333"/>
                </a:solidFill>
                <a:latin typeface="Tw Cen MT"/>
                <a:cs typeface="Tw Cen MT"/>
              </a:defRPr>
            </a:lvl1pPr>
            <a:lvl2pPr marL="1170432" indent="-347472">
              <a:buClr>
                <a:srgbClr val="038A00"/>
              </a:buClr>
              <a:buFont typeface="+mj-lt"/>
              <a:buAutoNum type="alphaLcPeriod"/>
              <a:defRPr sz="2100">
                <a:solidFill>
                  <a:srgbClr val="333333"/>
                </a:solidFill>
                <a:latin typeface="Tw Cen MT"/>
                <a:cs typeface="Tw Cen MT"/>
              </a:defRPr>
            </a:lvl2pPr>
            <a:lvl3pPr marL="1719072" indent="-256032">
              <a:buClr>
                <a:srgbClr val="038A00"/>
              </a:buClr>
              <a:buFont typeface="+mj-lt"/>
              <a:buAutoNum type="romanLcPeriod"/>
              <a:defRPr sz="1800">
                <a:solidFill>
                  <a:srgbClr val="333333"/>
                </a:solidFill>
                <a:latin typeface="Tw Cen MT"/>
                <a:cs typeface="Tw Cen MT"/>
              </a:defRPr>
            </a:lvl3pPr>
            <a:lvl4pPr marL="2212848" indent="-256032">
              <a:buClr>
                <a:srgbClr val="038A00"/>
              </a:buClr>
              <a:buFont typeface="Wingdings" charset="2"/>
              <a:buChar char="§"/>
              <a:defRPr sz="1600">
                <a:solidFill>
                  <a:srgbClr val="333333"/>
                </a:solidFill>
                <a:latin typeface="Tw Cen MT"/>
                <a:cs typeface="Tw Cen MT"/>
              </a:defRPr>
            </a:lvl4pPr>
            <a:lvl5pPr>
              <a:buClr>
                <a:srgbClr val="038A00"/>
              </a:buClr>
              <a:defRPr>
                <a:latin typeface="Tw Cen MT"/>
                <a:cs typeface="Tw Cen M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sp>
        <p:nvSpPr>
          <p:cNvPr id="6" name="Text Placeholder 17"/>
          <p:cNvSpPr>
            <a:spLocks noGrp="1"/>
          </p:cNvSpPr>
          <p:nvPr>
            <p:ph type="body" sz="quarter" idx="10"/>
          </p:nvPr>
        </p:nvSpPr>
        <p:spPr>
          <a:xfrm>
            <a:off x="457200" y="792163"/>
            <a:ext cx="8229600" cy="503237"/>
          </a:xfrm>
          <a:prstGeom prst="rect">
            <a:avLst/>
          </a:prstGeom>
        </p:spPr>
        <p:txBody>
          <a:bodyPr vert="horz"/>
          <a:lstStyle>
            <a:lvl1pPr marL="365760">
              <a:buFontTx/>
              <a:buNone/>
              <a:defRPr sz="2000" cap="all">
                <a:solidFill>
                  <a:srgbClr val="038A00"/>
                </a:solidFill>
              </a:defRPr>
            </a:lvl1pPr>
          </a:lstStyle>
          <a:p>
            <a:pPr lvl="0"/>
            <a:r>
              <a:rPr lang="en-US" smtClean="0"/>
              <a:t>Click to edit Master text styles</a:t>
            </a:r>
          </a:p>
        </p:txBody>
      </p:sp>
      <p:sp>
        <p:nvSpPr>
          <p:cNvPr id="7" name="Slide Number Placeholder 22"/>
          <p:cNvSpPr>
            <a:spLocks noGrp="1"/>
          </p:cNvSpPr>
          <p:nvPr>
            <p:ph type="sldNum" sz="quarter" idx="11"/>
          </p:nvPr>
        </p:nvSpPr>
        <p:spPr>
          <a:xfrm>
            <a:off x="685800" y="6492875"/>
            <a:ext cx="533400" cy="365125"/>
          </a:xfrm>
          <a:prstGeom prst="rect">
            <a:avLst/>
          </a:prstGeom>
        </p:spPr>
        <p:txBody>
          <a:bodyPr vert="horz" lIns="0" rIns="0" anchor="t"/>
          <a:lstStyle>
            <a:lvl1pPr algn="l" eaLnBrk="1" fontAlgn="auto" latinLnBrk="0" hangingPunct="1">
              <a:spcBef>
                <a:spcPts val="0"/>
              </a:spcBef>
              <a:spcAft>
                <a:spcPts val="0"/>
              </a:spcAft>
              <a:defRPr kumimoji="0" sz="1800">
                <a:solidFill>
                  <a:srgbClr val="666666"/>
                </a:solidFill>
                <a:latin typeface="Tw Cen MT"/>
                <a:cs typeface="Tw Cen MT"/>
              </a:defRPr>
            </a:lvl1pPr>
          </a:lstStyle>
          <a:p>
            <a:fld id="{E4175E90-865B-40DD-BB87-7D4F2AA230D5}" type="slidenum">
              <a:rPr lang="en-US" smtClean="0"/>
              <a:pPr/>
              <a:t>‹#›</a:t>
            </a:fld>
            <a:endParaRPr lang="en-US"/>
          </a:p>
        </p:txBody>
      </p:sp>
    </p:spTree>
    <p:extLst>
      <p:ext uri="{BB962C8B-B14F-4D97-AF65-F5344CB8AC3E}">
        <p14:creationId xmlns:p14="http://schemas.microsoft.com/office/powerpoint/2010/main" val="3070769116"/>
      </p:ext>
    </p:extLst>
  </p:cSld>
  <p:clrMapOvr>
    <a:masterClrMapping/>
  </p:clrMapOvr>
  <p:transition>
    <p:fade/>
  </p:transition>
  <p:timing>
    <p:tnLst>
      <p:par>
        <p:cTn id="1" dur="indefinite" restart="never" nodeType="tmRoot"/>
      </p:par>
    </p:tnLst>
  </p:timing>
</p:sldLayout>
</file>

<file path=ppt/slideLayouts/slideLayout69.xml><?xml version="1.0" encoding="utf-8"?>
<p:sldLayout xmlns:a="http://schemas.openxmlformats.org/drawingml/2006/main" xmlns:r="http://schemas.openxmlformats.org/officeDocument/2006/relationships" xmlns:p="http://schemas.openxmlformats.org/presentationml/2006/main" preserve="1">
  <p:cSld name="Graph">
    <p:bg>
      <p:bgPr>
        <a:blipFill dpi="0" rotWithShape="0">
          <a:blip r:embed="rId2"/>
          <a:srcRect/>
          <a:stretch>
            <a:fillRect/>
          </a:stretch>
        </a:blipFill>
        <a:effectLst/>
      </p:bgPr>
    </p:bg>
    <p:spTree>
      <p:nvGrpSpPr>
        <p:cNvPr id="1" name=""/>
        <p:cNvGrpSpPr/>
        <p:nvPr/>
      </p:nvGrpSpPr>
      <p:grpSpPr>
        <a:xfrm>
          <a:off x="0" y="0"/>
          <a:ext cx="0" cy="0"/>
          <a:chOff x="0" y="0"/>
          <a:chExt cx="0" cy="0"/>
        </a:xfrm>
      </p:grpSpPr>
      <p:pic>
        <p:nvPicPr>
          <p:cNvPr id="5" name="Picture 6"/>
          <p:cNvPicPr>
            <a:picLocks noChangeAspect="1"/>
          </p:cNvPicPr>
          <p:nvPr/>
        </p:nvPicPr>
        <p:blipFill>
          <a:blip r:embed="rId3"/>
          <a:srcRect/>
          <a:stretch>
            <a:fillRect/>
          </a:stretch>
        </p:blipFill>
        <p:spPr bwMode="auto">
          <a:xfrm>
            <a:off x="8153400" y="6273800"/>
            <a:ext cx="419100" cy="431800"/>
          </a:xfrm>
          <a:prstGeom prst="rect">
            <a:avLst/>
          </a:prstGeom>
          <a:noFill/>
          <a:ln w="9525">
            <a:noFill/>
            <a:miter lim="800000"/>
            <a:headEnd/>
            <a:tailEnd/>
          </a:ln>
        </p:spPr>
      </p:pic>
      <p:sp>
        <p:nvSpPr>
          <p:cNvPr id="2" name="Title 1"/>
          <p:cNvSpPr>
            <a:spLocks noGrp="1"/>
          </p:cNvSpPr>
          <p:nvPr>
            <p:ph type="title"/>
          </p:nvPr>
        </p:nvSpPr>
        <p:spPr>
          <a:xfrm>
            <a:off x="457200" y="228600"/>
            <a:ext cx="8229600" cy="563562"/>
          </a:xfrm>
          <a:prstGeom prst="rect">
            <a:avLst/>
          </a:prstGeom>
        </p:spPr>
        <p:txBody>
          <a:bodyPr vert="horz" anchor="t"/>
          <a:lstStyle>
            <a:lvl1pPr algn="l">
              <a:defRPr sz="3600" b="1" cap="all" baseline="0">
                <a:solidFill>
                  <a:srgbClr val="038A00"/>
                </a:solidFill>
                <a:latin typeface="Tw Cen MT"/>
                <a:cs typeface="Tw Cen MT"/>
              </a:defRPr>
            </a:lvl1pPr>
          </a:lstStyle>
          <a:p>
            <a:r>
              <a:rPr lang="en-US" smtClean="0"/>
              <a:t>Click to edit Master title style</a:t>
            </a:r>
            <a:endParaRPr lang="en-US" dirty="0"/>
          </a:p>
        </p:txBody>
      </p:sp>
      <p:sp>
        <p:nvSpPr>
          <p:cNvPr id="9" name="Chart Placeholder 8"/>
          <p:cNvSpPr>
            <a:spLocks noGrp="1"/>
          </p:cNvSpPr>
          <p:nvPr>
            <p:ph type="chart" sz="quarter" idx="10"/>
          </p:nvPr>
        </p:nvSpPr>
        <p:spPr>
          <a:xfrm>
            <a:off x="457200" y="1295400"/>
            <a:ext cx="8229600" cy="4449763"/>
          </a:xfrm>
          <a:prstGeom prst="rect">
            <a:avLst/>
          </a:prstGeom>
        </p:spPr>
        <p:txBody>
          <a:bodyPr vert="horz"/>
          <a:lstStyle/>
          <a:p>
            <a:pPr lvl="0"/>
            <a:r>
              <a:rPr lang="en-US" noProof="0" smtClean="0"/>
              <a:t>Click icon to add chart</a:t>
            </a:r>
            <a:endParaRPr lang="en-US" noProof="0" dirty="0"/>
          </a:p>
        </p:txBody>
      </p:sp>
      <p:sp>
        <p:nvSpPr>
          <p:cNvPr id="6" name="Text Placeholder 17"/>
          <p:cNvSpPr>
            <a:spLocks noGrp="1"/>
          </p:cNvSpPr>
          <p:nvPr>
            <p:ph type="body" sz="quarter" idx="11"/>
          </p:nvPr>
        </p:nvSpPr>
        <p:spPr>
          <a:xfrm>
            <a:off x="457200" y="792163"/>
            <a:ext cx="8229600" cy="503237"/>
          </a:xfrm>
          <a:prstGeom prst="rect">
            <a:avLst/>
          </a:prstGeom>
        </p:spPr>
        <p:txBody>
          <a:bodyPr vert="horz"/>
          <a:lstStyle>
            <a:lvl1pPr marL="365760">
              <a:buFontTx/>
              <a:buNone/>
              <a:defRPr sz="2000" cap="all">
                <a:solidFill>
                  <a:srgbClr val="038A00"/>
                </a:solidFill>
              </a:defRPr>
            </a:lvl1pPr>
          </a:lstStyle>
          <a:p>
            <a:pPr lvl="0"/>
            <a:r>
              <a:rPr lang="en-US" smtClean="0"/>
              <a:t>Click to edit Master text styles</a:t>
            </a:r>
          </a:p>
        </p:txBody>
      </p:sp>
      <p:sp>
        <p:nvSpPr>
          <p:cNvPr id="7" name="Slide Number Placeholder 22"/>
          <p:cNvSpPr>
            <a:spLocks noGrp="1"/>
          </p:cNvSpPr>
          <p:nvPr>
            <p:ph type="sldNum" sz="quarter" idx="12"/>
          </p:nvPr>
        </p:nvSpPr>
        <p:spPr>
          <a:xfrm>
            <a:off x="685800" y="6492875"/>
            <a:ext cx="533400" cy="365125"/>
          </a:xfrm>
          <a:prstGeom prst="rect">
            <a:avLst/>
          </a:prstGeom>
        </p:spPr>
        <p:txBody>
          <a:bodyPr vert="horz" lIns="0" rIns="0" anchor="t"/>
          <a:lstStyle>
            <a:lvl1pPr algn="l" eaLnBrk="1" fontAlgn="auto" latinLnBrk="0" hangingPunct="1">
              <a:spcBef>
                <a:spcPts val="0"/>
              </a:spcBef>
              <a:spcAft>
                <a:spcPts val="0"/>
              </a:spcAft>
              <a:defRPr kumimoji="0" sz="1800">
                <a:solidFill>
                  <a:srgbClr val="666666"/>
                </a:solidFill>
                <a:latin typeface="Tw Cen MT"/>
                <a:cs typeface="Tw Cen MT"/>
              </a:defRPr>
            </a:lvl1pPr>
          </a:lstStyle>
          <a:p>
            <a:fld id="{E4175E90-865B-40DD-BB87-7D4F2AA230D5}" type="slidenum">
              <a:rPr lang="en-US" smtClean="0"/>
              <a:pPr/>
              <a:t>‹#›</a:t>
            </a:fld>
            <a:endParaRPr lang="en-US"/>
          </a:p>
        </p:txBody>
      </p:sp>
    </p:spTree>
    <p:extLst>
      <p:ext uri="{BB962C8B-B14F-4D97-AF65-F5344CB8AC3E}">
        <p14:creationId xmlns:p14="http://schemas.microsoft.com/office/powerpoint/2010/main" val="2984892042"/>
      </p:ext>
    </p:extLst>
  </p:cSld>
  <p:clrMapOvr>
    <a:masterClrMapping/>
  </p:clrMapOvr>
  <p:transition>
    <p:fade/>
  </p:transition>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Graph">
    <p:bg>
      <p:bgPr>
        <a:blipFill dpi="0" rotWithShape="0">
          <a:blip r:embed="rId2"/>
          <a:srcRect/>
          <a:stretch>
            <a:fillRect/>
          </a:stretch>
        </a:blipFill>
        <a:effectLst/>
      </p:bgPr>
    </p:bg>
    <p:spTree>
      <p:nvGrpSpPr>
        <p:cNvPr id="1" name=""/>
        <p:cNvGrpSpPr/>
        <p:nvPr/>
      </p:nvGrpSpPr>
      <p:grpSpPr>
        <a:xfrm>
          <a:off x="0" y="0"/>
          <a:ext cx="0" cy="0"/>
          <a:chOff x="0" y="0"/>
          <a:chExt cx="0" cy="0"/>
        </a:xfrm>
      </p:grpSpPr>
      <p:pic>
        <p:nvPicPr>
          <p:cNvPr id="5" name="Picture 6"/>
          <p:cNvPicPr>
            <a:picLocks noChangeAspect="1"/>
          </p:cNvPicPr>
          <p:nvPr/>
        </p:nvPicPr>
        <p:blipFill>
          <a:blip r:embed="rId3"/>
          <a:srcRect/>
          <a:stretch>
            <a:fillRect/>
          </a:stretch>
        </p:blipFill>
        <p:spPr bwMode="auto">
          <a:xfrm>
            <a:off x="8153400" y="6273800"/>
            <a:ext cx="419100" cy="431800"/>
          </a:xfrm>
          <a:prstGeom prst="rect">
            <a:avLst/>
          </a:prstGeom>
          <a:noFill/>
          <a:ln w="9525">
            <a:noFill/>
            <a:miter lim="800000"/>
            <a:headEnd/>
            <a:tailEnd/>
          </a:ln>
        </p:spPr>
      </p:pic>
      <p:sp>
        <p:nvSpPr>
          <p:cNvPr id="2" name="Title 1"/>
          <p:cNvSpPr>
            <a:spLocks noGrp="1"/>
          </p:cNvSpPr>
          <p:nvPr>
            <p:ph type="title"/>
          </p:nvPr>
        </p:nvSpPr>
        <p:spPr>
          <a:xfrm>
            <a:off x="457200" y="228600"/>
            <a:ext cx="8229600" cy="563562"/>
          </a:xfrm>
          <a:prstGeom prst="rect">
            <a:avLst/>
          </a:prstGeom>
        </p:spPr>
        <p:txBody>
          <a:bodyPr vert="horz" anchor="t"/>
          <a:lstStyle>
            <a:lvl1pPr algn="l">
              <a:defRPr sz="3600" b="1" cap="all" baseline="0">
                <a:solidFill>
                  <a:srgbClr val="038A00"/>
                </a:solidFill>
                <a:latin typeface="Tw Cen MT"/>
                <a:cs typeface="Tw Cen MT"/>
              </a:defRPr>
            </a:lvl1pPr>
          </a:lstStyle>
          <a:p>
            <a:r>
              <a:rPr lang="en-US" smtClean="0"/>
              <a:t>Click to edit Master title style</a:t>
            </a:r>
            <a:endParaRPr lang="en-US" dirty="0"/>
          </a:p>
        </p:txBody>
      </p:sp>
      <p:sp>
        <p:nvSpPr>
          <p:cNvPr id="9" name="Chart Placeholder 8"/>
          <p:cNvSpPr>
            <a:spLocks noGrp="1"/>
          </p:cNvSpPr>
          <p:nvPr>
            <p:ph type="chart" sz="quarter" idx="10"/>
          </p:nvPr>
        </p:nvSpPr>
        <p:spPr>
          <a:xfrm>
            <a:off x="457200" y="1295400"/>
            <a:ext cx="8229600" cy="4449763"/>
          </a:xfrm>
          <a:prstGeom prst="rect">
            <a:avLst/>
          </a:prstGeom>
        </p:spPr>
        <p:txBody>
          <a:bodyPr vert="horz"/>
          <a:lstStyle/>
          <a:p>
            <a:pPr lvl="0"/>
            <a:r>
              <a:rPr lang="en-US" noProof="0" smtClean="0"/>
              <a:t>Click icon to add chart</a:t>
            </a:r>
            <a:endParaRPr lang="en-US" noProof="0" dirty="0"/>
          </a:p>
        </p:txBody>
      </p:sp>
      <p:sp>
        <p:nvSpPr>
          <p:cNvPr id="6" name="Text Placeholder 17"/>
          <p:cNvSpPr>
            <a:spLocks noGrp="1"/>
          </p:cNvSpPr>
          <p:nvPr>
            <p:ph type="body" sz="quarter" idx="11"/>
          </p:nvPr>
        </p:nvSpPr>
        <p:spPr>
          <a:xfrm>
            <a:off x="457200" y="792163"/>
            <a:ext cx="8229600" cy="503237"/>
          </a:xfrm>
          <a:prstGeom prst="rect">
            <a:avLst/>
          </a:prstGeom>
        </p:spPr>
        <p:txBody>
          <a:bodyPr vert="horz"/>
          <a:lstStyle>
            <a:lvl1pPr marL="365760">
              <a:buFontTx/>
              <a:buNone/>
              <a:defRPr sz="2000" cap="all">
                <a:solidFill>
                  <a:srgbClr val="038A00"/>
                </a:solidFill>
              </a:defRPr>
            </a:lvl1pPr>
          </a:lstStyle>
          <a:p>
            <a:pPr lvl="0"/>
            <a:r>
              <a:rPr lang="en-US" smtClean="0"/>
              <a:t>Click to edit Master text styles</a:t>
            </a:r>
          </a:p>
        </p:txBody>
      </p:sp>
      <p:sp>
        <p:nvSpPr>
          <p:cNvPr id="7" name="Slide Number Placeholder 22"/>
          <p:cNvSpPr>
            <a:spLocks noGrp="1"/>
          </p:cNvSpPr>
          <p:nvPr>
            <p:ph type="sldNum" sz="quarter" idx="12"/>
          </p:nvPr>
        </p:nvSpPr>
        <p:spPr>
          <a:xfrm>
            <a:off x="685800" y="6492875"/>
            <a:ext cx="533400" cy="365125"/>
          </a:xfrm>
          <a:prstGeom prst="rect">
            <a:avLst/>
          </a:prstGeom>
        </p:spPr>
        <p:txBody>
          <a:bodyPr vert="horz" lIns="0" rIns="0" anchor="t"/>
          <a:lstStyle>
            <a:lvl1pPr algn="l" eaLnBrk="1" fontAlgn="auto" latinLnBrk="0" hangingPunct="1">
              <a:spcBef>
                <a:spcPts val="0"/>
              </a:spcBef>
              <a:spcAft>
                <a:spcPts val="0"/>
              </a:spcAft>
              <a:defRPr kumimoji="0" sz="1800">
                <a:solidFill>
                  <a:srgbClr val="666666"/>
                </a:solidFill>
                <a:latin typeface="Tw Cen MT"/>
                <a:cs typeface="Tw Cen MT"/>
              </a:defRPr>
            </a:lvl1pPr>
          </a:lstStyle>
          <a:p>
            <a:pPr>
              <a:defRPr/>
            </a:pPr>
            <a:fld id="{3F3DF412-A00B-40D4-B90B-898E1C30B807}" type="slidenum">
              <a:rPr lang="en-US" smtClean="0"/>
              <a:pPr>
                <a:defRPr/>
              </a:pPr>
              <a:t>‹#›</a:t>
            </a:fld>
            <a:endParaRPr lang="en-US" dirty="0"/>
          </a:p>
        </p:txBody>
      </p:sp>
    </p:spTree>
  </p:cSld>
  <p:clrMapOvr>
    <a:masterClrMapping/>
  </p:clrMapOvr>
  <p:transition>
    <p:fade/>
  </p:transition>
  <p:timing>
    <p:tnLst>
      <p:par>
        <p:cTn id="1" dur="indefinite" restart="never" nodeType="tmRoot"/>
      </p:par>
    </p:tnLst>
  </p:timing>
  <p:hf hdr="0" ftr="0" dt="0"/>
</p:sldLayout>
</file>

<file path=ppt/slideLayouts/slideLayout70.xml><?xml version="1.0" encoding="utf-8"?>
<p:sldLayout xmlns:a="http://schemas.openxmlformats.org/drawingml/2006/main" xmlns:r="http://schemas.openxmlformats.org/officeDocument/2006/relationships" xmlns:p="http://schemas.openxmlformats.org/presentationml/2006/main" type="secHead" preserve="1">
  <p:cSld name="Section Header">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066800" y="1066800"/>
            <a:ext cx="7162800" cy="4038600"/>
          </a:xfrm>
          <a:prstGeom prst="rect">
            <a:avLst/>
          </a:prstGeom>
        </p:spPr>
        <p:txBody>
          <a:bodyPr vert="horz" anchor="t"/>
          <a:lstStyle>
            <a:lvl1pPr algn="l">
              <a:defRPr sz="5000" b="1" cap="none" baseline="0">
                <a:solidFill>
                  <a:srgbClr val="0C4790"/>
                </a:solidFill>
                <a:latin typeface="Tw Cen MT"/>
                <a:cs typeface="Tw Cen MT"/>
              </a:defRPr>
            </a:lvl1pPr>
          </a:lstStyle>
          <a:p>
            <a:r>
              <a:rPr lang="en-US" smtClean="0"/>
              <a:t>Click to edit Master title style</a:t>
            </a:r>
            <a:endParaRPr lang="en-US" dirty="0"/>
          </a:p>
        </p:txBody>
      </p:sp>
      <p:sp>
        <p:nvSpPr>
          <p:cNvPr id="3" name="Text Placeholder 2"/>
          <p:cNvSpPr>
            <a:spLocks noGrp="1"/>
          </p:cNvSpPr>
          <p:nvPr>
            <p:ph type="body" idx="1"/>
          </p:nvPr>
        </p:nvSpPr>
        <p:spPr>
          <a:xfrm>
            <a:off x="4038600" y="5105400"/>
            <a:ext cx="4191000" cy="411162"/>
          </a:xfrm>
          <a:prstGeom prst="rect">
            <a:avLst/>
          </a:prstGeom>
        </p:spPr>
        <p:txBody>
          <a:bodyPr vert="horz" anchor="b"/>
          <a:lstStyle>
            <a:lvl1pPr marL="0" indent="0">
              <a:buNone/>
              <a:defRPr sz="2600" baseline="0">
                <a:solidFill>
                  <a:srgbClr val="0C4790"/>
                </a:solidFill>
                <a:latin typeface="Tw Cen MT"/>
                <a:cs typeface="Tw Cen M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Tree>
    <p:extLst>
      <p:ext uri="{BB962C8B-B14F-4D97-AF65-F5344CB8AC3E}">
        <p14:creationId xmlns:p14="http://schemas.microsoft.com/office/powerpoint/2010/main" val="3870285223"/>
      </p:ext>
    </p:extLst>
  </p:cSld>
  <p:clrMapOvr>
    <a:masterClrMapping/>
  </p:clrMapOvr>
  <p:transition>
    <p:fade/>
  </p:transition>
  <p:timing>
    <p:tnLst>
      <p:par>
        <p:cTn id="1" dur="indefinite" restart="never" nodeType="tmRoot"/>
      </p:par>
    </p:tnLst>
  </p:timing>
</p:sldLayout>
</file>

<file path=ppt/slideLayouts/slideLayout71.xml><?xml version="1.0" encoding="utf-8"?>
<p:sldLayout xmlns:a="http://schemas.openxmlformats.org/drawingml/2006/main" xmlns:r="http://schemas.openxmlformats.org/officeDocument/2006/relationships" xmlns:p="http://schemas.openxmlformats.org/presentationml/2006/main" preserve="1">
  <p:cSld name="Picture-Caption">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3" name="Picture Placeholder 2"/>
          <p:cNvSpPr>
            <a:spLocks noGrp="1"/>
          </p:cNvSpPr>
          <p:nvPr>
            <p:ph type="pic" idx="1"/>
          </p:nvPr>
        </p:nvSpPr>
        <p:spPr>
          <a:xfrm>
            <a:off x="533400" y="457200"/>
            <a:ext cx="8077200" cy="5486400"/>
          </a:xfrm>
          <a:prstGeom prst="rect">
            <a:avLst/>
          </a:prstGeom>
        </p:spPr>
        <p:txBody>
          <a:bodyPr vert="horz"/>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endParaRPr lang="en-US" noProof="0" dirty="0"/>
          </a:p>
        </p:txBody>
      </p:sp>
      <p:sp>
        <p:nvSpPr>
          <p:cNvPr id="7" name="Text Placeholder 6"/>
          <p:cNvSpPr>
            <a:spLocks noGrp="1"/>
          </p:cNvSpPr>
          <p:nvPr>
            <p:ph type="body" sz="quarter" idx="10"/>
          </p:nvPr>
        </p:nvSpPr>
        <p:spPr>
          <a:xfrm>
            <a:off x="533400" y="5943600"/>
            <a:ext cx="8077200" cy="457200"/>
          </a:xfrm>
          <a:prstGeom prst="rect">
            <a:avLst/>
          </a:prstGeom>
        </p:spPr>
        <p:txBody>
          <a:bodyPr vert="horz"/>
          <a:lstStyle>
            <a:lvl1pPr>
              <a:buFontTx/>
              <a:buNone/>
              <a:defRPr sz="2000" baseline="0">
                <a:latin typeface="Tw Cen MT"/>
                <a:cs typeface="Tw Cen MT"/>
              </a:defRPr>
            </a:lvl1pPr>
            <a:lvl2pPr>
              <a:buFontTx/>
              <a:buNone/>
              <a:defRPr/>
            </a:lvl2pPr>
            <a:lvl3pPr>
              <a:buFontTx/>
              <a:buNone/>
              <a:defRPr/>
            </a:lvl3pPr>
            <a:lvl4pPr>
              <a:buFontTx/>
              <a:buNone/>
              <a:defRPr/>
            </a:lvl4pPr>
            <a:lvl5pPr>
              <a:buFontTx/>
              <a:buNone/>
              <a:defRPr/>
            </a:lvl5pPr>
          </a:lstStyle>
          <a:p>
            <a:pPr lvl="0"/>
            <a:r>
              <a:rPr lang="en-US" smtClean="0"/>
              <a:t>Click to edit Master text styles</a:t>
            </a:r>
          </a:p>
        </p:txBody>
      </p:sp>
    </p:spTree>
    <p:extLst>
      <p:ext uri="{BB962C8B-B14F-4D97-AF65-F5344CB8AC3E}">
        <p14:creationId xmlns:p14="http://schemas.microsoft.com/office/powerpoint/2010/main" val="1794913058"/>
      </p:ext>
    </p:extLst>
  </p:cSld>
  <p:clrMapOvr>
    <a:masterClrMapping/>
  </p:clrMapOvr>
  <p:transition>
    <p:fade/>
  </p:transition>
  <p:timing>
    <p:tnLst>
      <p:par>
        <p:cTn id="1" dur="indefinite" restart="never" nodeType="tmRoot"/>
      </p:par>
    </p:tnLst>
  </p:timing>
</p:sldLayout>
</file>

<file path=ppt/slideLayouts/slideLayout72.xml><?xml version="1.0" encoding="utf-8"?>
<p:sldLayout xmlns:a="http://schemas.openxmlformats.org/drawingml/2006/main" xmlns:r="http://schemas.openxmlformats.org/officeDocument/2006/relationships" xmlns:p="http://schemas.openxmlformats.org/presentationml/2006/main" preserve="1">
  <p:cSld name="Picture-Only">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3" name="Picture Placeholder 2"/>
          <p:cNvSpPr>
            <a:spLocks noGrp="1"/>
          </p:cNvSpPr>
          <p:nvPr>
            <p:ph type="pic" idx="1"/>
          </p:nvPr>
        </p:nvSpPr>
        <p:spPr>
          <a:xfrm>
            <a:off x="0" y="0"/>
            <a:ext cx="9144000" cy="6858000"/>
          </a:xfrm>
          <a:prstGeom prst="rect">
            <a:avLst/>
          </a:prstGeom>
        </p:spPr>
        <p:txBody>
          <a:bodyPr vert="horz"/>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endParaRPr lang="en-US" noProof="0" dirty="0"/>
          </a:p>
        </p:txBody>
      </p:sp>
    </p:spTree>
    <p:extLst>
      <p:ext uri="{BB962C8B-B14F-4D97-AF65-F5344CB8AC3E}">
        <p14:creationId xmlns:p14="http://schemas.microsoft.com/office/powerpoint/2010/main" val="2130457062"/>
      </p:ext>
    </p:extLst>
  </p:cSld>
  <p:clrMapOvr>
    <a:masterClrMapping/>
  </p:clrMapOvr>
  <p:transition>
    <p:fade/>
  </p:transition>
  <p:timing>
    <p:tnLst>
      <p:par>
        <p:cTn id="1" dur="indefinite" restart="never" nodeType="tmRoot"/>
      </p:par>
    </p:tnLst>
  </p:timing>
</p:sldLayout>
</file>

<file path=ppt/slideLayouts/slideLayout73.xml><?xml version="1.0" encoding="utf-8"?>
<p:sldLayout xmlns:a="http://schemas.openxmlformats.org/drawingml/2006/main" xmlns:r="http://schemas.openxmlformats.org/officeDocument/2006/relationships" xmlns:p="http://schemas.openxmlformats.org/presentationml/2006/main" type="blank" preserve="1">
  <p:cSld name="End-Seal">
    <p:bg>
      <p:bgPr>
        <a:blipFill dpi="0" rotWithShape="0">
          <a:blip r:embed="rId2"/>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404714762"/>
      </p:ext>
    </p:extLst>
  </p:cSld>
  <p:clrMapOvr>
    <a:masterClrMapping/>
  </p:clrMapOvr>
  <p:transition>
    <p:fade/>
  </p:transition>
  <p:timing>
    <p:tnLst>
      <p:par>
        <p:cTn id="1" dur="indefinite" restart="never" nodeType="tmRoot"/>
      </p:par>
    </p:tnLst>
  </p:timing>
</p:sldLayout>
</file>

<file path=ppt/slideLayouts/slideLayout74.xml><?xml version="1.0" encoding="utf-8"?>
<p:sldLayout xmlns:a="http://schemas.openxmlformats.org/drawingml/2006/main" xmlns:r="http://schemas.openxmlformats.org/officeDocument/2006/relationships" xmlns:p="http://schemas.openxmlformats.org/presentationml/2006/main" preserve="1">
  <p:cSld name="End-Pictures">
    <p:bg>
      <p:bgPr>
        <a:blipFill dpi="0" rotWithShape="0">
          <a:blip r:embed="rId2"/>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477718049"/>
      </p:ext>
    </p:extLst>
  </p:cSld>
  <p:clrMapOvr>
    <a:masterClrMapping/>
  </p:clrMapOvr>
  <p:timing>
    <p:tnLst>
      <p:par>
        <p:cTn id="1" dur="indefinite" restart="never" nodeType="tmRoot"/>
      </p:par>
    </p:tnLst>
  </p:timing>
</p:sldLayout>
</file>

<file path=ppt/slideLayouts/slideLayout75.xml><?xml version="1.0" encoding="utf-8"?>
<p:sldLayout xmlns:a="http://schemas.openxmlformats.org/drawingml/2006/main" xmlns:r="http://schemas.openxmlformats.org/officeDocument/2006/relationships" xmlns:p="http://schemas.openxmlformats.org/presentationml/2006/main" preserve="1">
  <p:cSld name="1_Text-Square Bullet">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563562"/>
          </a:xfrm>
          <a:prstGeom prst="rect">
            <a:avLst/>
          </a:prstGeom>
        </p:spPr>
        <p:txBody>
          <a:bodyPr vert="horz" anchor="t"/>
          <a:lstStyle>
            <a:lvl1pPr algn="l">
              <a:defRPr sz="3600" b="1" cap="all" baseline="0">
                <a:solidFill>
                  <a:srgbClr val="038A00"/>
                </a:solidFill>
                <a:latin typeface="Tw Cen MT"/>
                <a:cs typeface="Tw Cen MT"/>
              </a:defRPr>
            </a:lvl1pPr>
          </a:lstStyle>
          <a:p>
            <a:r>
              <a:rPr lang="en-US" smtClean="0"/>
              <a:t>Click to edit Master title style</a:t>
            </a:r>
            <a:endParaRPr lang="en-US" dirty="0"/>
          </a:p>
        </p:txBody>
      </p:sp>
      <p:sp>
        <p:nvSpPr>
          <p:cNvPr id="3" name="Content Placeholder 2"/>
          <p:cNvSpPr>
            <a:spLocks noGrp="1"/>
          </p:cNvSpPr>
          <p:nvPr>
            <p:ph idx="1"/>
          </p:nvPr>
        </p:nvSpPr>
        <p:spPr>
          <a:xfrm>
            <a:off x="457200" y="1295400"/>
            <a:ext cx="8229600" cy="4449763"/>
          </a:xfrm>
          <a:prstGeom prst="rect">
            <a:avLst/>
          </a:prstGeom>
        </p:spPr>
        <p:txBody>
          <a:bodyPr vert="horz"/>
          <a:lstStyle>
            <a:lvl1pPr marL="548640" indent="-274320">
              <a:buClr>
                <a:srgbClr val="038A00"/>
              </a:buClr>
              <a:buFont typeface="Wingdings" charset="2"/>
              <a:buChar char="§"/>
              <a:defRPr sz="2400" baseline="0">
                <a:solidFill>
                  <a:srgbClr val="333333"/>
                </a:solidFill>
                <a:latin typeface="Tw Cen MT"/>
                <a:cs typeface="Tw Cen MT"/>
              </a:defRPr>
            </a:lvl1pPr>
            <a:lvl2pPr marL="1097280" indent="-292608">
              <a:buClr>
                <a:srgbClr val="038A00"/>
              </a:buClr>
              <a:defRPr sz="2100">
                <a:solidFill>
                  <a:srgbClr val="333333"/>
                </a:solidFill>
                <a:latin typeface="Tw Cen MT"/>
                <a:cs typeface="Tw Cen MT"/>
              </a:defRPr>
            </a:lvl2pPr>
            <a:lvl3pPr marL="1627632" indent="-237744">
              <a:buClr>
                <a:srgbClr val="038A00"/>
              </a:buClr>
              <a:buFont typeface="Wingdings" charset="2"/>
              <a:buChar char="§"/>
              <a:defRPr sz="1800">
                <a:solidFill>
                  <a:srgbClr val="333333"/>
                </a:solidFill>
                <a:latin typeface="Tw Cen MT"/>
                <a:cs typeface="Tw Cen MT"/>
              </a:defRPr>
            </a:lvl3pPr>
            <a:lvl4pPr marL="2176272" indent="-274320">
              <a:buClr>
                <a:srgbClr val="038A00"/>
              </a:buClr>
              <a:defRPr sz="1600">
                <a:solidFill>
                  <a:srgbClr val="333333"/>
                </a:solidFill>
                <a:latin typeface="Tw Cen MT"/>
                <a:cs typeface="Tw Cen MT"/>
              </a:defRPr>
            </a:lvl4pPr>
            <a:lvl5pPr>
              <a:buClr>
                <a:srgbClr val="038A00"/>
              </a:buClr>
              <a:defRPr>
                <a:latin typeface="Tw Cen MT"/>
                <a:cs typeface="Tw Cen M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sp>
        <p:nvSpPr>
          <p:cNvPr id="18" name="Text Placeholder 17"/>
          <p:cNvSpPr>
            <a:spLocks noGrp="1"/>
          </p:cNvSpPr>
          <p:nvPr>
            <p:ph type="body" sz="quarter" idx="10"/>
          </p:nvPr>
        </p:nvSpPr>
        <p:spPr>
          <a:xfrm>
            <a:off x="457200" y="792163"/>
            <a:ext cx="8229600" cy="503237"/>
          </a:xfrm>
          <a:prstGeom prst="rect">
            <a:avLst/>
          </a:prstGeom>
        </p:spPr>
        <p:txBody>
          <a:bodyPr vert="horz"/>
          <a:lstStyle>
            <a:lvl1pPr marL="365760">
              <a:buFontTx/>
              <a:buNone/>
              <a:defRPr sz="2000" cap="all">
                <a:solidFill>
                  <a:srgbClr val="038A00"/>
                </a:solidFill>
              </a:defRPr>
            </a:lvl1pPr>
          </a:lstStyle>
          <a:p>
            <a:pPr lvl="0"/>
            <a:r>
              <a:rPr lang="en-US" smtClean="0"/>
              <a:t>Click to edit Master text styles</a:t>
            </a:r>
          </a:p>
        </p:txBody>
      </p:sp>
      <p:sp>
        <p:nvSpPr>
          <p:cNvPr id="5" name="Slide Number Placeholder 22"/>
          <p:cNvSpPr>
            <a:spLocks noGrp="1"/>
          </p:cNvSpPr>
          <p:nvPr>
            <p:ph type="sldNum" sz="quarter" idx="11"/>
          </p:nvPr>
        </p:nvSpPr>
        <p:spPr>
          <a:xfrm>
            <a:off x="685800" y="6492875"/>
            <a:ext cx="533400" cy="365125"/>
          </a:xfrm>
          <a:prstGeom prst="rect">
            <a:avLst/>
          </a:prstGeom>
        </p:spPr>
        <p:txBody>
          <a:bodyPr vert="horz" lIns="0" rIns="0" anchor="t"/>
          <a:lstStyle>
            <a:lvl1pPr algn="l" eaLnBrk="1" fontAlgn="auto" latinLnBrk="0" hangingPunct="1">
              <a:spcBef>
                <a:spcPts val="0"/>
              </a:spcBef>
              <a:spcAft>
                <a:spcPts val="0"/>
              </a:spcAft>
              <a:defRPr kumimoji="0" sz="1800">
                <a:solidFill>
                  <a:srgbClr val="666666"/>
                </a:solidFill>
                <a:latin typeface="Tw Cen MT"/>
                <a:cs typeface="Tw Cen MT"/>
              </a:defRPr>
            </a:lvl1pPr>
          </a:lstStyle>
          <a:p>
            <a:fld id="{E4175E90-865B-40DD-BB87-7D4F2AA230D5}" type="slidenum">
              <a:rPr lang="en-US" smtClean="0"/>
              <a:pPr/>
              <a:t>‹#›</a:t>
            </a:fld>
            <a:endParaRPr lang="en-US"/>
          </a:p>
        </p:txBody>
      </p:sp>
    </p:spTree>
    <p:extLst>
      <p:ext uri="{BB962C8B-B14F-4D97-AF65-F5344CB8AC3E}">
        <p14:creationId xmlns:p14="http://schemas.microsoft.com/office/powerpoint/2010/main" val="2370025447"/>
      </p:ext>
    </p:extLst>
  </p:cSld>
  <p:clrMapOvr>
    <a:masterClrMapping/>
  </p:clrMapOvr>
  <p:transition>
    <p:fade/>
  </p:transition>
  <p:timing>
    <p:tnLst>
      <p:par>
        <p:cTn id="1" dur="indefinite" restart="never" nodeType="tmRoot"/>
      </p:par>
    </p:tnLst>
  </p:timing>
</p:sldLayout>
</file>

<file path=ppt/slideLayouts/slideLayout76.xml><?xml version="1.0" encoding="utf-8"?>
<p:sldLayout xmlns:a="http://schemas.openxmlformats.org/drawingml/2006/main" xmlns:r="http://schemas.openxmlformats.org/officeDocument/2006/relationships" xmlns:p="http://schemas.openxmlformats.org/presentationml/2006/main" preserve="1">
  <p:cSld name="1_Text-Number Bullet">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563562"/>
          </a:xfrm>
          <a:prstGeom prst="rect">
            <a:avLst/>
          </a:prstGeom>
        </p:spPr>
        <p:txBody>
          <a:bodyPr vert="horz" anchor="t"/>
          <a:lstStyle>
            <a:lvl1pPr algn="l">
              <a:defRPr sz="3600" b="1" cap="all" baseline="0">
                <a:solidFill>
                  <a:srgbClr val="038A00"/>
                </a:solidFill>
                <a:latin typeface="Tw Cen MT"/>
                <a:cs typeface="Tw Cen MT"/>
              </a:defRPr>
            </a:lvl1pPr>
          </a:lstStyle>
          <a:p>
            <a:r>
              <a:rPr lang="en-US" smtClean="0"/>
              <a:t>Click to edit Master title style</a:t>
            </a:r>
            <a:endParaRPr lang="en-US" dirty="0"/>
          </a:p>
        </p:txBody>
      </p:sp>
      <p:sp>
        <p:nvSpPr>
          <p:cNvPr id="3" name="Content Placeholder 2"/>
          <p:cNvSpPr>
            <a:spLocks noGrp="1"/>
          </p:cNvSpPr>
          <p:nvPr>
            <p:ph idx="1"/>
          </p:nvPr>
        </p:nvSpPr>
        <p:spPr>
          <a:xfrm>
            <a:off x="457200" y="1295400"/>
            <a:ext cx="8229600" cy="4449763"/>
          </a:xfrm>
          <a:prstGeom prst="rect">
            <a:avLst/>
          </a:prstGeom>
        </p:spPr>
        <p:txBody>
          <a:bodyPr vert="horz"/>
          <a:lstStyle>
            <a:lvl1pPr marL="594360" indent="-365760">
              <a:buClr>
                <a:srgbClr val="038A00"/>
              </a:buClr>
              <a:buFont typeface="+mj-lt"/>
              <a:buAutoNum type="arabicPeriod"/>
              <a:defRPr sz="2400" baseline="0">
                <a:solidFill>
                  <a:srgbClr val="333333"/>
                </a:solidFill>
                <a:latin typeface="Tw Cen MT"/>
                <a:cs typeface="Tw Cen MT"/>
              </a:defRPr>
            </a:lvl1pPr>
            <a:lvl2pPr marL="1170432" indent="-347472">
              <a:buClr>
                <a:srgbClr val="038A00"/>
              </a:buClr>
              <a:buFont typeface="+mj-lt"/>
              <a:buAutoNum type="alphaLcPeriod"/>
              <a:defRPr sz="2100">
                <a:solidFill>
                  <a:srgbClr val="333333"/>
                </a:solidFill>
                <a:latin typeface="Tw Cen MT"/>
                <a:cs typeface="Tw Cen MT"/>
              </a:defRPr>
            </a:lvl2pPr>
            <a:lvl3pPr marL="1719072" indent="-256032">
              <a:buClr>
                <a:srgbClr val="038A00"/>
              </a:buClr>
              <a:buFont typeface="+mj-lt"/>
              <a:buAutoNum type="romanLcPeriod"/>
              <a:defRPr sz="1800">
                <a:solidFill>
                  <a:srgbClr val="333333"/>
                </a:solidFill>
                <a:latin typeface="Tw Cen MT"/>
                <a:cs typeface="Tw Cen MT"/>
              </a:defRPr>
            </a:lvl3pPr>
            <a:lvl4pPr marL="2212848" indent="-256032">
              <a:buClr>
                <a:srgbClr val="038A00"/>
              </a:buClr>
              <a:buFont typeface="Wingdings" charset="2"/>
              <a:buChar char="§"/>
              <a:defRPr sz="1600">
                <a:solidFill>
                  <a:srgbClr val="333333"/>
                </a:solidFill>
                <a:latin typeface="Tw Cen MT"/>
                <a:cs typeface="Tw Cen MT"/>
              </a:defRPr>
            </a:lvl4pPr>
            <a:lvl5pPr>
              <a:buClr>
                <a:srgbClr val="038A00"/>
              </a:buClr>
              <a:defRPr>
                <a:latin typeface="Tw Cen MT"/>
                <a:cs typeface="Tw Cen M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sp>
        <p:nvSpPr>
          <p:cNvPr id="6" name="Text Placeholder 17"/>
          <p:cNvSpPr>
            <a:spLocks noGrp="1"/>
          </p:cNvSpPr>
          <p:nvPr>
            <p:ph type="body" sz="quarter" idx="10"/>
          </p:nvPr>
        </p:nvSpPr>
        <p:spPr>
          <a:xfrm>
            <a:off x="457200" y="792163"/>
            <a:ext cx="8229600" cy="503237"/>
          </a:xfrm>
          <a:prstGeom prst="rect">
            <a:avLst/>
          </a:prstGeom>
        </p:spPr>
        <p:txBody>
          <a:bodyPr vert="horz"/>
          <a:lstStyle>
            <a:lvl1pPr marL="365760">
              <a:buFontTx/>
              <a:buNone/>
              <a:defRPr sz="2000" cap="all">
                <a:solidFill>
                  <a:srgbClr val="038A00"/>
                </a:solidFill>
              </a:defRPr>
            </a:lvl1pPr>
          </a:lstStyle>
          <a:p>
            <a:pPr lvl="0"/>
            <a:r>
              <a:rPr lang="en-US" smtClean="0"/>
              <a:t>Click to edit Master text styles</a:t>
            </a:r>
          </a:p>
        </p:txBody>
      </p:sp>
      <p:sp>
        <p:nvSpPr>
          <p:cNvPr id="5" name="Slide Number Placeholder 22"/>
          <p:cNvSpPr>
            <a:spLocks noGrp="1"/>
          </p:cNvSpPr>
          <p:nvPr>
            <p:ph type="sldNum" sz="quarter" idx="11"/>
          </p:nvPr>
        </p:nvSpPr>
        <p:spPr>
          <a:xfrm>
            <a:off x="685800" y="6492875"/>
            <a:ext cx="533400" cy="365125"/>
          </a:xfrm>
          <a:prstGeom prst="rect">
            <a:avLst/>
          </a:prstGeom>
        </p:spPr>
        <p:txBody>
          <a:bodyPr vert="horz" lIns="0" rIns="0" anchor="t"/>
          <a:lstStyle>
            <a:lvl1pPr algn="l" eaLnBrk="1" fontAlgn="auto" latinLnBrk="0" hangingPunct="1">
              <a:spcBef>
                <a:spcPts val="0"/>
              </a:spcBef>
              <a:spcAft>
                <a:spcPts val="0"/>
              </a:spcAft>
              <a:defRPr kumimoji="0" sz="1800">
                <a:solidFill>
                  <a:srgbClr val="666666"/>
                </a:solidFill>
                <a:latin typeface="Tw Cen MT"/>
                <a:cs typeface="Tw Cen MT"/>
              </a:defRPr>
            </a:lvl1pPr>
          </a:lstStyle>
          <a:p>
            <a:fld id="{E4175E90-865B-40DD-BB87-7D4F2AA230D5}" type="slidenum">
              <a:rPr lang="en-US" smtClean="0"/>
              <a:pPr/>
              <a:t>‹#›</a:t>
            </a:fld>
            <a:endParaRPr lang="en-US"/>
          </a:p>
        </p:txBody>
      </p:sp>
    </p:spTree>
    <p:extLst>
      <p:ext uri="{BB962C8B-B14F-4D97-AF65-F5344CB8AC3E}">
        <p14:creationId xmlns:p14="http://schemas.microsoft.com/office/powerpoint/2010/main" val="3190210440"/>
      </p:ext>
    </p:extLst>
  </p:cSld>
  <p:clrMapOvr>
    <a:masterClrMapping/>
  </p:clrMapOvr>
  <p:transition>
    <p:fade/>
  </p:transition>
  <p:timing>
    <p:tnLst>
      <p:par>
        <p:cTn id="1" dur="indefinite" restart="never" nodeType="tmRoot"/>
      </p:par>
    </p:tnLst>
  </p:timing>
</p:sldLayout>
</file>

<file path=ppt/slideLayouts/slideLayout77.xml><?xml version="1.0" encoding="utf-8"?>
<p:sldLayout xmlns:a="http://schemas.openxmlformats.org/drawingml/2006/main" xmlns:r="http://schemas.openxmlformats.org/officeDocument/2006/relationships" xmlns:p="http://schemas.openxmlformats.org/presentationml/2006/main" preserve="1">
  <p:cSld name="1_Graph">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563562"/>
          </a:xfrm>
          <a:prstGeom prst="rect">
            <a:avLst/>
          </a:prstGeom>
        </p:spPr>
        <p:txBody>
          <a:bodyPr vert="horz" anchor="t"/>
          <a:lstStyle>
            <a:lvl1pPr algn="l">
              <a:defRPr sz="3600" b="1" cap="all" baseline="0">
                <a:solidFill>
                  <a:srgbClr val="038A00"/>
                </a:solidFill>
                <a:latin typeface="Tw Cen MT"/>
                <a:cs typeface="Tw Cen MT"/>
              </a:defRPr>
            </a:lvl1pPr>
          </a:lstStyle>
          <a:p>
            <a:r>
              <a:rPr lang="en-US" smtClean="0"/>
              <a:t>Click to edit Master title style</a:t>
            </a:r>
            <a:endParaRPr lang="en-US" dirty="0"/>
          </a:p>
        </p:txBody>
      </p:sp>
      <p:sp>
        <p:nvSpPr>
          <p:cNvPr id="9" name="Chart Placeholder 8"/>
          <p:cNvSpPr>
            <a:spLocks noGrp="1"/>
          </p:cNvSpPr>
          <p:nvPr>
            <p:ph type="chart" sz="quarter" idx="10"/>
          </p:nvPr>
        </p:nvSpPr>
        <p:spPr>
          <a:xfrm>
            <a:off x="457200" y="1295400"/>
            <a:ext cx="8229600" cy="4449763"/>
          </a:xfrm>
          <a:prstGeom prst="rect">
            <a:avLst/>
          </a:prstGeom>
        </p:spPr>
        <p:txBody>
          <a:bodyPr vert="horz"/>
          <a:lstStyle/>
          <a:p>
            <a:pPr lvl="0"/>
            <a:r>
              <a:rPr lang="en-US" noProof="0" smtClean="0"/>
              <a:t>Click icon to add chart</a:t>
            </a:r>
            <a:endParaRPr lang="en-US" noProof="0" dirty="0"/>
          </a:p>
        </p:txBody>
      </p:sp>
      <p:sp>
        <p:nvSpPr>
          <p:cNvPr id="6" name="Text Placeholder 17"/>
          <p:cNvSpPr>
            <a:spLocks noGrp="1"/>
          </p:cNvSpPr>
          <p:nvPr>
            <p:ph type="body" sz="quarter" idx="11"/>
          </p:nvPr>
        </p:nvSpPr>
        <p:spPr>
          <a:xfrm>
            <a:off x="457200" y="792163"/>
            <a:ext cx="8229600" cy="503237"/>
          </a:xfrm>
          <a:prstGeom prst="rect">
            <a:avLst/>
          </a:prstGeom>
        </p:spPr>
        <p:txBody>
          <a:bodyPr vert="horz"/>
          <a:lstStyle>
            <a:lvl1pPr marL="365760">
              <a:buFontTx/>
              <a:buNone/>
              <a:defRPr sz="2000" cap="all">
                <a:solidFill>
                  <a:srgbClr val="038A00"/>
                </a:solidFill>
              </a:defRPr>
            </a:lvl1pPr>
          </a:lstStyle>
          <a:p>
            <a:pPr lvl="0"/>
            <a:r>
              <a:rPr lang="en-US" smtClean="0"/>
              <a:t>Click to edit Master text styles</a:t>
            </a:r>
          </a:p>
        </p:txBody>
      </p:sp>
      <p:sp>
        <p:nvSpPr>
          <p:cNvPr id="5" name="Slide Number Placeholder 22"/>
          <p:cNvSpPr>
            <a:spLocks noGrp="1"/>
          </p:cNvSpPr>
          <p:nvPr>
            <p:ph type="sldNum" sz="quarter" idx="12"/>
          </p:nvPr>
        </p:nvSpPr>
        <p:spPr>
          <a:xfrm>
            <a:off x="685800" y="6492875"/>
            <a:ext cx="533400" cy="365125"/>
          </a:xfrm>
          <a:prstGeom prst="rect">
            <a:avLst/>
          </a:prstGeom>
        </p:spPr>
        <p:txBody>
          <a:bodyPr vert="horz" lIns="0" rIns="0" anchor="t"/>
          <a:lstStyle>
            <a:lvl1pPr algn="l" eaLnBrk="1" fontAlgn="auto" latinLnBrk="0" hangingPunct="1">
              <a:spcBef>
                <a:spcPts val="0"/>
              </a:spcBef>
              <a:spcAft>
                <a:spcPts val="0"/>
              </a:spcAft>
              <a:defRPr kumimoji="0" sz="1800">
                <a:solidFill>
                  <a:srgbClr val="666666"/>
                </a:solidFill>
                <a:latin typeface="Tw Cen MT"/>
                <a:cs typeface="Tw Cen MT"/>
              </a:defRPr>
            </a:lvl1pPr>
          </a:lstStyle>
          <a:p>
            <a:fld id="{E4175E90-865B-40DD-BB87-7D4F2AA230D5}" type="slidenum">
              <a:rPr lang="en-US" smtClean="0"/>
              <a:pPr/>
              <a:t>‹#›</a:t>
            </a:fld>
            <a:endParaRPr lang="en-US"/>
          </a:p>
        </p:txBody>
      </p:sp>
    </p:spTree>
    <p:extLst>
      <p:ext uri="{BB962C8B-B14F-4D97-AF65-F5344CB8AC3E}">
        <p14:creationId xmlns:p14="http://schemas.microsoft.com/office/powerpoint/2010/main" val="3128261462"/>
      </p:ext>
    </p:extLst>
  </p:cSld>
  <p:clrMapOvr>
    <a:masterClrMapping/>
  </p:clrMapOvr>
  <p:transition>
    <p:fade/>
  </p:transition>
  <p:timing>
    <p:tnLst>
      <p:par>
        <p:cTn id="1" dur="indefinite" restart="never" nodeType="tmRoot"/>
      </p:par>
    </p:tnLst>
  </p:timing>
</p:sldLayout>
</file>

<file path=ppt/slideLayouts/slideLayout78.xml><?xml version="1.0" encoding="utf-8"?>
<p:sldLayout xmlns:a="http://schemas.openxmlformats.org/drawingml/2006/main" xmlns:r="http://schemas.openxmlformats.org/officeDocument/2006/relationships" xmlns:p="http://schemas.openxmlformats.org/presentationml/2006/main" preserve="1">
  <p:cSld name="1_Picture-Caption">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3" name="Picture Placeholder 2"/>
          <p:cNvSpPr>
            <a:spLocks noGrp="1"/>
          </p:cNvSpPr>
          <p:nvPr>
            <p:ph type="pic" idx="1"/>
          </p:nvPr>
        </p:nvSpPr>
        <p:spPr>
          <a:xfrm>
            <a:off x="533400" y="457200"/>
            <a:ext cx="8077200" cy="5486400"/>
          </a:xfrm>
          <a:prstGeom prst="rect">
            <a:avLst/>
          </a:prstGeom>
        </p:spPr>
        <p:txBody>
          <a:bodyPr vert="horz"/>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endParaRPr lang="en-US" noProof="0" dirty="0"/>
          </a:p>
        </p:txBody>
      </p:sp>
      <p:sp>
        <p:nvSpPr>
          <p:cNvPr id="7" name="Text Placeholder 6"/>
          <p:cNvSpPr>
            <a:spLocks noGrp="1"/>
          </p:cNvSpPr>
          <p:nvPr>
            <p:ph type="body" sz="quarter" idx="10"/>
          </p:nvPr>
        </p:nvSpPr>
        <p:spPr>
          <a:xfrm>
            <a:off x="533400" y="5943600"/>
            <a:ext cx="8077200" cy="457200"/>
          </a:xfrm>
          <a:prstGeom prst="rect">
            <a:avLst/>
          </a:prstGeom>
        </p:spPr>
        <p:txBody>
          <a:bodyPr vert="horz"/>
          <a:lstStyle>
            <a:lvl1pPr>
              <a:buFontTx/>
              <a:buNone/>
              <a:defRPr sz="2000" baseline="0">
                <a:latin typeface="Tw Cen MT"/>
                <a:cs typeface="Tw Cen MT"/>
              </a:defRPr>
            </a:lvl1pPr>
            <a:lvl2pPr>
              <a:buFontTx/>
              <a:buNone/>
              <a:defRPr/>
            </a:lvl2pPr>
            <a:lvl3pPr>
              <a:buFontTx/>
              <a:buNone/>
              <a:defRPr/>
            </a:lvl3pPr>
            <a:lvl4pPr>
              <a:buFontTx/>
              <a:buNone/>
              <a:defRPr/>
            </a:lvl4pPr>
            <a:lvl5pPr>
              <a:buFontTx/>
              <a:buNone/>
              <a:defRPr/>
            </a:lvl5pPr>
          </a:lstStyle>
          <a:p>
            <a:pPr lvl="0"/>
            <a:r>
              <a:rPr lang="en-US" smtClean="0"/>
              <a:t>Click to edit Master text styles</a:t>
            </a:r>
          </a:p>
        </p:txBody>
      </p:sp>
    </p:spTree>
    <p:extLst>
      <p:ext uri="{BB962C8B-B14F-4D97-AF65-F5344CB8AC3E}">
        <p14:creationId xmlns:p14="http://schemas.microsoft.com/office/powerpoint/2010/main" val="1990439023"/>
      </p:ext>
    </p:extLst>
  </p:cSld>
  <p:clrMapOvr>
    <a:masterClrMapping/>
  </p:clrMapOvr>
  <p:transition>
    <p:fade/>
  </p:transition>
  <p:timing>
    <p:tnLst>
      <p:par>
        <p:cTn id="1" dur="indefinite" restart="never" nodeType="tmRoot"/>
      </p:par>
    </p:tnLst>
  </p:timing>
</p:sldLayout>
</file>

<file path=ppt/slideLayouts/slideLayout79.xml><?xml version="1.0" encoding="utf-8"?>
<p:sldLayout xmlns:a="http://schemas.openxmlformats.org/drawingml/2006/main" xmlns:r="http://schemas.openxmlformats.org/officeDocument/2006/relationships" xmlns:p="http://schemas.openxmlformats.org/presentationml/2006/main" preserve="1">
  <p:cSld name="1_Picture-Only">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3" name="Picture Placeholder 2"/>
          <p:cNvSpPr>
            <a:spLocks noGrp="1"/>
          </p:cNvSpPr>
          <p:nvPr>
            <p:ph type="pic" idx="1"/>
          </p:nvPr>
        </p:nvSpPr>
        <p:spPr>
          <a:xfrm>
            <a:off x="0" y="0"/>
            <a:ext cx="9144000" cy="6858000"/>
          </a:xfrm>
          <a:prstGeom prst="rect">
            <a:avLst/>
          </a:prstGeom>
        </p:spPr>
        <p:txBody>
          <a:bodyPr vert="horz"/>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endParaRPr lang="en-US" noProof="0" dirty="0"/>
          </a:p>
        </p:txBody>
      </p:sp>
    </p:spTree>
    <p:extLst>
      <p:ext uri="{BB962C8B-B14F-4D97-AF65-F5344CB8AC3E}">
        <p14:creationId xmlns:p14="http://schemas.microsoft.com/office/powerpoint/2010/main" val="1179552457"/>
      </p:ext>
    </p:extLst>
  </p:cSld>
  <p:clrMapOvr>
    <a:masterClrMapping/>
  </p:clrMapOvr>
  <p:transition>
    <p:fade/>
  </p:transition>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secHead" preserve="1">
  <p:cSld name="Section Header">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066800" y="1066800"/>
            <a:ext cx="7162800" cy="4038600"/>
          </a:xfrm>
          <a:prstGeom prst="rect">
            <a:avLst/>
          </a:prstGeom>
        </p:spPr>
        <p:txBody>
          <a:bodyPr vert="horz" anchor="t"/>
          <a:lstStyle>
            <a:lvl1pPr algn="l">
              <a:defRPr sz="5000" b="1" cap="none" baseline="0">
                <a:solidFill>
                  <a:srgbClr val="0C4790"/>
                </a:solidFill>
                <a:latin typeface="Tw Cen MT"/>
                <a:cs typeface="Tw Cen MT"/>
              </a:defRPr>
            </a:lvl1pPr>
          </a:lstStyle>
          <a:p>
            <a:r>
              <a:rPr lang="en-US" smtClean="0"/>
              <a:t>Click to edit Master title style</a:t>
            </a:r>
            <a:endParaRPr lang="en-US" dirty="0"/>
          </a:p>
        </p:txBody>
      </p:sp>
      <p:sp>
        <p:nvSpPr>
          <p:cNvPr id="3" name="Text Placeholder 2"/>
          <p:cNvSpPr>
            <a:spLocks noGrp="1"/>
          </p:cNvSpPr>
          <p:nvPr>
            <p:ph type="body" idx="1"/>
          </p:nvPr>
        </p:nvSpPr>
        <p:spPr>
          <a:xfrm>
            <a:off x="4038600" y="5105400"/>
            <a:ext cx="4191000" cy="411162"/>
          </a:xfrm>
          <a:prstGeom prst="rect">
            <a:avLst/>
          </a:prstGeom>
        </p:spPr>
        <p:txBody>
          <a:bodyPr vert="horz" anchor="b"/>
          <a:lstStyle>
            <a:lvl1pPr marL="0" indent="0">
              <a:buNone/>
              <a:defRPr sz="2600" baseline="0">
                <a:solidFill>
                  <a:srgbClr val="0C4790"/>
                </a:solidFill>
                <a:latin typeface="Tw Cen MT"/>
                <a:cs typeface="Tw Cen M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Tree>
  </p:cSld>
  <p:clrMapOvr>
    <a:masterClrMapping/>
  </p:clrMapOvr>
  <p:transition>
    <p:fade/>
  </p:transition>
  <p:timing>
    <p:tnLst>
      <p:par>
        <p:cTn id="1" dur="indefinite" restart="never" nodeType="tmRoot"/>
      </p:par>
    </p:tnLst>
  </p:timing>
  <p:hf hdr="0" ftr="0" dt="0"/>
</p:sldLayout>
</file>

<file path=ppt/slideLayouts/slideLayout8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Content Placeholder 2"/>
          <p:cNvSpPr>
            <a:spLocks noGrp="1"/>
          </p:cNvSpPr>
          <p:nvPr>
            <p:ph idx="1"/>
          </p:nvPr>
        </p:nvSpPr>
        <p:spPr>
          <a:xfrm>
            <a:off x="457200" y="1600202"/>
            <a:ext cx="8229600" cy="4525963"/>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a:solidFill>
                  <a:srgbClr val="333333"/>
                </a:solidFill>
              </a:defRPr>
            </a:lvl1pPr>
          </a:lstStyle>
          <a:p>
            <a:fld id="{ABABB9BB-AD6E-46F4-854D-AC3412B204DD}" type="datetimeFigureOut">
              <a:rPr lang="en-US" smtClean="0"/>
              <a:pPr/>
              <a:t>1/29/2018</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lvl1pPr fontAlgn="auto">
              <a:spcBef>
                <a:spcPts val="0"/>
              </a:spcBef>
              <a:spcAft>
                <a:spcPts val="0"/>
              </a:spcAft>
              <a:defRPr>
                <a:solidFill>
                  <a:srgbClr val="333333"/>
                </a:solidFill>
              </a:defRPr>
            </a:lvl1pPr>
          </a:lstStyle>
          <a:p>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lvl1pPr fontAlgn="auto">
              <a:spcBef>
                <a:spcPts val="0"/>
              </a:spcBef>
              <a:spcAft>
                <a:spcPts val="0"/>
              </a:spcAft>
              <a:defRPr>
                <a:solidFill>
                  <a:srgbClr val="333333"/>
                </a:solidFill>
              </a:defRPr>
            </a:lvl1pPr>
          </a:lstStyle>
          <a:p>
            <a:fld id="{E4175E90-865B-40DD-BB87-7D4F2AA230D5}" type="slidenum">
              <a:rPr lang="en-US" smtClean="0"/>
              <a:pPr/>
              <a:t>‹#›</a:t>
            </a:fld>
            <a:endParaRPr lang="en-US"/>
          </a:p>
        </p:txBody>
      </p:sp>
    </p:spTree>
    <p:extLst>
      <p:ext uri="{BB962C8B-B14F-4D97-AF65-F5344CB8AC3E}">
        <p14:creationId xmlns:p14="http://schemas.microsoft.com/office/powerpoint/2010/main" val="1102159501"/>
      </p:ext>
    </p:extLst>
  </p:cSld>
  <p:clrMapOvr>
    <a:masterClrMapping/>
  </p:clrMapOvr>
  <p:timing>
    <p:tnLst>
      <p:par>
        <p:cTn id="1" dur="indefinite" restart="never" nodeType="tmRoot"/>
      </p:par>
    </p:tnLst>
  </p:timing>
</p:sldLayout>
</file>

<file path=ppt/slideLayouts/slideLayout81.xml><?xml version="1.0" encoding="utf-8"?>
<p:sldLayout xmlns:a="http://schemas.openxmlformats.org/drawingml/2006/main" xmlns:r="http://schemas.openxmlformats.org/officeDocument/2006/relationships" xmlns:p="http://schemas.openxmlformats.org/presentationml/2006/main" preserve="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81000" y="230188"/>
            <a:ext cx="8382000" cy="665162"/>
          </a:xfrm>
          <a:prstGeom prst="rect">
            <a:avLst/>
          </a:prstGeom>
        </p:spPr>
        <p:txBody>
          <a:bodyPr/>
          <a:lstStyle/>
          <a:p>
            <a:r>
              <a:rPr lang="en-US" smtClean="0"/>
              <a:t>Click to edit Master title style</a:t>
            </a:r>
            <a:endParaRPr lang="en-US" dirty="0"/>
          </a:p>
        </p:txBody>
      </p:sp>
      <p:sp>
        <p:nvSpPr>
          <p:cNvPr id="6" name="Text Placeholder 5"/>
          <p:cNvSpPr>
            <a:spLocks noGrp="1"/>
          </p:cNvSpPr>
          <p:nvPr>
            <p:ph type="body" sz="quarter" idx="10"/>
          </p:nvPr>
        </p:nvSpPr>
        <p:spPr>
          <a:xfrm>
            <a:off x="381000" y="1411552"/>
            <a:ext cx="8382000" cy="2210862"/>
          </a:xfrm>
          <a:prstGeom prst="rect">
            <a:avLst/>
          </a:prstGeo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334063835"/>
      </p:ext>
    </p:extLst>
  </p:cSld>
  <p:clrMapOvr>
    <a:masterClrMapping/>
  </p:clrMapOvr>
  <p:transition>
    <p:fade/>
  </p:transition>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Picture-Caption">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3" name="Picture Placeholder 2"/>
          <p:cNvSpPr>
            <a:spLocks noGrp="1"/>
          </p:cNvSpPr>
          <p:nvPr>
            <p:ph type="pic" idx="1"/>
          </p:nvPr>
        </p:nvSpPr>
        <p:spPr>
          <a:xfrm>
            <a:off x="533400" y="457200"/>
            <a:ext cx="8077200" cy="5486400"/>
          </a:xfrm>
          <a:prstGeom prst="rect">
            <a:avLst/>
          </a:prstGeom>
        </p:spPr>
        <p:txBody>
          <a:bodyPr vert="horz"/>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endParaRPr lang="en-US" noProof="0" dirty="0"/>
          </a:p>
        </p:txBody>
      </p:sp>
      <p:sp>
        <p:nvSpPr>
          <p:cNvPr id="7" name="Text Placeholder 6"/>
          <p:cNvSpPr>
            <a:spLocks noGrp="1"/>
          </p:cNvSpPr>
          <p:nvPr>
            <p:ph type="body" sz="quarter" idx="10"/>
          </p:nvPr>
        </p:nvSpPr>
        <p:spPr>
          <a:xfrm>
            <a:off x="533400" y="5943600"/>
            <a:ext cx="8077200" cy="457200"/>
          </a:xfrm>
          <a:prstGeom prst="rect">
            <a:avLst/>
          </a:prstGeom>
        </p:spPr>
        <p:txBody>
          <a:bodyPr vert="horz"/>
          <a:lstStyle>
            <a:lvl1pPr>
              <a:buFontTx/>
              <a:buNone/>
              <a:defRPr sz="2000" baseline="0">
                <a:latin typeface="Tw Cen MT"/>
                <a:cs typeface="Tw Cen MT"/>
              </a:defRPr>
            </a:lvl1pPr>
            <a:lvl2pPr>
              <a:buFontTx/>
              <a:buNone/>
              <a:defRPr/>
            </a:lvl2pPr>
            <a:lvl3pPr>
              <a:buFontTx/>
              <a:buNone/>
              <a:defRPr/>
            </a:lvl3pPr>
            <a:lvl4pPr>
              <a:buFontTx/>
              <a:buNone/>
              <a:defRPr/>
            </a:lvl4pPr>
            <a:lvl5pPr>
              <a:buFontTx/>
              <a:buNone/>
              <a:defRPr/>
            </a:lvl5pPr>
          </a:lstStyle>
          <a:p>
            <a:pPr lvl="0"/>
            <a:r>
              <a:rPr lang="en-US" smtClean="0"/>
              <a:t>Click to edit Master text styles</a:t>
            </a:r>
          </a:p>
        </p:txBody>
      </p:sp>
    </p:spTree>
  </p:cSld>
  <p:clrMapOvr>
    <a:masterClrMapping/>
  </p:clrMapOvr>
  <p:transition>
    <p:fade/>
  </p:transition>
  <p:timing>
    <p:tnLst>
      <p:par>
        <p:cTn id="1" dur="indefinite" restart="never" nodeType="tmRoot"/>
      </p:par>
    </p:tnLst>
  </p:timing>
  <p:hf hdr="0" ftr="0" dt="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7.xml"/><Relationship Id="rId13" Type="http://schemas.openxmlformats.org/officeDocument/2006/relationships/theme" Target="../theme/theme2.xml"/><Relationship Id="rId3" Type="http://schemas.openxmlformats.org/officeDocument/2006/relationships/slideLayout" Target="../slideLayouts/slideLayout22.xml"/><Relationship Id="rId7" Type="http://schemas.openxmlformats.org/officeDocument/2006/relationships/slideLayout" Target="../slideLayouts/slideLayout26.xml"/><Relationship Id="rId12" Type="http://schemas.openxmlformats.org/officeDocument/2006/relationships/slideLayout" Target="../slideLayouts/slideLayout31.xml"/><Relationship Id="rId2" Type="http://schemas.openxmlformats.org/officeDocument/2006/relationships/slideLayout" Target="../slideLayouts/slideLayout21.xml"/><Relationship Id="rId1" Type="http://schemas.openxmlformats.org/officeDocument/2006/relationships/slideLayout" Target="../slideLayouts/slideLayout20.xml"/><Relationship Id="rId6" Type="http://schemas.openxmlformats.org/officeDocument/2006/relationships/slideLayout" Target="../slideLayouts/slideLayout25.xml"/><Relationship Id="rId11" Type="http://schemas.openxmlformats.org/officeDocument/2006/relationships/slideLayout" Target="../slideLayouts/slideLayout30.xml"/><Relationship Id="rId5" Type="http://schemas.openxmlformats.org/officeDocument/2006/relationships/slideLayout" Target="../slideLayouts/slideLayout24.xml"/><Relationship Id="rId10" Type="http://schemas.openxmlformats.org/officeDocument/2006/relationships/slideLayout" Target="../slideLayouts/slideLayout29.xml"/><Relationship Id="rId4" Type="http://schemas.openxmlformats.org/officeDocument/2006/relationships/slideLayout" Target="../slideLayouts/slideLayout23.xml"/><Relationship Id="rId9" Type="http://schemas.openxmlformats.org/officeDocument/2006/relationships/slideLayout" Target="../slideLayouts/slideLayout28.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9.xml"/><Relationship Id="rId3" Type="http://schemas.openxmlformats.org/officeDocument/2006/relationships/slideLayout" Target="../slideLayouts/slideLayout34.xml"/><Relationship Id="rId7" Type="http://schemas.openxmlformats.org/officeDocument/2006/relationships/slideLayout" Target="../slideLayouts/slideLayout38.xml"/><Relationship Id="rId2" Type="http://schemas.openxmlformats.org/officeDocument/2006/relationships/slideLayout" Target="../slideLayouts/slideLayout33.xml"/><Relationship Id="rId1" Type="http://schemas.openxmlformats.org/officeDocument/2006/relationships/slideLayout" Target="../slideLayouts/slideLayout32.xml"/><Relationship Id="rId6" Type="http://schemas.openxmlformats.org/officeDocument/2006/relationships/slideLayout" Target="../slideLayouts/slideLayout37.xml"/><Relationship Id="rId5" Type="http://schemas.openxmlformats.org/officeDocument/2006/relationships/slideLayout" Target="../slideLayouts/slideLayout36.xml"/><Relationship Id="rId10" Type="http://schemas.openxmlformats.org/officeDocument/2006/relationships/theme" Target="../theme/theme3.xml"/><Relationship Id="rId4" Type="http://schemas.openxmlformats.org/officeDocument/2006/relationships/slideLayout" Target="../slideLayouts/slideLayout35.xml"/><Relationship Id="rId9" Type="http://schemas.openxmlformats.org/officeDocument/2006/relationships/slideLayout" Target="../slideLayouts/slideLayout40.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8.xml"/><Relationship Id="rId13" Type="http://schemas.openxmlformats.org/officeDocument/2006/relationships/slideLayout" Target="../slideLayouts/slideLayout53.xml"/><Relationship Id="rId3" Type="http://schemas.openxmlformats.org/officeDocument/2006/relationships/slideLayout" Target="../slideLayouts/slideLayout43.xml"/><Relationship Id="rId7" Type="http://schemas.openxmlformats.org/officeDocument/2006/relationships/slideLayout" Target="../slideLayouts/slideLayout47.xml"/><Relationship Id="rId12" Type="http://schemas.openxmlformats.org/officeDocument/2006/relationships/slideLayout" Target="../slideLayouts/slideLayout52.xml"/><Relationship Id="rId2" Type="http://schemas.openxmlformats.org/officeDocument/2006/relationships/slideLayout" Target="../slideLayouts/slideLayout42.xml"/><Relationship Id="rId1" Type="http://schemas.openxmlformats.org/officeDocument/2006/relationships/slideLayout" Target="../slideLayouts/slideLayout41.xml"/><Relationship Id="rId6" Type="http://schemas.openxmlformats.org/officeDocument/2006/relationships/slideLayout" Target="../slideLayouts/slideLayout46.xml"/><Relationship Id="rId11" Type="http://schemas.openxmlformats.org/officeDocument/2006/relationships/slideLayout" Target="../slideLayouts/slideLayout51.xml"/><Relationship Id="rId5" Type="http://schemas.openxmlformats.org/officeDocument/2006/relationships/slideLayout" Target="../slideLayouts/slideLayout45.xml"/><Relationship Id="rId10" Type="http://schemas.openxmlformats.org/officeDocument/2006/relationships/slideLayout" Target="../slideLayouts/slideLayout50.xml"/><Relationship Id="rId4" Type="http://schemas.openxmlformats.org/officeDocument/2006/relationships/slideLayout" Target="../slideLayouts/slideLayout44.xml"/><Relationship Id="rId9" Type="http://schemas.openxmlformats.org/officeDocument/2006/relationships/slideLayout" Target="../slideLayouts/slideLayout49.xml"/><Relationship Id="rId14" Type="http://schemas.openxmlformats.org/officeDocument/2006/relationships/theme" Target="../theme/theme4.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61.xml"/><Relationship Id="rId3" Type="http://schemas.openxmlformats.org/officeDocument/2006/relationships/slideLayout" Target="../slideLayouts/slideLayout56.xml"/><Relationship Id="rId7" Type="http://schemas.openxmlformats.org/officeDocument/2006/relationships/slideLayout" Target="../slideLayouts/slideLayout60.xml"/><Relationship Id="rId2" Type="http://schemas.openxmlformats.org/officeDocument/2006/relationships/slideLayout" Target="../slideLayouts/slideLayout55.xml"/><Relationship Id="rId1" Type="http://schemas.openxmlformats.org/officeDocument/2006/relationships/slideLayout" Target="../slideLayouts/slideLayout54.xml"/><Relationship Id="rId6" Type="http://schemas.openxmlformats.org/officeDocument/2006/relationships/slideLayout" Target="../slideLayouts/slideLayout59.xml"/><Relationship Id="rId5" Type="http://schemas.openxmlformats.org/officeDocument/2006/relationships/slideLayout" Target="../slideLayouts/slideLayout58.xml"/><Relationship Id="rId10" Type="http://schemas.openxmlformats.org/officeDocument/2006/relationships/theme" Target="../theme/theme5.xml"/><Relationship Id="rId4" Type="http://schemas.openxmlformats.org/officeDocument/2006/relationships/slideLayout" Target="../slideLayouts/slideLayout57.xml"/><Relationship Id="rId9" Type="http://schemas.openxmlformats.org/officeDocument/2006/relationships/slideLayout" Target="../slideLayouts/slideLayout62.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70.xml"/><Relationship Id="rId13" Type="http://schemas.openxmlformats.org/officeDocument/2006/relationships/slideLayout" Target="../slideLayouts/slideLayout75.xml"/><Relationship Id="rId18" Type="http://schemas.openxmlformats.org/officeDocument/2006/relationships/slideLayout" Target="../slideLayouts/slideLayout80.xml"/><Relationship Id="rId3" Type="http://schemas.openxmlformats.org/officeDocument/2006/relationships/slideLayout" Target="../slideLayouts/slideLayout65.xml"/><Relationship Id="rId7" Type="http://schemas.openxmlformats.org/officeDocument/2006/relationships/slideLayout" Target="../slideLayouts/slideLayout69.xml"/><Relationship Id="rId12" Type="http://schemas.openxmlformats.org/officeDocument/2006/relationships/slideLayout" Target="../slideLayouts/slideLayout74.xml"/><Relationship Id="rId17" Type="http://schemas.openxmlformats.org/officeDocument/2006/relationships/slideLayout" Target="../slideLayouts/slideLayout79.xml"/><Relationship Id="rId2" Type="http://schemas.openxmlformats.org/officeDocument/2006/relationships/slideLayout" Target="../slideLayouts/slideLayout64.xml"/><Relationship Id="rId16" Type="http://schemas.openxmlformats.org/officeDocument/2006/relationships/slideLayout" Target="../slideLayouts/slideLayout78.xml"/><Relationship Id="rId20" Type="http://schemas.openxmlformats.org/officeDocument/2006/relationships/theme" Target="../theme/theme6.xml"/><Relationship Id="rId1" Type="http://schemas.openxmlformats.org/officeDocument/2006/relationships/slideLayout" Target="../slideLayouts/slideLayout63.xml"/><Relationship Id="rId6" Type="http://schemas.openxmlformats.org/officeDocument/2006/relationships/slideLayout" Target="../slideLayouts/slideLayout68.xml"/><Relationship Id="rId11" Type="http://schemas.openxmlformats.org/officeDocument/2006/relationships/slideLayout" Target="../slideLayouts/slideLayout73.xml"/><Relationship Id="rId5" Type="http://schemas.openxmlformats.org/officeDocument/2006/relationships/slideLayout" Target="../slideLayouts/slideLayout67.xml"/><Relationship Id="rId15" Type="http://schemas.openxmlformats.org/officeDocument/2006/relationships/slideLayout" Target="../slideLayouts/slideLayout77.xml"/><Relationship Id="rId10" Type="http://schemas.openxmlformats.org/officeDocument/2006/relationships/slideLayout" Target="../slideLayouts/slideLayout72.xml"/><Relationship Id="rId19" Type="http://schemas.openxmlformats.org/officeDocument/2006/relationships/slideLayout" Target="../slideLayouts/slideLayout81.xml"/><Relationship Id="rId4" Type="http://schemas.openxmlformats.org/officeDocument/2006/relationships/slideLayout" Target="../slideLayouts/slideLayout66.xml"/><Relationship Id="rId9" Type="http://schemas.openxmlformats.org/officeDocument/2006/relationships/slideLayout" Target="../slideLayouts/slideLayout71.xml"/><Relationship Id="rId14" Type="http://schemas.openxmlformats.org/officeDocument/2006/relationships/slideLayout" Target="../slideLayouts/slideLayout76.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832" r:id="rId1"/>
    <p:sldLayoutId id="2147483833" r:id="rId2"/>
    <p:sldLayoutId id="2147483834" r:id="rId3"/>
    <p:sldLayoutId id="2147483835" r:id="rId4"/>
    <p:sldLayoutId id="2147483836" r:id="rId5"/>
    <p:sldLayoutId id="2147483837" r:id="rId6"/>
    <p:sldLayoutId id="2147483838" r:id="rId7"/>
    <p:sldLayoutId id="2147483839" r:id="rId8"/>
    <p:sldLayoutId id="2147483840" r:id="rId9"/>
    <p:sldLayoutId id="2147483841" r:id="rId10"/>
    <p:sldLayoutId id="2147483842" r:id="rId11"/>
    <p:sldLayoutId id="2147483843" r:id="rId12"/>
    <p:sldLayoutId id="2147483844" r:id="rId13"/>
    <p:sldLayoutId id="2147483845" r:id="rId14"/>
    <p:sldLayoutId id="2147483846" r:id="rId15"/>
    <p:sldLayoutId id="2147483847" r:id="rId16"/>
    <p:sldLayoutId id="2147483848" r:id="rId17"/>
    <p:sldLayoutId id="2147483849" r:id="rId18"/>
    <p:sldLayoutId id="2147483850" r:id="rId19"/>
  </p:sldLayoutIdLst>
  <p:transition>
    <p:fade/>
  </p:transition>
  <p:timing>
    <p:tnLst>
      <p:par>
        <p:cTn id="1" dur="indefinite" restart="never" nodeType="tmRoot"/>
      </p:par>
    </p:tnLst>
  </p:timing>
  <p:hf hdr="0" ftr="0" dt="0"/>
  <p:txStyles>
    <p:titleStyle>
      <a:lvl1pPr algn="ctr" defTabSz="457200" rtl="0" eaLnBrk="1" fontAlgn="base" hangingPunct="1">
        <a:spcBef>
          <a:spcPct val="0"/>
        </a:spcBef>
        <a:spcAft>
          <a:spcPct val="0"/>
        </a:spcAft>
        <a:defRPr sz="4400" kern="1200">
          <a:solidFill>
            <a:schemeClr val="tx1"/>
          </a:solidFill>
          <a:latin typeface="+mj-lt"/>
          <a:ea typeface="+mj-ea"/>
          <a:cs typeface="+mj-cs"/>
        </a:defRPr>
      </a:lvl1pPr>
      <a:lvl2pPr algn="ctr" defTabSz="457200" rtl="0" eaLnBrk="1" fontAlgn="base" hangingPunct="1">
        <a:spcBef>
          <a:spcPct val="0"/>
        </a:spcBef>
        <a:spcAft>
          <a:spcPct val="0"/>
        </a:spcAft>
        <a:defRPr sz="4400">
          <a:solidFill>
            <a:schemeClr val="tx1"/>
          </a:solidFill>
          <a:latin typeface="Tw Cen MT"/>
        </a:defRPr>
      </a:lvl2pPr>
      <a:lvl3pPr algn="ctr" defTabSz="457200" rtl="0" eaLnBrk="1" fontAlgn="base" hangingPunct="1">
        <a:spcBef>
          <a:spcPct val="0"/>
        </a:spcBef>
        <a:spcAft>
          <a:spcPct val="0"/>
        </a:spcAft>
        <a:defRPr sz="4400">
          <a:solidFill>
            <a:schemeClr val="tx1"/>
          </a:solidFill>
          <a:latin typeface="Tw Cen MT"/>
        </a:defRPr>
      </a:lvl3pPr>
      <a:lvl4pPr algn="ctr" defTabSz="457200" rtl="0" eaLnBrk="1" fontAlgn="base" hangingPunct="1">
        <a:spcBef>
          <a:spcPct val="0"/>
        </a:spcBef>
        <a:spcAft>
          <a:spcPct val="0"/>
        </a:spcAft>
        <a:defRPr sz="4400">
          <a:solidFill>
            <a:schemeClr val="tx1"/>
          </a:solidFill>
          <a:latin typeface="Tw Cen MT"/>
        </a:defRPr>
      </a:lvl4pPr>
      <a:lvl5pPr algn="ctr" defTabSz="457200" rtl="0" eaLnBrk="1" fontAlgn="base" hangingPunct="1">
        <a:spcBef>
          <a:spcPct val="0"/>
        </a:spcBef>
        <a:spcAft>
          <a:spcPct val="0"/>
        </a:spcAft>
        <a:defRPr sz="4400">
          <a:solidFill>
            <a:schemeClr val="tx1"/>
          </a:solidFill>
          <a:latin typeface="Tw Cen MT"/>
        </a:defRPr>
      </a:lvl5pPr>
      <a:lvl6pPr marL="457200" algn="ctr" defTabSz="457200" rtl="0" eaLnBrk="1" fontAlgn="base" hangingPunct="1">
        <a:spcBef>
          <a:spcPct val="0"/>
        </a:spcBef>
        <a:spcAft>
          <a:spcPct val="0"/>
        </a:spcAft>
        <a:defRPr sz="4400">
          <a:solidFill>
            <a:schemeClr val="tx1"/>
          </a:solidFill>
          <a:latin typeface="Tw Cen MT"/>
        </a:defRPr>
      </a:lvl6pPr>
      <a:lvl7pPr marL="914400" algn="ctr" defTabSz="457200" rtl="0" eaLnBrk="1" fontAlgn="base" hangingPunct="1">
        <a:spcBef>
          <a:spcPct val="0"/>
        </a:spcBef>
        <a:spcAft>
          <a:spcPct val="0"/>
        </a:spcAft>
        <a:defRPr sz="4400">
          <a:solidFill>
            <a:schemeClr val="tx1"/>
          </a:solidFill>
          <a:latin typeface="Tw Cen MT"/>
        </a:defRPr>
      </a:lvl7pPr>
      <a:lvl8pPr marL="1371600" algn="ctr" defTabSz="457200" rtl="0" eaLnBrk="1" fontAlgn="base" hangingPunct="1">
        <a:spcBef>
          <a:spcPct val="0"/>
        </a:spcBef>
        <a:spcAft>
          <a:spcPct val="0"/>
        </a:spcAft>
        <a:defRPr sz="4400">
          <a:solidFill>
            <a:schemeClr val="tx1"/>
          </a:solidFill>
          <a:latin typeface="Tw Cen MT"/>
        </a:defRPr>
      </a:lvl8pPr>
      <a:lvl9pPr marL="1828800" algn="ctr" defTabSz="457200" rtl="0" eaLnBrk="1" fontAlgn="base" hangingPunct="1">
        <a:spcBef>
          <a:spcPct val="0"/>
        </a:spcBef>
        <a:spcAft>
          <a:spcPct val="0"/>
        </a:spcAft>
        <a:defRPr sz="4400">
          <a:solidFill>
            <a:schemeClr val="tx1"/>
          </a:solidFill>
          <a:latin typeface="Tw Cen MT"/>
        </a:defRPr>
      </a:lvl9pPr>
    </p:titleStyle>
    <p:bodyStyle>
      <a:lvl1pPr marL="342900" indent="-342900" algn="l" defTabSz="457200" rtl="0" eaLnBrk="1" fontAlgn="base" hangingPunct="1">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defTabSz="457200" rtl="0" eaLnBrk="1" fontAlgn="base" hangingPunct="1">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defTabSz="457200" rtl="0" eaLnBrk="1" fontAlgn="base" hangingPunct="1">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defTabSz="457200" rtl="0" eaLnBrk="1" fontAlgn="base" hangingPunct="1">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defTabSz="457200" rtl="0" eaLnBrk="1" fontAlgn="base" hangingPunct="1">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5"/>
            <a:ext cx="7886700" cy="1325563"/>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628650" y="6356350"/>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2198D50-578B-475F-8AF3-66F81BBD0BDE}" type="datetimeFigureOut">
              <a:rPr lang="en-US" smtClean="0"/>
              <a:t>1/29/2018</a:t>
            </a:fld>
            <a:endParaRPr lang="en-US"/>
          </a:p>
        </p:txBody>
      </p:sp>
      <p:sp>
        <p:nvSpPr>
          <p:cNvPr id="5" name="Footer Placeholder 4"/>
          <p:cNvSpPr>
            <a:spLocks noGrp="1"/>
          </p:cNvSpPr>
          <p:nvPr>
            <p:ph type="ftr" sz="quarter" idx="3"/>
          </p:nvPr>
        </p:nvSpPr>
        <p:spPr>
          <a:xfrm>
            <a:off x="3028950" y="6356350"/>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0"/>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423D29D-3EB5-43D8-908D-3FD094524857}" type="slidenum">
              <a:rPr lang="en-US" smtClean="0"/>
              <a:t>‹#›</a:t>
            </a:fld>
            <a:endParaRPr lang="en-US"/>
          </a:p>
        </p:txBody>
      </p:sp>
    </p:spTree>
    <p:extLst>
      <p:ext uri="{BB962C8B-B14F-4D97-AF65-F5344CB8AC3E}">
        <p14:creationId xmlns:p14="http://schemas.microsoft.com/office/powerpoint/2010/main" val="914387137"/>
      </p:ext>
    </p:extLst>
  </p:cSld>
  <p:clrMap bg1="lt1" tx1="dk1" bg2="lt2" tx2="dk2" accent1="accent1" accent2="accent2" accent3="accent3" accent4="accent4" accent5="accent5" accent6="accent6" hlink="hlink" folHlink="folHlink"/>
  <p:sldLayoutIdLst>
    <p:sldLayoutId id="2147483907" r:id="rId1"/>
    <p:sldLayoutId id="2147483908" r:id="rId2"/>
    <p:sldLayoutId id="2147483909" r:id="rId3"/>
    <p:sldLayoutId id="2147483910" r:id="rId4"/>
    <p:sldLayoutId id="2147483911" r:id="rId5"/>
    <p:sldLayoutId id="2147483912" r:id="rId6"/>
    <p:sldLayoutId id="2147483913" r:id="rId7"/>
    <p:sldLayoutId id="2147483914" r:id="rId8"/>
    <p:sldLayoutId id="2147483915" r:id="rId9"/>
    <p:sldLayoutId id="2147483916" r:id="rId10"/>
    <p:sldLayoutId id="2147483917" r:id="rId11"/>
    <p:sldLayoutId id="2147483918" r:id="rId12"/>
  </p:sldLayoutIdLst>
  <p:timing>
    <p:tnLst>
      <p:par>
        <p:cTn id="1" dur="indefinite" restart="never" nodeType="tmRoot"/>
      </p:par>
    </p:tnLst>
  </p:timing>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853" r:id="rId1"/>
    <p:sldLayoutId id="2147483854" r:id="rId2"/>
    <p:sldLayoutId id="2147483855" r:id="rId3"/>
    <p:sldLayoutId id="2147483856" r:id="rId4"/>
    <p:sldLayoutId id="2147483857" r:id="rId5"/>
    <p:sldLayoutId id="2147483858" r:id="rId6"/>
    <p:sldLayoutId id="2147483859" r:id="rId7"/>
    <p:sldLayoutId id="2147483860" r:id="rId8"/>
    <p:sldLayoutId id="2147483861" r:id="rId9"/>
  </p:sldLayoutIdLst>
  <p:timing>
    <p:tnLst>
      <p:par>
        <p:cTn id="1" dur="indefinite" restart="never" nodeType="tmRoot"/>
      </p:par>
    </p:tnLst>
  </p:timing>
  <p:hf hdr="0" ftr="0" dt="0"/>
  <p:txStyles>
    <p:titleStyle>
      <a:lvl1pPr algn="ctr" defTabSz="457200" rtl="0" eaLnBrk="1" fontAlgn="base" hangingPunct="1">
        <a:spcBef>
          <a:spcPct val="0"/>
        </a:spcBef>
        <a:spcAft>
          <a:spcPct val="0"/>
        </a:spcAft>
        <a:defRPr sz="4400" kern="1200">
          <a:solidFill>
            <a:schemeClr val="tx1"/>
          </a:solidFill>
          <a:latin typeface="+mj-lt"/>
          <a:ea typeface="+mj-ea"/>
          <a:cs typeface="+mj-cs"/>
        </a:defRPr>
      </a:lvl1pPr>
      <a:lvl2pPr algn="ctr" defTabSz="457200" rtl="0" eaLnBrk="1" fontAlgn="base" hangingPunct="1">
        <a:spcBef>
          <a:spcPct val="0"/>
        </a:spcBef>
        <a:spcAft>
          <a:spcPct val="0"/>
        </a:spcAft>
        <a:defRPr sz="4400">
          <a:solidFill>
            <a:schemeClr val="tx1"/>
          </a:solidFill>
          <a:latin typeface="Tw Cen MT" pitchFamily="34" charset="0"/>
        </a:defRPr>
      </a:lvl2pPr>
      <a:lvl3pPr algn="ctr" defTabSz="457200" rtl="0" eaLnBrk="1" fontAlgn="base" hangingPunct="1">
        <a:spcBef>
          <a:spcPct val="0"/>
        </a:spcBef>
        <a:spcAft>
          <a:spcPct val="0"/>
        </a:spcAft>
        <a:defRPr sz="4400">
          <a:solidFill>
            <a:schemeClr val="tx1"/>
          </a:solidFill>
          <a:latin typeface="Tw Cen MT" pitchFamily="34" charset="0"/>
        </a:defRPr>
      </a:lvl3pPr>
      <a:lvl4pPr algn="ctr" defTabSz="457200" rtl="0" eaLnBrk="1" fontAlgn="base" hangingPunct="1">
        <a:spcBef>
          <a:spcPct val="0"/>
        </a:spcBef>
        <a:spcAft>
          <a:spcPct val="0"/>
        </a:spcAft>
        <a:defRPr sz="4400">
          <a:solidFill>
            <a:schemeClr val="tx1"/>
          </a:solidFill>
          <a:latin typeface="Tw Cen MT" pitchFamily="34" charset="0"/>
        </a:defRPr>
      </a:lvl4pPr>
      <a:lvl5pPr algn="ctr" defTabSz="457200" rtl="0" eaLnBrk="1" fontAlgn="base" hangingPunct="1">
        <a:spcBef>
          <a:spcPct val="0"/>
        </a:spcBef>
        <a:spcAft>
          <a:spcPct val="0"/>
        </a:spcAft>
        <a:defRPr sz="4400">
          <a:solidFill>
            <a:schemeClr val="tx1"/>
          </a:solidFill>
          <a:latin typeface="Tw Cen MT" pitchFamily="34" charset="0"/>
        </a:defRPr>
      </a:lvl5pPr>
      <a:lvl6pPr marL="457200" algn="ctr" defTabSz="457200" rtl="0" eaLnBrk="1" fontAlgn="base" hangingPunct="1">
        <a:spcBef>
          <a:spcPct val="0"/>
        </a:spcBef>
        <a:spcAft>
          <a:spcPct val="0"/>
        </a:spcAft>
        <a:defRPr sz="4400">
          <a:solidFill>
            <a:schemeClr val="tx1"/>
          </a:solidFill>
          <a:latin typeface="Tw Cen MT" pitchFamily="34" charset="0"/>
        </a:defRPr>
      </a:lvl6pPr>
      <a:lvl7pPr marL="914400" algn="ctr" defTabSz="457200" rtl="0" eaLnBrk="1" fontAlgn="base" hangingPunct="1">
        <a:spcBef>
          <a:spcPct val="0"/>
        </a:spcBef>
        <a:spcAft>
          <a:spcPct val="0"/>
        </a:spcAft>
        <a:defRPr sz="4400">
          <a:solidFill>
            <a:schemeClr val="tx1"/>
          </a:solidFill>
          <a:latin typeface="Tw Cen MT" pitchFamily="34" charset="0"/>
        </a:defRPr>
      </a:lvl7pPr>
      <a:lvl8pPr marL="1371600" algn="ctr" defTabSz="457200" rtl="0" eaLnBrk="1" fontAlgn="base" hangingPunct="1">
        <a:spcBef>
          <a:spcPct val="0"/>
        </a:spcBef>
        <a:spcAft>
          <a:spcPct val="0"/>
        </a:spcAft>
        <a:defRPr sz="4400">
          <a:solidFill>
            <a:schemeClr val="tx1"/>
          </a:solidFill>
          <a:latin typeface="Tw Cen MT" pitchFamily="34" charset="0"/>
        </a:defRPr>
      </a:lvl8pPr>
      <a:lvl9pPr marL="1828800" algn="ctr" defTabSz="457200" rtl="0" eaLnBrk="1" fontAlgn="base" hangingPunct="1">
        <a:spcBef>
          <a:spcPct val="0"/>
        </a:spcBef>
        <a:spcAft>
          <a:spcPct val="0"/>
        </a:spcAft>
        <a:defRPr sz="4400">
          <a:solidFill>
            <a:schemeClr val="tx1"/>
          </a:solidFill>
          <a:latin typeface="Tw Cen MT" pitchFamily="34" charset="0"/>
        </a:defRPr>
      </a:lvl9pPr>
    </p:titleStyle>
    <p:bodyStyle>
      <a:lvl1pPr marL="342900" indent="-342900" algn="l" defTabSz="457200" rtl="0" eaLnBrk="1" fontAlgn="base" hangingPunct="1">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defTabSz="457200" rtl="0" eaLnBrk="1" fontAlgn="base" hangingPunct="1">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defTabSz="457200" rtl="0" eaLnBrk="1" fontAlgn="base" hangingPunct="1">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defTabSz="457200" rtl="0" eaLnBrk="1" fontAlgn="base" hangingPunct="1">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defTabSz="457200" rtl="0" eaLnBrk="1" fontAlgn="base" hangingPunct="1">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89DE019-1F3E-4180-88F9-30FA07886DC5}" type="datetimeFigureOut">
              <a:rPr lang="en-US" smtClean="0"/>
              <a:pPr/>
              <a:t>1/29/2018</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AB2DC2E-FC68-48F6-9F0F-21F77D257885}" type="slidenum">
              <a:rPr lang="en-US" smtClean="0"/>
              <a:pPr/>
              <a:t>‹#›</a:t>
            </a:fld>
            <a:endParaRPr lang="en-US" dirty="0"/>
          </a:p>
        </p:txBody>
      </p:sp>
    </p:spTree>
    <p:extLst>
      <p:ext uri="{BB962C8B-B14F-4D97-AF65-F5344CB8AC3E}">
        <p14:creationId xmlns:p14="http://schemas.microsoft.com/office/powerpoint/2010/main" val="2926282920"/>
      </p:ext>
    </p:extLst>
  </p:cSld>
  <p:clrMap bg1="lt1" tx1="dk1" bg2="lt2" tx2="dk2" accent1="accent1" accent2="accent2" accent3="accent3" accent4="accent4" accent5="accent5" accent6="accent6" hlink="hlink" folHlink="folHlink"/>
  <p:sldLayoutIdLst>
    <p:sldLayoutId id="2147483863" r:id="rId1"/>
    <p:sldLayoutId id="2147483864" r:id="rId2"/>
    <p:sldLayoutId id="2147483865" r:id="rId3"/>
    <p:sldLayoutId id="2147483866" r:id="rId4"/>
    <p:sldLayoutId id="2147483867" r:id="rId5"/>
    <p:sldLayoutId id="2147483868" r:id="rId6"/>
    <p:sldLayoutId id="2147483869" r:id="rId7"/>
    <p:sldLayoutId id="2147483870" r:id="rId8"/>
    <p:sldLayoutId id="2147483871" r:id="rId9"/>
    <p:sldLayoutId id="2147483872" r:id="rId10"/>
    <p:sldLayoutId id="2147483873" r:id="rId11"/>
    <p:sldLayoutId id="2147483874" r:id="rId12"/>
    <p:sldLayoutId id="2147483875" r:id="rId13"/>
  </p:sldLayoutIdLst>
  <p:timing>
    <p:tnLst>
      <p:par>
        <p:cTn id="1" dur="indefinite" restart="never" nodeType="tmRoot"/>
      </p:par>
    </p:tnLst>
  </p:timing>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681593606"/>
      </p:ext>
    </p:extLst>
  </p:cSld>
  <p:clrMap bg1="lt1" tx1="dk1" bg2="lt2" tx2="dk2" accent1="accent1" accent2="accent2" accent3="accent3" accent4="accent4" accent5="accent5" accent6="accent6" hlink="hlink" folHlink="folHlink"/>
  <p:sldLayoutIdLst>
    <p:sldLayoutId id="2147483877" r:id="rId1"/>
    <p:sldLayoutId id="2147483878" r:id="rId2"/>
    <p:sldLayoutId id="2147483879" r:id="rId3"/>
    <p:sldLayoutId id="2147483880" r:id="rId4"/>
    <p:sldLayoutId id="2147483881" r:id="rId5"/>
    <p:sldLayoutId id="2147483882" r:id="rId6"/>
    <p:sldLayoutId id="2147483883" r:id="rId7"/>
    <p:sldLayoutId id="2147483884" r:id="rId8"/>
    <p:sldLayoutId id="2147483885" r:id="rId9"/>
  </p:sldLayoutIdLst>
  <p:hf hdr="0" ftr="0" dt="0"/>
  <p:txStyles>
    <p:titleStyle>
      <a:lvl1pPr algn="ctr" defTabSz="457200" rtl="0" eaLnBrk="1" fontAlgn="base" hangingPunct="1">
        <a:spcBef>
          <a:spcPct val="0"/>
        </a:spcBef>
        <a:spcAft>
          <a:spcPct val="0"/>
        </a:spcAft>
        <a:defRPr sz="4400" kern="1200">
          <a:solidFill>
            <a:schemeClr val="tx1"/>
          </a:solidFill>
          <a:latin typeface="+mj-lt"/>
          <a:ea typeface="+mj-ea"/>
          <a:cs typeface="+mj-cs"/>
        </a:defRPr>
      </a:lvl1pPr>
      <a:lvl2pPr algn="ctr" defTabSz="457200" rtl="0" eaLnBrk="1" fontAlgn="base" hangingPunct="1">
        <a:spcBef>
          <a:spcPct val="0"/>
        </a:spcBef>
        <a:spcAft>
          <a:spcPct val="0"/>
        </a:spcAft>
        <a:defRPr sz="4400">
          <a:solidFill>
            <a:schemeClr val="tx1"/>
          </a:solidFill>
          <a:latin typeface="Tw Cen MT" pitchFamily="34" charset="0"/>
        </a:defRPr>
      </a:lvl2pPr>
      <a:lvl3pPr algn="ctr" defTabSz="457200" rtl="0" eaLnBrk="1" fontAlgn="base" hangingPunct="1">
        <a:spcBef>
          <a:spcPct val="0"/>
        </a:spcBef>
        <a:spcAft>
          <a:spcPct val="0"/>
        </a:spcAft>
        <a:defRPr sz="4400">
          <a:solidFill>
            <a:schemeClr val="tx1"/>
          </a:solidFill>
          <a:latin typeface="Tw Cen MT" pitchFamily="34" charset="0"/>
        </a:defRPr>
      </a:lvl3pPr>
      <a:lvl4pPr algn="ctr" defTabSz="457200" rtl="0" eaLnBrk="1" fontAlgn="base" hangingPunct="1">
        <a:spcBef>
          <a:spcPct val="0"/>
        </a:spcBef>
        <a:spcAft>
          <a:spcPct val="0"/>
        </a:spcAft>
        <a:defRPr sz="4400">
          <a:solidFill>
            <a:schemeClr val="tx1"/>
          </a:solidFill>
          <a:latin typeface="Tw Cen MT" pitchFamily="34" charset="0"/>
        </a:defRPr>
      </a:lvl4pPr>
      <a:lvl5pPr algn="ctr" defTabSz="457200" rtl="0" eaLnBrk="1" fontAlgn="base" hangingPunct="1">
        <a:spcBef>
          <a:spcPct val="0"/>
        </a:spcBef>
        <a:spcAft>
          <a:spcPct val="0"/>
        </a:spcAft>
        <a:defRPr sz="4400">
          <a:solidFill>
            <a:schemeClr val="tx1"/>
          </a:solidFill>
          <a:latin typeface="Tw Cen MT" pitchFamily="34" charset="0"/>
        </a:defRPr>
      </a:lvl5pPr>
      <a:lvl6pPr marL="457200" algn="ctr" defTabSz="457200" rtl="0" eaLnBrk="1" fontAlgn="base" hangingPunct="1">
        <a:spcBef>
          <a:spcPct val="0"/>
        </a:spcBef>
        <a:spcAft>
          <a:spcPct val="0"/>
        </a:spcAft>
        <a:defRPr sz="4400">
          <a:solidFill>
            <a:schemeClr val="tx1"/>
          </a:solidFill>
          <a:latin typeface="Tw Cen MT" pitchFamily="34" charset="0"/>
        </a:defRPr>
      </a:lvl6pPr>
      <a:lvl7pPr marL="914400" algn="ctr" defTabSz="457200" rtl="0" eaLnBrk="1" fontAlgn="base" hangingPunct="1">
        <a:spcBef>
          <a:spcPct val="0"/>
        </a:spcBef>
        <a:spcAft>
          <a:spcPct val="0"/>
        </a:spcAft>
        <a:defRPr sz="4400">
          <a:solidFill>
            <a:schemeClr val="tx1"/>
          </a:solidFill>
          <a:latin typeface="Tw Cen MT" pitchFamily="34" charset="0"/>
        </a:defRPr>
      </a:lvl7pPr>
      <a:lvl8pPr marL="1371600" algn="ctr" defTabSz="457200" rtl="0" eaLnBrk="1" fontAlgn="base" hangingPunct="1">
        <a:spcBef>
          <a:spcPct val="0"/>
        </a:spcBef>
        <a:spcAft>
          <a:spcPct val="0"/>
        </a:spcAft>
        <a:defRPr sz="4400">
          <a:solidFill>
            <a:schemeClr val="tx1"/>
          </a:solidFill>
          <a:latin typeface="Tw Cen MT" pitchFamily="34" charset="0"/>
        </a:defRPr>
      </a:lvl8pPr>
      <a:lvl9pPr marL="1828800" algn="ctr" defTabSz="457200" rtl="0" eaLnBrk="1" fontAlgn="base" hangingPunct="1">
        <a:spcBef>
          <a:spcPct val="0"/>
        </a:spcBef>
        <a:spcAft>
          <a:spcPct val="0"/>
        </a:spcAft>
        <a:defRPr sz="4400">
          <a:solidFill>
            <a:schemeClr val="tx1"/>
          </a:solidFill>
          <a:latin typeface="Tw Cen MT" pitchFamily="34" charset="0"/>
        </a:defRPr>
      </a:lvl9pPr>
    </p:titleStyle>
    <p:bodyStyle>
      <a:lvl1pPr marL="342900" indent="-342900" algn="l" defTabSz="457200" rtl="0" eaLnBrk="1" fontAlgn="base" hangingPunct="1">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defTabSz="457200" rtl="0" eaLnBrk="1" fontAlgn="base" hangingPunct="1">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defTabSz="457200" rtl="0" eaLnBrk="1" fontAlgn="base" hangingPunct="1">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defTabSz="457200" rtl="0" eaLnBrk="1" fontAlgn="base" hangingPunct="1">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defTabSz="457200" rtl="0" eaLnBrk="1" fontAlgn="base" hangingPunct="1">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501769169"/>
      </p:ext>
    </p:extLst>
  </p:cSld>
  <p:clrMap bg1="lt1" tx1="dk1" bg2="lt2" tx2="dk2" accent1="accent1" accent2="accent2" accent3="accent3" accent4="accent4" accent5="accent5" accent6="accent6" hlink="hlink" folHlink="folHlink"/>
  <p:sldLayoutIdLst>
    <p:sldLayoutId id="2147483887" r:id="rId1"/>
    <p:sldLayoutId id="2147483888" r:id="rId2"/>
    <p:sldLayoutId id="2147483889" r:id="rId3"/>
    <p:sldLayoutId id="2147483890" r:id="rId4"/>
    <p:sldLayoutId id="2147483891" r:id="rId5"/>
    <p:sldLayoutId id="2147483892" r:id="rId6"/>
    <p:sldLayoutId id="2147483893" r:id="rId7"/>
    <p:sldLayoutId id="2147483894" r:id="rId8"/>
    <p:sldLayoutId id="2147483895" r:id="rId9"/>
    <p:sldLayoutId id="2147483896" r:id="rId10"/>
    <p:sldLayoutId id="2147483897" r:id="rId11"/>
    <p:sldLayoutId id="2147483898" r:id="rId12"/>
    <p:sldLayoutId id="2147483899" r:id="rId13"/>
    <p:sldLayoutId id="2147483900" r:id="rId14"/>
    <p:sldLayoutId id="2147483901" r:id="rId15"/>
    <p:sldLayoutId id="2147483902" r:id="rId16"/>
    <p:sldLayoutId id="2147483903" r:id="rId17"/>
    <p:sldLayoutId id="2147483904" r:id="rId18"/>
    <p:sldLayoutId id="2147483905" r:id="rId19"/>
  </p:sldLayoutIdLst>
  <p:transition>
    <p:fade/>
  </p:transition>
  <p:timing>
    <p:tnLst>
      <p:par>
        <p:cTn id="1" dur="indefinite" restart="never" nodeType="tmRoot"/>
      </p:par>
    </p:tnLst>
  </p:timing>
  <p:txStyles>
    <p:titleStyle>
      <a:lvl1pPr algn="ctr" defTabSz="457200" rtl="0" eaLnBrk="1" fontAlgn="base" hangingPunct="1">
        <a:spcBef>
          <a:spcPct val="0"/>
        </a:spcBef>
        <a:spcAft>
          <a:spcPct val="0"/>
        </a:spcAft>
        <a:defRPr sz="4400" kern="1200">
          <a:solidFill>
            <a:schemeClr val="tx1"/>
          </a:solidFill>
          <a:latin typeface="+mj-lt"/>
          <a:ea typeface="+mj-ea"/>
          <a:cs typeface="+mj-cs"/>
        </a:defRPr>
      </a:lvl1pPr>
      <a:lvl2pPr algn="ctr" defTabSz="457200" rtl="0" eaLnBrk="1" fontAlgn="base" hangingPunct="1">
        <a:spcBef>
          <a:spcPct val="0"/>
        </a:spcBef>
        <a:spcAft>
          <a:spcPct val="0"/>
        </a:spcAft>
        <a:defRPr sz="4400">
          <a:solidFill>
            <a:schemeClr val="tx1"/>
          </a:solidFill>
          <a:latin typeface="Tw Cen MT"/>
        </a:defRPr>
      </a:lvl2pPr>
      <a:lvl3pPr algn="ctr" defTabSz="457200" rtl="0" eaLnBrk="1" fontAlgn="base" hangingPunct="1">
        <a:spcBef>
          <a:spcPct val="0"/>
        </a:spcBef>
        <a:spcAft>
          <a:spcPct val="0"/>
        </a:spcAft>
        <a:defRPr sz="4400">
          <a:solidFill>
            <a:schemeClr val="tx1"/>
          </a:solidFill>
          <a:latin typeface="Tw Cen MT"/>
        </a:defRPr>
      </a:lvl3pPr>
      <a:lvl4pPr algn="ctr" defTabSz="457200" rtl="0" eaLnBrk="1" fontAlgn="base" hangingPunct="1">
        <a:spcBef>
          <a:spcPct val="0"/>
        </a:spcBef>
        <a:spcAft>
          <a:spcPct val="0"/>
        </a:spcAft>
        <a:defRPr sz="4400">
          <a:solidFill>
            <a:schemeClr val="tx1"/>
          </a:solidFill>
          <a:latin typeface="Tw Cen MT"/>
        </a:defRPr>
      </a:lvl4pPr>
      <a:lvl5pPr algn="ctr" defTabSz="457200" rtl="0" eaLnBrk="1" fontAlgn="base" hangingPunct="1">
        <a:spcBef>
          <a:spcPct val="0"/>
        </a:spcBef>
        <a:spcAft>
          <a:spcPct val="0"/>
        </a:spcAft>
        <a:defRPr sz="4400">
          <a:solidFill>
            <a:schemeClr val="tx1"/>
          </a:solidFill>
          <a:latin typeface="Tw Cen MT"/>
        </a:defRPr>
      </a:lvl5pPr>
      <a:lvl6pPr marL="457200" algn="ctr" defTabSz="457200" rtl="0" eaLnBrk="1" fontAlgn="base" hangingPunct="1">
        <a:spcBef>
          <a:spcPct val="0"/>
        </a:spcBef>
        <a:spcAft>
          <a:spcPct val="0"/>
        </a:spcAft>
        <a:defRPr sz="4400">
          <a:solidFill>
            <a:schemeClr val="tx1"/>
          </a:solidFill>
          <a:latin typeface="Tw Cen MT"/>
        </a:defRPr>
      </a:lvl6pPr>
      <a:lvl7pPr marL="914400" algn="ctr" defTabSz="457200" rtl="0" eaLnBrk="1" fontAlgn="base" hangingPunct="1">
        <a:spcBef>
          <a:spcPct val="0"/>
        </a:spcBef>
        <a:spcAft>
          <a:spcPct val="0"/>
        </a:spcAft>
        <a:defRPr sz="4400">
          <a:solidFill>
            <a:schemeClr val="tx1"/>
          </a:solidFill>
          <a:latin typeface="Tw Cen MT"/>
        </a:defRPr>
      </a:lvl7pPr>
      <a:lvl8pPr marL="1371600" algn="ctr" defTabSz="457200" rtl="0" eaLnBrk="1" fontAlgn="base" hangingPunct="1">
        <a:spcBef>
          <a:spcPct val="0"/>
        </a:spcBef>
        <a:spcAft>
          <a:spcPct val="0"/>
        </a:spcAft>
        <a:defRPr sz="4400">
          <a:solidFill>
            <a:schemeClr val="tx1"/>
          </a:solidFill>
          <a:latin typeface="Tw Cen MT"/>
        </a:defRPr>
      </a:lvl8pPr>
      <a:lvl9pPr marL="1828800" algn="ctr" defTabSz="457200" rtl="0" eaLnBrk="1" fontAlgn="base" hangingPunct="1">
        <a:spcBef>
          <a:spcPct val="0"/>
        </a:spcBef>
        <a:spcAft>
          <a:spcPct val="0"/>
        </a:spcAft>
        <a:defRPr sz="4400">
          <a:solidFill>
            <a:schemeClr val="tx1"/>
          </a:solidFill>
          <a:latin typeface="Tw Cen MT"/>
        </a:defRPr>
      </a:lvl9pPr>
    </p:titleStyle>
    <p:bodyStyle>
      <a:lvl1pPr marL="342900" indent="-342900" algn="l" defTabSz="457200" rtl="0" eaLnBrk="1" fontAlgn="base" hangingPunct="1">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defTabSz="457200" rtl="0" eaLnBrk="1" fontAlgn="base" hangingPunct="1">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defTabSz="457200" rtl="0" eaLnBrk="1" fontAlgn="base" hangingPunct="1">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defTabSz="457200" rtl="0" eaLnBrk="1" fontAlgn="base" hangingPunct="1">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defTabSz="457200" rtl="0" eaLnBrk="1" fontAlgn="base" hangingPunct="1">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8.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7.xml"/><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4.xml"/><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5.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itle 1"/>
          <p:cNvSpPr>
            <a:spLocks noGrp="1"/>
          </p:cNvSpPr>
          <p:nvPr>
            <p:ph type="ctrTitle"/>
          </p:nvPr>
        </p:nvSpPr>
        <p:spPr>
          <a:xfrm>
            <a:off x="609600" y="3733800"/>
            <a:ext cx="8305800" cy="914399"/>
          </a:xfrm>
        </p:spPr>
        <p:txBody>
          <a:bodyPr/>
          <a:lstStyle/>
          <a:p>
            <a:pPr eaLnBrk="1" hangingPunct="1"/>
            <a:r>
              <a:rPr lang="en-US" sz="3600" dirty="0" smtClean="0">
                <a:ea typeface="ＭＳ Ｐゴシック" pitchFamily="34" charset="-128"/>
              </a:rPr>
              <a:t>Performance Measure Collection  for the OSEP Parent Program 2018</a:t>
            </a:r>
            <a:br>
              <a:rPr lang="en-US" sz="3600" dirty="0" smtClean="0">
                <a:ea typeface="ＭＳ Ｐゴシック" pitchFamily="34" charset="-128"/>
              </a:rPr>
            </a:br>
            <a:endParaRPr lang="en-US" sz="3600" dirty="0" smtClean="0">
              <a:ea typeface="ＭＳ Ｐゴシック" pitchFamily="34" charset="-128"/>
            </a:endParaRPr>
          </a:p>
        </p:txBody>
      </p:sp>
      <p:sp>
        <p:nvSpPr>
          <p:cNvPr id="3" name="Subtitle 2"/>
          <p:cNvSpPr>
            <a:spLocks noGrp="1"/>
          </p:cNvSpPr>
          <p:nvPr>
            <p:ph type="subTitle" idx="1"/>
          </p:nvPr>
        </p:nvSpPr>
        <p:spPr>
          <a:xfrm>
            <a:off x="914400" y="5105400"/>
            <a:ext cx="7924800" cy="762000"/>
          </a:xfrm>
        </p:spPr>
        <p:txBody>
          <a:bodyPr/>
          <a:lstStyle/>
          <a:p>
            <a:pPr eaLnBrk="1" hangingPunct="1">
              <a:buFont typeface="Wingdings" pitchFamily="2" charset="2"/>
              <a:buNone/>
              <a:defRPr/>
            </a:pPr>
            <a:r>
              <a:rPr lang="en-US" sz="2000" dirty="0" smtClean="0"/>
              <a:t>Carmen Sanchez, </a:t>
            </a:r>
          </a:p>
          <a:p>
            <a:pPr eaLnBrk="1" hangingPunct="1">
              <a:buFont typeface="Wingdings" pitchFamily="2" charset="2"/>
              <a:buNone/>
              <a:defRPr/>
            </a:pPr>
            <a:r>
              <a:rPr lang="en-US" sz="2000" dirty="0" smtClean="0"/>
              <a:t>Office of Special Education Programs</a:t>
            </a:r>
          </a:p>
          <a:p>
            <a:pPr eaLnBrk="1" hangingPunct="1">
              <a:buFont typeface="Wingdings" pitchFamily="2" charset="2"/>
              <a:buNone/>
              <a:defRPr/>
            </a:pPr>
            <a:r>
              <a:rPr lang="en-US" sz="2000" dirty="0" smtClean="0"/>
              <a:t>Elaine Carlson and Kerri Wills ,  </a:t>
            </a:r>
            <a:r>
              <a:rPr lang="en-US" sz="2000" dirty="0" smtClean="0"/>
              <a:t>CIPP-GPRA </a:t>
            </a:r>
            <a:r>
              <a:rPr lang="en-US" sz="2000" dirty="0" smtClean="0"/>
              <a:t>@ WestAT.com</a:t>
            </a:r>
          </a:p>
        </p:txBody>
      </p:sp>
    </p:spTree>
  </p:cSld>
  <p:clrMapOvr>
    <a:masterClrMapping/>
  </p:clrMapOvr>
  <p:transition>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1"/>
          <p:cNvSpPr>
            <a:spLocks noGrp="1"/>
          </p:cNvSpPr>
          <p:nvPr>
            <p:ph type="title"/>
          </p:nvPr>
        </p:nvSpPr>
        <p:spPr>
          <a:xfrm>
            <a:off x="381000" y="228600"/>
            <a:ext cx="8610600" cy="563562"/>
          </a:xfrm>
        </p:spPr>
        <p:txBody>
          <a:bodyPr/>
          <a:lstStyle/>
          <a:p>
            <a:pPr eaLnBrk="1" hangingPunct="1"/>
            <a:r>
              <a:rPr lang="en-US" dirty="0" smtClean="0">
                <a:ea typeface="ＭＳ Ｐゴシック" pitchFamily="34" charset="-128"/>
              </a:rPr>
              <a:t>Usefulness Performance Measure</a:t>
            </a:r>
          </a:p>
        </p:txBody>
      </p:sp>
      <p:sp>
        <p:nvSpPr>
          <p:cNvPr id="3" name="Content Placeholder 2"/>
          <p:cNvSpPr>
            <a:spLocks noGrp="1"/>
          </p:cNvSpPr>
          <p:nvPr>
            <p:ph idx="1"/>
          </p:nvPr>
        </p:nvSpPr>
        <p:spPr/>
        <p:txBody>
          <a:bodyPr/>
          <a:lstStyle/>
          <a:p>
            <a:pPr marL="685800" indent="-457200" eaLnBrk="1" hangingPunct="1">
              <a:buFont typeface="Arial" panose="020B0604020202020204" pitchFamily="34" charset="0"/>
              <a:buChar char="•"/>
              <a:defRPr/>
            </a:pPr>
            <a:r>
              <a:rPr lang="en-US" sz="2700" dirty="0" smtClean="0"/>
              <a:t>Measure 1.3 (Usefulness): A score of at least 6 out of  9 possible points across two dimensions—ease, and suitability—is considered highly useful</a:t>
            </a:r>
          </a:p>
          <a:p>
            <a:pPr lvl="1">
              <a:buFont typeface="Arial" panose="020B0604020202020204" pitchFamily="34" charset="0"/>
              <a:buChar char="•"/>
              <a:defRPr/>
            </a:pPr>
            <a:r>
              <a:rPr lang="en-US" sz="2300" b="1" dirty="0" smtClean="0"/>
              <a:t>Ease</a:t>
            </a:r>
            <a:r>
              <a:rPr lang="en-US" sz="2300" dirty="0" smtClean="0"/>
              <a:t> dimension is </a:t>
            </a:r>
            <a:r>
              <a:rPr lang="en-US" sz="2300" dirty="0"/>
              <a:t>“Does the content delivered through the service address a problem or issue in an easily understood way, with directions or guidance regarding how the content can be used to address the problem or issue</a:t>
            </a:r>
            <a:r>
              <a:rPr lang="en-US" sz="2300" dirty="0" smtClean="0"/>
              <a:t>?”</a:t>
            </a:r>
          </a:p>
          <a:p>
            <a:pPr lvl="1">
              <a:buFont typeface="Arial" panose="020B0604020202020204" pitchFamily="34" charset="0"/>
              <a:buChar char="•"/>
              <a:defRPr/>
            </a:pPr>
            <a:r>
              <a:rPr lang="en-US" sz="2300" b="1" dirty="0" smtClean="0"/>
              <a:t>Suitability </a:t>
            </a:r>
            <a:r>
              <a:rPr lang="en-US" sz="2300" dirty="0" smtClean="0"/>
              <a:t>dimension</a:t>
            </a:r>
            <a:r>
              <a:rPr lang="en-US" sz="2300" b="1" dirty="0" smtClean="0"/>
              <a:t> </a:t>
            </a:r>
            <a:r>
              <a:rPr lang="en-US" sz="2300" dirty="0" smtClean="0"/>
              <a:t>is </a:t>
            </a:r>
            <a:r>
              <a:rPr lang="en-US" sz="2300" dirty="0"/>
              <a:t>“Does the service provide the target </a:t>
            </a:r>
            <a:r>
              <a:rPr lang="en-US" sz="2300" dirty="0" smtClean="0"/>
              <a:t>audience(s</a:t>
            </a:r>
            <a:r>
              <a:rPr lang="en-US" sz="2300" dirty="0"/>
              <a:t>) with information or resources that can be used again or in different ways to address the problem or issue</a:t>
            </a:r>
            <a:r>
              <a:rPr lang="en-US" sz="2300" dirty="0" smtClean="0"/>
              <a:t>?”</a:t>
            </a:r>
            <a:endParaRPr lang="en-US" sz="2400" dirty="0" smtClean="0"/>
          </a:p>
        </p:txBody>
      </p:sp>
      <p:sp>
        <p:nvSpPr>
          <p:cNvPr id="4" name="Slide Number Placeholder 3"/>
          <p:cNvSpPr>
            <a:spLocks noGrp="1"/>
          </p:cNvSpPr>
          <p:nvPr>
            <p:ph type="sldNum" sz="quarter" idx="11"/>
          </p:nvPr>
        </p:nvSpPr>
        <p:spPr/>
        <p:txBody>
          <a:bodyPr/>
          <a:lstStyle/>
          <a:p>
            <a:pPr>
              <a:defRPr/>
            </a:pPr>
            <a:fld id="{C46359DA-B12A-4D11-A0FD-B7E463EC18CE}" type="slidenum">
              <a:rPr lang="en-US" sz="1800" smtClean="0"/>
              <a:pPr>
                <a:defRPr/>
              </a:pPr>
              <a:t>10</a:t>
            </a:fld>
            <a:endParaRPr lang="en-US" sz="1800" dirty="0"/>
          </a:p>
        </p:txBody>
      </p:sp>
    </p:spTree>
  </p:cSld>
  <p:clrMapOvr>
    <a:masterClrMapping/>
  </p:clrMapOvr>
  <p:transition>
    <p:fad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Cost Performance Measure</a:t>
            </a:r>
            <a:endParaRPr lang="en-US" dirty="0"/>
          </a:p>
        </p:txBody>
      </p:sp>
      <p:sp>
        <p:nvSpPr>
          <p:cNvPr id="3" name="Content Placeholder 2"/>
          <p:cNvSpPr>
            <a:spLocks noGrp="1"/>
          </p:cNvSpPr>
          <p:nvPr>
            <p:ph idx="1"/>
          </p:nvPr>
        </p:nvSpPr>
        <p:spPr/>
        <p:txBody>
          <a:bodyPr/>
          <a:lstStyle/>
          <a:p>
            <a:pPr>
              <a:buFont typeface="Arial" panose="020B0604020202020204" pitchFamily="34" charset="0"/>
              <a:buChar char="•"/>
            </a:pPr>
            <a:r>
              <a:rPr lang="en-US" dirty="0"/>
              <a:t>Measure 1.4 of 4: An index of the federal cost per unit of output provided by the Parent Training and Information Center </a:t>
            </a:r>
            <a:r>
              <a:rPr lang="en-US" dirty="0" smtClean="0"/>
              <a:t>Program</a:t>
            </a:r>
          </a:p>
          <a:p>
            <a:pPr lvl="1">
              <a:buFont typeface="Arial" panose="020B0604020202020204" pitchFamily="34" charset="0"/>
              <a:buChar char="•"/>
            </a:pPr>
            <a:r>
              <a:rPr lang="en-US" sz="2400" dirty="0" smtClean="0"/>
              <a:t>The measure is calculated by taking the total number of training and individual assistance services provided to individuals; website hits; newsletters sent; and attendance at individual meetings and dividing by the annual program cost.</a:t>
            </a:r>
            <a:endParaRPr lang="en-US" sz="2400" dirty="0"/>
          </a:p>
        </p:txBody>
      </p:sp>
      <p:sp>
        <p:nvSpPr>
          <p:cNvPr id="5" name="Slide Number Placeholder 4"/>
          <p:cNvSpPr>
            <a:spLocks noGrp="1"/>
          </p:cNvSpPr>
          <p:nvPr>
            <p:ph type="sldNum" sz="quarter" idx="11"/>
          </p:nvPr>
        </p:nvSpPr>
        <p:spPr/>
        <p:txBody>
          <a:bodyPr/>
          <a:lstStyle/>
          <a:p>
            <a:pPr>
              <a:defRPr/>
            </a:pPr>
            <a:fld id="{3F3DF412-A00B-40D4-B90B-898E1C30B807}" type="slidenum">
              <a:rPr lang="en-US" smtClean="0"/>
              <a:pPr>
                <a:defRPr/>
              </a:pPr>
              <a:t>11</a:t>
            </a:fld>
            <a:endParaRPr lang="en-US" dirty="0"/>
          </a:p>
        </p:txBody>
      </p:sp>
    </p:spTree>
    <p:extLst>
      <p:ext uri="{BB962C8B-B14F-4D97-AF65-F5344CB8AC3E}">
        <p14:creationId xmlns:p14="http://schemas.microsoft.com/office/powerpoint/2010/main" val="744289913"/>
      </p:ext>
    </p:extLst>
  </p:cSld>
  <p:clrMapOvr>
    <a:masterClrMapping/>
  </p:clrMapOvr>
  <p:transition>
    <p:fad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le 1"/>
          <p:cNvSpPr>
            <a:spLocks noGrp="1"/>
          </p:cNvSpPr>
          <p:nvPr>
            <p:ph type="title"/>
          </p:nvPr>
        </p:nvSpPr>
        <p:spPr/>
        <p:txBody>
          <a:bodyPr/>
          <a:lstStyle/>
          <a:p>
            <a:pPr eaLnBrk="1" hangingPunct="1"/>
            <a:r>
              <a:rPr lang="en-US" dirty="0" smtClean="0">
                <a:ea typeface="ＭＳ Ｐゴシック" pitchFamily="34" charset="-128"/>
              </a:rPr>
              <a:t>Rights Performance Measure</a:t>
            </a:r>
          </a:p>
        </p:txBody>
      </p:sp>
      <p:sp>
        <p:nvSpPr>
          <p:cNvPr id="3" name="Content Placeholder 2"/>
          <p:cNvSpPr>
            <a:spLocks noGrp="1"/>
          </p:cNvSpPr>
          <p:nvPr>
            <p:ph idx="1"/>
          </p:nvPr>
        </p:nvSpPr>
        <p:spPr/>
        <p:txBody>
          <a:bodyPr/>
          <a:lstStyle/>
          <a:p>
            <a:pPr marL="685800" indent="-457200" eaLnBrk="1" hangingPunct="1">
              <a:buFont typeface="Arial" panose="020B0604020202020204" pitchFamily="34" charset="0"/>
              <a:buChar char="•"/>
              <a:defRPr/>
            </a:pPr>
            <a:r>
              <a:rPr lang="en-US" sz="2800" dirty="0" smtClean="0"/>
              <a:t>Measure 2.1 (Rights) is calculated by measuring responses to selected Program Measure Survey questions</a:t>
            </a:r>
          </a:p>
          <a:p>
            <a:pPr lvl="1" eaLnBrk="1" hangingPunct="1">
              <a:buFont typeface="Arial" panose="020B0604020202020204" pitchFamily="34" charset="0"/>
              <a:buChar char="•"/>
              <a:defRPr/>
            </a:pPr>
            <a:r>
              <a:rPr lang="en-US" sz="2400" dirty="0" smtClean="0"/>
              <a:t>Two questions are used to determine enhanced knowledge of IDEA rights</a:t>
            </a:r>
          </a:p>
          <a:p>
            <a:pPr lvl="1" eaLnBrk="1" hangingPunct="1">
              <a:buFont typeface="Arial" panose="020B0604020202020204" pitchFamily="34" charset="0"/>
              <a:buChar char="•"/>
              <a:defRPr/>
            </a:pPr>
            <a:r>
              <a:rPr lang="en-US" sz="2400" dirty="0" smtClean="0"/>
              <a:t>The numerator is the total number of responses to both questions that are agree or strongly agree, divided by the number of responses to both questions.</a:t>
            </a:r>
          </a:p>
        </p:txBody>
      </p:sp>
      <p:sp>
        <p:nvSpPr>
          <p:cNvPr id="4" name="Slide Number Placeholder 3"/>
          <p:cNvSpPr>
            <a:spLocks noGrp="1"/>
          </p:cNvSpPr>
          <p:nvPr>
            <p:ph type="sldNum" sz="quarter" idx="11"/>
          </p:nvPr>
        </p:nvSpPr>
        <p:spPr/>
        <p:txBody>
          <a:bodyPr/>
          <a:lstStyle/>
          <a:p>
            <a:pPr>
              <a:defRPr/>
            </a:pPr>
            <a:fld id="{6090871D-07B8-434F-9272-07A01FA7AA15}" type="slidenum">
              <a:rPr lang="en-US" sz="1800" smtClean="0"/>
              <a:pPr>
                <a:defRPr/>
              </a:pPr>
              <a:t>12</a:t>
            </a:fld>
            <a:endParaRPr lang="en-US" sz="1800" dirty="0"/>
          </a:p>
        </p:txBody>
      </p:sp>
    </p:spTree>
  </p:cSld>
  <p:clrMapOvr>
    <a:masterClrMapping/>
  </p:clrMapOvr>
  <p:transition>
    <p:fad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le 1"/>
          <p:cNvSpPr>
            <a:spLocks noGrp="1"/>
          </p:cNvSpPr>
          <p:nvPr>
            <p:ph type="title"/>
          </p:nvPr>
        </p:nvSpPr>
        <p:spPr/>
        <p:txBody>
          <a:bodyPr/>
          <a:lstStyle/>
          <a:p>
            <a:pPr eaLnBrk="1" hangingPunct="1"/>
            <a:r>
              <a:rPr lang="en-US" dirty="0" smtClean="0">
                <a:ea typeface="ＭＳ Ｐゴシック" pitchFamily="34" charset="-128"/>
              </a:rPr>
              <a:t>Working Together </a:t>
            </a:r>
            <a:br>
              <a:rPr lang="en-US" dirty="0" smtClean="0">
                <a:ea typeface="ＭＳ Ｐゴシック" pitchFamily="34" charset="-128"/>
              </a:rPr>
            </a:br>
            <a:r>
              <a:rPr lang="en-US" dirty="0" smtClean="0">
                <a:ea typeface="ＭＳ Ｐゴシック" pitchFamily="34" charset="-128"/>
              </a:rPr>
              <a:t>Performance Measure</a:t>
            </a:r>
          </a:p>
        </p:txBody>
      </p:sp>
      <p:sp>
        <p:nvSpPr>
          <p:cNvPr id="3" name="Content Placeholder 2"/>
          <p:cNvSpPr>
            <a:spLocks noGrp="1"/>
          </p:cNvSpPr>
          <p:nvPr>
            <p:ph idx="1"/>
          </p:nvPr>
        </p:nvSpPr>
        <p:spPr>
          <a:xfrm>
            <a:off x="457200" y="1676400"/>
            <a:ext cx="8229600" cy="4449763"/>
          </a:xfrm>
        </p:spPr>
        <p:txBody>
          <a:bodyPr/>
          <a:lstStyle/>
          <a:p>
            <a:pPr marL="685800" indent="-457200" eaLnBrk="1" hangingPunct="1">
              <a:buFont typeface="Arial" panose="020B0604020202020204" pitchFamily="34" charset="0"/>
              <a:buChar char="•"/>
              <a:defRPr/>
            </a:pPr>
            <a:r>
              <a:rPr lang="en-US" sz="2800" dirty="0" smtClean="0"/>
              <a:t>Measure 3.1 (Working Together) is calculated by measuring responses to selected Program Measure Survey questions</a:t>
            </a:r>
          </a:p>
          <a:p>
            <a:pPr lvl="1" eaLnBrk="1" hangingPunct="1">
              <a:buFont typeface="Arial" panose="020B0604020202020204" pitchFamily="34" charset="0"/>
              <a:buChar char="•"/>
              <a:defRPr/>
            </a:pPr>
            <a:r>
              <a:rPr lang="en-US" sz="2400" dirty="0" smtClean="0"/>
              <a:t>Two questions are used to determine increase capacity to work with schools and service providers</a:t>
            </a:r>
          </a:p>
          <a:p>
            <a:pPr lvl="1" eaLnBrk="1" hangingPunct="1">
              <a:buFont typeface="Arial" panose="020B0604020202020204" pitchFamily="34" charset="0"/>
              <a:buChar char="•"/>
              <a:defRPr/>
            </a:pPr>
            <a:r>
              <a:rPr lang="en-US" sz="2400" dirty="0" smtClean="0"/>
              <a:t>The numerator is the total number of responses to both questions that receive a score of 2 or 3 divided by the total number of responses to both questions</a:t>
            </a:r>
          </a:p>
        </p:txBody>
      </p:sp>
      <p:sp>
        <p:nvSpPr>
          <p:cNvPr id="4" name="Slide Number Placeholder 3"/>
          <p:cNvSpPr>
            <a:spLocks noGrp="1"/>
          </p:cNvSpPr>
          <p:nvPr>
            <p:ph type="sldNum" sz="quarter" idx="11"/>
          </p:nvPr>
        </p:nvSpPr>
        <p:spPr/>
        <p:txBody>
          <a:bodyPr/>
          <a:lstStyle/>
          <a:p>
            <a:pPr>
              <a:defRPr/>
            </a:pPr>
            <a:fld id="{5B336EBF-674E-470D-8881-CDA68A4CC260}" type="slidenum">
              <a:rPr lang="en-US" sz="1800" smtClean="0"/>
              <a:pPr>
                <a:defRPr/>
              </a:pPr>
              <a:t>13</a:t>
            </a:fld>
            <a:endParaRPr lang="en-US" sz="1800" dirty="0"/>
          </a:p>
        </p:txBody>
      </p:sp>
    </p:spTree>
  </p:cSld>
  <p:clrMapOvr>
    <a:masterClrMapping/>
  </p:clrMapOvr>
  <p:transition>
    <p:fade/>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itle 1"/>
          <p:cNvSpPr>
            <a:spLocks noGrp="1"/>
          </p:cNvSpPr>
          <p:nvPr>
            <p:ph type="title"/>
          </p:nvPr>
        </p:nvSpPr>
        <p:spPr/>
        <p:txBody>
          <a:bodyPr/>
          <a:lstStyle/>
          <a:p>
            <a:r>
              <a:rPr lang="en-US" dirty="0" smtClean="0">
                <a:ea typeface="ＭＳ Ｐゴシック" pitchFamily="34" charset="-128"/>
              </a:rPr>
              <a:t>Collection Methodology 2017</a:t>
            </a:r>
          </a:p>
        </p:txBody>
      </p:sp>
      <p:sp>
        <p:nvSpPr>
          <p:cNvPr id="3" name="Content Placeholder 2"/>
          <p:cNvSpPr>
            <a:spLocks noGrp="1"/>
          </p:cNvSpPr>
          <p:nvPr>
            <p:ph idx="1"/>
          </p:nvPr>
        </p:nvSpPr>
        <p:spPr/>
        <p:txBody>
          <a:bodyPr/>
          <a:lstStyle/>
          <a:p>
            <a:pPr marL="685800" indent="-457200">
              <a:buFont typeface="Arial" panose="020B0604020202020204" pitchFamily="34" charset="0"/>
              <a:buChar char="•"/>
              <a:defRPr/>
            </a:pPr>
            <a:r>
              <a:rPr lang="en-US" sz="2800" dirty="0" smtClean="0"/>
              <a:t>31 Centers across the CPRCs and PTIs were randomly selected to send in</a:t>
            </a:r>
            <a:r>
              <a:rPr lang="en-US" sz="2800" b="1" dirty="0" smtClean="0"/>
              <a:t> service </a:t>
            </a:r>
            <a:r>
              <a:rPr lang="en-US" sz="2800" dirty="0" smtClean="0"/>
              <a:t>descriptions for the quality, relevance and usefulness short-term measures</a:t>
            </a:r>
          </a:p>
          <a:p>
            <a:pPr lvl="1">
              <a:buFont typeface="Arial" panose="020B0604020202020204" pitchFamily="34" charset="0"/>
              <a:buChar char="•"/>
              <a:defRPr/>
            </a:pPr>
            <a:r>
              <a:rPr lang="en-US" sz="2400" dirty="0" smtClean="0"/>
              <a:t>Centers sent a list of 3 “best” or most effective services </a:t>
            </a:r>
          </a:p>
          <a:p>
            <a:pPr lvl="1">
              <a:buFont typeface="Arial" panose="020B0604020202020204" pitchFamily="34" charset="0"/>
              <a:buChar char="•"/>
              <a:defRPr/>
            </a:pPr>
            <a:r>
              <a:rPr lang="en-US" sz="2400" dirty="0" smtClean="0"/>
              <a:t>Centers were told which service in their lists they will submit to the contractor, along with the corresponding description</a:t>
            </a:r>
          </a:p>
          <a:p>
            <a:pPr lvl="1">
              <a:buFont typeface="Arial" panose="020B0604020202020204" pitchFamily="34" charset="0"/>
              <a:buChar char="•"/>
              <a:defRPr/>
            </a:pPr>
            <a:r>
              <a:rPr lang="en-US" sz="2400" dirty="0" smtClean="0"/>
              <a:t>Centers included in 2016 sample or funded for the first time were not included in the sampling</a:t>
            </a:r>
          </a:p>
        </p:txBody>
      </p:sp>
      <p:sp>
        <p:nvSpPr>
          <p:cNvPr id="4" name="Slide Number Placeholder 3"/>
          <p:cNvSpPr>
            <a:spLocks noGrp="1"/>
          </p:cNvSpPr>
          <p:nvPr>
            <p:ph type="sldNum" sz="quarter" idx="11"/>
          </p:nvPr>
        </p:nvSpPr>
        <p:spPr/>
        <p:txBody>
          <a:bodyPr/>
          <a:lstStyle/>
          <a:p>
            <a:pPr>
              <a:defRPr/>
            </a:pPr>
            <a:fld id="{AD49DA71-AD7F-488B-8726-AD110AC18F38}" type="slidenum">
              <a:rPr lang="en-US" sz="1800" smtClean="0"/>
              <a:pPr>
                <a:defRPr/>
              </a:pPr>
              <a:t>14</a:t>
            </a:fld>
            <a:endParaRPr lang="en-US" sz="1800" dirty="0"/>
          </a:p>
        </p:txBody>
      </p:sp>
    </p:spTree>
  </p:cSld>
  <p:clrMapOvr>
    <a:masterClrMapping/>
  </p:clrMapOvr>
  <p:transition>
    <p:fade/>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itle 1"/>
          <p:cNvSpPr>
            <a:spLocks noGrp="1"/>
          </p:cNvSpPr>
          <p:nvPr>
            <p:ph type="title"/>
          </p:nvPr>
        </p:nvSpPr>
        <p:spPr/>
        <p:txBody>
          <a:bodyPr/>
          <a:lstStyle/>
          <a:p>
            <a:r>
              <a:rPr lang="en-US" dirty="0" smtClean="0">
                <a:ea typeface="ＭＳ Ｐゴシック" pitchFamily="34" charset="-128"/>
              </a:rPr>
              <a:t>Performance Measure Results 2017</a:t>
            </a:r>
          </a:p>
        </p:txBody>
      </p:sp>
      <p:graphicFrame>
        <p:nvGraphicFramePr>
          <p:cNvPr id="4" name="Content Placeholder 3" descr="Table showing various measures, their corresponding targets and the actual targets."/>
          <p:cNvGraphicFramePr>
            <a:graphicFrameLocks noGrp="1"/>
          </p:cNvGraphicFramePr>
          <p:nvPr>
            <p:ph idx="1"/>
            <p:extLst>
              <p:ext uri="{D42A27DB-BD31-4B8C-83A1-F6EECF244321}">
                <p14:modId xmlns:p14="http://schemas.microsoft.com/office/powerpoint/2010/main" val="2127438070"/>
              </p:ext>
            </p:extLst>
          </p:nvPr>
        </p:nvGraphicFramePr>
        <p:xfrm>
          <a:off x="685800" y="2209800"/>
          <a:ext cx="7772400" cy="3627120"/>
        </p:xfrm>
        <a:graphic>
          <a:graphicData uri="http://schemas.openxmlformats.org/drawingml/2006/table">
            <a:tbl>
              <a:tblPr firstRow="1" bandRow="1">
                <a:tableStyleId>{21E4AEA4-8DFA-4A89-87EB-49C32662AFE0}</a:tableStyleId>
              </a:tblPr>
              <a:tblGrid>
                <a:gridCol w="4621212">
                  <a:extLst>
                    <a:ext uri="{9D8B030D-6E8A-4147-A177-3AD203B41FA5}">
                      <a16:colId xmlns:a16="http://schemas.microsoft.com/office/drawing/2014/main" val="20000"/>
                    </a:ext>
                  </a:extLst>
                </a:gridCol>
                <a:gridCol w="1447800">
                  <a:extLst>
                    <a:ext uri="{9D8B030D-6E8A-4147-A177-3AD203B41FA5}">
                      <a16:colId xmlns:a16="http://schemas.microsoft.com/office/drawing/2014/main" val="20001"/>
                    </a:ext>
                  </a:extLst>
                </a:gridCol>
                <a:gridCol w="1703388">
                  <a:extLst>
                    <a:ext uri="{9D8B030D-6E8A-4147-A177-3AD203B41FA5}">
                      <a16:colId xmlns:a16="http://schemas.microsoft.com/office/drawing/2014/main" val="20002"/>
                    </a:ext>
                  </a:extLst>
                </a:gridCol>
              </a:tblGrid>
              <a:tr h="370840">
                <a:tc>
                  <a:txBody>
                    <a:bodyPr/>
                    <a:lstStyle/>
                    <a:p>
                      <a:pPr algn="ctr"/>
                      <a:r>
                        <a:rPr lang="en-US" sz="2800" dirty="0" smtClean="0"/>
                        <a:t>Measure</a:t>
                      </a:r>
                      <a:endParaRPr lang="en-US" sz="2800" dirty="0"/>
                    </a:p>
                  </a:txBody>
                  <a:tcPr/>
                </a:tc>
                <a:tc>
                  <a:txBody>
                    <a:bodyPr/>
                    <a:lstStyle/>
                    <a:p>
                      <a:pPr algn="ctr"/>
                      <a:r>
                        <a:rPr lang="en-US" sz="2800" dirty="0" smtClean="0"/>
                        <a:t>Target</a:t>
                      </a:r>
                      <a:endParaRPr lang="en-US" sz="2800" dirty="0"/>
                    </a:p>
                  </a:txBody>
                  <a:tcPr/>
                </a:tc>
                <a:tc>
                  <a:txBody>
                    <a:bodyPr/>
                    <a:lstStyle/>
                    <a:p>
                      <a:pPr algn="ctr"/>
                      <a:r>
                        <a:rPr lang="en-US" sz="2800" dirty="0" smtClean="0"/>
                        <a:t>Actual</a:t>
                      </a:r>
                      <a:endParaRPr lang="en-US" sz="2800" dirty="0"/>
                    </a:p>
                  </a:txBody>
                  <a:tcPr/>
                </a:tc>
                <a:extLst>
                  <a:ext uri="{0D108BD9-81ED-4DB2-BD59-A6C34878D82A}">
                    <a16:rowId xmlns:a16="http://schemas.microsoft.com/office/drawing/2014/main" val="10000"/>
                  </a:ext>
                </a:extLst>
              </a:tr>
              <a:tr h="370840">
                <a:tc>
                  <a:txBody>
                    <a:bodyPr/>
                    <a:lstStyle/>
                    <a:p>
                      <a:r>
                        <a:rPr lang="en-US" sz="2800" dirty="0" smtClean="0"/>
                        <a:t>1.1 Quality</a:t>
                      </a:r>
                      <a:endParaRPr lang="en-US" sz="2800" dirty="0"/>
                    </a:p>
                  </a:txBody>
                  <a:tcPr/>
                </a:tc>
                <a:tc>
                  <a:txBody>
                    <a:bodyPr/>
                    <a:lstStyle/>
                    <a:p>
                      <a:r>
                        <a:rPr lang="en-US" sz="2800" dirty="0" smtClean="0"/>
                        <a:t>93%</a:t>
                      </a:r>
                      <a:endParaRPr lang="en-US" sz="2800" dirty="0"/>
                    </a:p>
                  </a:txBody>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2800" dirty="0" smtClean="0"/>
                        <a:t>100%</a:t>
                      </a:r>
                    </a:p>
                  </a:txBody>
                  <a:tcPr/>
                </a:tc>
                <a:extLst>
                  <a:ext uri="{0D108BD9-81ED-4DB2-BD59-A6C34878D82A}">
                    <a16:rowId xmlns:a16="http://schemas.microsoft.com/office/drawing/2014/main" val="10001"/>
                  </a:ext>
                </a:extLst>
              </a:tr>
              <a:tr h="370840">
                <a:tc>
                  <a:txBody>
                    <a:bodyPr/>
                    <a:lstStyle/>
                    <a:p>
                      <a:r>
                        <a:rPr lang="en-US" sz="2800" dirty="0" smtClean="0"/>
                        <a:t>1.2 Relevance</a:t>
                      </a:r>
                      <a:endParaRPr lang="en-US" sz="2800" dirty="0"/>
                    </a:p>
                  </a:txBody>
                  <a:tcPr/>
                </a:tc>
                <a:tc>
                  <a:txBody>
                    <a:bodyPr/>
                    <a:lstStyle/>
                    <a:p>
                      <a:r>
                        <a:rPr lang="en-US" sz="2800" dirty="0" smtClean="0"/>
                        <a:t>93%</a:t>
                      </a:r>
                      <a:endParaRPr lang="en-US" sz="2800" dirty="0"/>
                    </a:p>
                  </a:txBody>
                  <a:tcPr/>
                </a:tc>
                <a:tc>
                  <a:txBody>
                    <a:bodyPr/>
                    <a:lstStyle/>
                    <a:p>
                      <a:r>
                        <a:rPr lang="en-US" sz="2800" dirty="0" smtClean="0"/>
                        <a:t>100%</a:t>
                      </a:r>
                      <a:endParaRPr lang="en-US" sz="2800" dirty="0"/>
                    </a:p>
                  </a:txBody>
                  <a:tcPr/>
                </a:tc>
                <a:extLst>
                  <a:ext uri="{0D108BD9-81ED-4DB2-BD59-A6C34878D82A}">
                    <a16:rowId xmlns:a16="http://schemas.microsoft.com/office/drawing/2014/main" val="10002"/>
                  </a:ext>
                </a:extLst>
              </a:tr>
              <a:tr h="370840">
                <a:tc>
                  <a:txBody>
                    <a:bodyPr/>
                    <a:lstStyle/>
                    <a:p>
                      <a:r>
                        <a:rPr lang="en-US" sz="2800" dirty="0" smtClean="0"/>
                        <a:t>1.3 Usefulness</a:t>
                      </a:r>
                      <a:endParaRPr lang="en-US" sz="2800" dirty="0"/>
                    </a:p>
                  </a:txBody>
                  <a:tcPr/>
                </a:tc>
                <a:tc>
                  <a:txBody>
                    <a:bodyPr/>
                    <a:lstStyle/>
                    <a:p>
                      <a:r>
                        <a:rPr lang="en-US" sz="2800" dirty="0" smtClean="0"/>
                        <a:t>93%</a:t>
                      </a:r>
                      <a:endParaRPr lang="en-US" sz="2800" dirty="0"/>
                    </a:p>
                  </a:txBody>
                  <a:tcPr/>
                </a:tc>
                <a:tc>
                  <a:txBody>
                    <a:bodyPr/>
                    <a:lstStyle/>
                    <a:p>
                      <a:r>
                        <a:rPr lang="en-US" sz="2800" dirty="0" smtClean="0"/>
                        <a:t>100%</a:t>
                      </a:r>
                      <a:endParaRPr lang="en-US" sz="2800" dirty="0"/>
                    </a:p>
                  </a:txBody>
                  <a:tcPr/>
                </a:tc>
                <a:extLst>
                  <a:ext uri="{0D108BD9-81ED-4DB2-BD59-A6C34878D82A}">
                    <a16:rowId xmlns:a16="http://schemas.microsoft.com/office/drawing/2014/main" val="10003"/>
                  </a:ext>
                </a:extLst>
              </a:tr>
              <a:tr h="370840">
                <a:tc>
                  <a:txBody>
                    <a:bodyPr/>
                    <a:lstStyle/>
                    <a:p>
                      <a:r>
                        <a:rPr lang="en-US" sz="2800" dirty="0" smtClean="0"/>
                        <a:t>1.4 Cost</a:t>
                      </a:r>
                      <a:endParaRPr lang="en-US" sz="2800" dirty="0"/>
                    </a:p>
                  </a:txBody>
                  <a:tcPr/>
                </a:tc>
                <a:tc>
                  <a:txBody>
                    <a:bodyPr/>
                    <a:lstStyle/>
                    <a:p>
                      <a:r>
                        <a:rPr lang="en-US" sz="2800" dirty="0" smtClean="0"/>
                        <a:t>1.1</a:t>
                      </a:r>
                      <a:endParaRPr lang="en-US" sz="2800" dirty="0"/>
                    </a:p>
                  </a:txBody>
                  <a:tcPr/>
                </a:tc>
                <a:tc>
                  <a:txBody>
                    <a:bodyPr/>
                    <a:lstStyle/>
                    <a:p>
                      <a:r>
                        <a:rPr lang="en-US" sz="2800" dirty="0" smtClean="0"/>
                        <a:t>0.76</a:t>
                      </a:r>
                      <a:endParaRPr lang="en-US" sz="2800" dirty="0"/>
                    </a:p>
                  </a:txBody>
                  <a:tcPr/>
                </a:tc>
                <a:extLst>
                  <a:ext uri="{0D108BD9-81ED-4DB2-BD59-A6C34878D82A}">
                    <a16:rowId xmlns:a16="http://schemas.microsoft.com/office/drawing/2014/main" val="10004"/>
                  </a:ext>
                </a:extLst>
              </a:tr>
              <a:tr h="370840">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2800" dirty="0" smtClean="0"/>
                        <a:t>2.1 Rights</a:t>
                      </a:r>
                    </a:p>
                  </a:txBody>
                  <a:tcPr/>
                </a:tc>
                <a:tc>
                  <a:txBody>
                    <a:bodyPr/>
                    <a:lstStyle/>
                    <a:p>
                      <a:r>
                        <a:rPr lang="en-US" sz="2800" dirty="0" smtClean="0"/>
                        <a:t>N/A</a:t>
                      </a:r>
                      <a:endParaRPr lang="en-US" sz="2800" dirty="0"/>
                    </a:p>
                  </a:txBody>
                  <a:tcPr/>
                </a:tc>
                <a:tc>
                  <a:txBody>
                    <a:bodyPr/>
                    <a:lstStyle/>
                    <a:p>
                      <a:r>
                        <a:rPr lang="en-US" sz="2800" dirty="0" smtClean="0"/>
                        <a:t>94.1%</a:t>
                      </a:r>
                      <a:endParaRPr lang="en-US" sz="2800" dirty="0"/>
                    </a:p>
                  </a:txBody>
                  <a:tcPr/>
                </a:tc>
                <a:extLst>
                  <a:ext uri="{0D108BD9-81ED-4DB2-BD59-A6C34878D82A}">
                    <a16:rowId xmlns:a16="http://schemas.microsoft.com/office/drawing/2014/main" val="10005"/>
                  </a:ext>
                </a:extLst>
              </a:tr>
              <a:tr h="370840">
                <a:tc>
                  <a:txBody>
                    <a:bodyPr/>
                    <a:lstStyle/>
                    <a:p>
                      <a:r>
                        <a:rPr lang="en-US" sz="2800" dirty="0" smtClean="0"/>
                        <a:t>3.1 Working Together</a:t>
                      </a:r>
                      <a:endParaRPr lang="en-US" sz="2800" dirty="0"/>
                    </a:p>
                  </a:txBody>
                  <a:tcPr/>
                </a:tc>
                <a:tc>
                  <a:txBody>
                    <a:bodyPr/>
                    <a:lstStyle/>
                    <a:p>
                      <a:r>
                        <a:rPr lang="en-US" sz="2800" dirty="0" smtClean="0"/>
                        <a:t>N/A</a:t>
                      </a:r>
                      <a:endParaRPr lang="en-US" sz="2800" dirty="0"/>
                    </a:p>
                  </a:txBody>
                  <a:tcPr/>
                </a:tc>
                <a:tc>
                  <a:txBody>
                    <a:bodyPr/>
                    <a:lstStyle/>
                    <a:p>
                      <a:r>
                        <a:rPr lang="en-US" sz="2800" dirty="0" smtClean="0"/>
                        <a:t>89.9%</a:t>
                      </a:r>
                      <a:endParaRPr lang="en-US" sz="2800" dirty="0"/>
                    </a:p>
                  </a:txBody>
                  <a:tcPr/>
                </a:tc>
                <a:extLst>
                  <a:ext uri="{0D108BD9-81ED-4DB2-BD59-A6C34878D82A}">
                    <a16:rowId xmlns:a16="http://schemas.microsoft.com/office/drawing/2014/main" val="10006"/>
                  </a:ext>
                </a:extLst>
              </a:tr>
            </a:tbl>
          </a:graphicData>
        </a:graphic>
      </p:graphicFrame>
      <p:sp>
        <p:nvSpPr>
          <p:cNvPr id="5" name="Slide Number Placeholder 4"/>
          <p:cNvSpPr>
            <a:spLocks noGrp="1"/>
          </p:cNvSpPr>
          <p:nvPr>
            <p:ph type="sldNum" sz="quarter" idx="12"/>
          </p:nvPr>
        </p:nvSpPr>
        <p:spPr>
          <a:xfrm>
            <a:off x="304800" y="6253071"/>
            <a:ext cx="2133600" cy="365125"/>
          </a:xfrm>
        </p:spPr>
        <p:txBody>
          <a:bodyPr/>
          <a:lstStyle/>
          <a:p>
            <a:pPr>
              <a:defRPr/>
            </a:pPr>
            <a:fld id="{3071F94F-D520-4F7D-BA2C-7986FE82C673}" type="slidenum">
              <a:rPr lang="en-US" sz="1800" smtClean="0"/>
              <a:pPr>
                <a:defRPr/>
              </a:pPr>
              <a:t>15</a:t>
            </a:fld>
            <a:endParaRPr lang="en-US" sz="1800" dirty="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itle 1"/>
          <p:cNvSpPr>
            <a:spLocks noGrp="1"/>
          </p:cNvSpPr>
          <p:nvPr>
            <p:ph type="title"/>
          </p:nvPr>
        </p:nvSpPr>
        <p:spPr/>
        <p:txBody>
          <a:bodyPr/>
          <a:lstStyle/>
          <a:p>
            <a:r>
              <a:rPr lang="en-US" dirty="0" smtClean="0">
                <a:ea typeface="ＭＳ Ｐゴシック" pitchFamily="34" charset="-128"/>
              </a:rPr>
              <a:t>QRU Collection Methodology 2018</a:t>
            </a:r>
          </a:p>
        </p:txBody>
      </p:sp>
      <p:sp>
        <p:nvSpPr>
          <p:cNvPr id="3" name="Content Placeholder 2"/>
          <p:cNvSpPr>
            <a:spLocks noGrp="1"/>
          </p:cNvSpPr>
          <p:nvPr>
            <p:ph idx="1"/>
          </p:nvPr>
        </p:nvSpPr>
        <p:spPr/>
        <p:txBody>
          <a:bodyPr/>
          <a:lstStyle/>
          <a:p>
            <a:pPr marL="685800" indent="-457200">
              <a:buFont typeface="Arial" panose="020B0604020202020204" pitchFamily="34" charset="0"/>
              <a:buChar char="•"/>
              <a:defRPr/>
            </a:pPr>
            <a:r>
              <a:rPr lang="en-US" sz="2800" dirty="0" smtClean="0"/>
              <a:t>29 Centers across the CPRCs and PTIs have been randomly selected to send in</a:t>
            </a:r>
            <a:r>
              <a:rPr lang="en-US" sz="2800" b="1" dirty="0" smtClean="0"/>
              <a:t> service </a:t>
            </a:r>
            <a:r>
              <a:rPr lang="en-US" sz="2800" dirty="0" smtClean="0"/>
              <a:t>descriptions for the quality, relevance and usefulness short-term measures</a:t>
            </a:r>
          </a:p>
          <a:p>
            <a:pPr lvl="1">
              <a:buFont typeface="Arial" panose="020B0604020202020204" pitchFamily="34" charset="0"/>
              <a:buChar char="•"/>
              <a:defRPr/>
            </a:pPr>
            <a:r>
              <a:rPr lang="en-US" sz="2400" dirty="0" smtClean="0"/>
              <a:t>Centers will send a list of 3 most effective or “best” services </a:t>
            </a:r>
          </a:p>
          <a:p>
            <a:pPr lvl="1">
              <a:buFont typeface="Arial" panose="020B0604020202020204" pitchFamily="34" charset="0"/>
              <a:buChar char="•"/>
              <a:defRPr/>
            </a:pPr>
            <a:r>
              <a:rPr lang="en-US" sz="2400" dirty="0" smtClean="0"/>
              <a:t>Centers will be told which service in their lists they will submit to the contractor, along with the corresponding description</a:t>
            </a:r>
          </a:p>
          <a:p>
            <a:pPr lvl="1">
              <a:buFont typeface="Arial" panose="020B0604020202020204" pitchFamily="34" charset="0"/>
              <a:buChar char="•"/>
              <a:defRPr/>
            </a:pPr>
            <a:r>
              <a:rPr lang="en-US" sz="2400" dirty="0" smtClean="0"/>
              <a:t>Centers included in 2017 sample or funded for the first time are not included in the sampling</a:t>
            </a:r>
          </a:p>
        </p:txBody>
      </p:sp>
      <p:sp>
        <p:nvSpPr>
          <p:cNvPr id="4" name="Slide Number Placeholder 3"/>
          <p:cNvSpPr>
            <a:spLocks noGrp="1"/>
          </p:cNvSpPr>
          <p:nvPr>
            <p:ph type="sldNum" sz="quarter" idx="11"/>
          </p:nvPr>
        </p:nvSpPr>
        <p:spPr/>
        <p:txBody>
          <a:bodyPr/>
          <a:lstStyle/>
          <a:p>
            <a:pPr>
              <a:defRPr/>
            </a:pPr>
            <a:fld id="{AD49DA71-AD7F-488B-8726-AD110AC18F38}" type="slidenum">
              <a:rPr lang="en-US" sz="1800" smtClean="0"/>
              <a:pPr>
                <a:defRPr/>
              </a:pPr>
              <a:t>16</a:t>
            </a:fld>
            <a:endParaRPr lang="en-US" sz="1800" dirty="0"/>
          </a:p>
        </p:txBody>
      </p:sp>
    </p:spTree>
    <p:extLst>
      <p:ext uri="{BB962C8B-B14F-4D97-AF65-F5344CB8AC3E}">
        <p14:creationId xmlns:p14="http://schemas.microsoft.com/office/powerpoint/2010/main" val="218885961"/>
      </p:ext>
    </p:extLst>
  </p:cSld>
  <p:clrMapOvr>
    <a:masterClrMapping/>
  </p:clrMapOvr>
  <p:transition>
    <p:fade/>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1"/>
          </p:nvPr>
        </p:nvSpPr>
        <p:spPr/>
        <p:txBody>
          <a:bodyPr/>
          <a:lstStyle/>
          <a:p>
            <a:pPr>
              <a:defRPr/>
            </a:pPr>
            <a:fld id="{288FA015-A978-44B6-805D-ACB5337FBDC7}" type="slidenum">
              <a:rPr lang="en-US" sz="1800" smtClean="0"/>
              <a:pPr>
                <a:defRPr/>
              </a:pPr>
              <a:t>17</a:t>
            </a:fld>
            <a:endParaRPr lang="en-US" sz="1800" dirty="0"/>
          </a:p>
        </p:txBody>
      </p:sp>
      <p:pic>
        <p:nvPicPr>
          <p:cNvPr id="18" name="Content Placeholder 17" descr="Picture of Kerri Wilis.&#10;Picture of Elaine Carlson."/>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4343400" y="3733800"/>
            <a:ext cx="3505504" cy="2237426"/>
          </a:xfrm>
        </p:spPr>
      </p:pic>
      <p:sp>
        <p:nvSpPr>
          <p:cNvPr id="2" name="Text Placeholder 1"/>
          <p:cNvSpPr>
            <a:spLocks noGrp="1"/>
          </p:cNvSpPr>
          <p:nvPr>
            <p:ph type="body" sz="quarter" idx="10"/>
          </p:nvPr>
        </p:nvSpPr>
        <p:spPr>
          <a:xfrm>
            <a:off x="457200" y="792163"/>
            <a:ext cx="8229600" cy="3170237"/>
          </a:xfrm>
        </p:spPr>
        <p:txBody>
          <a:bodyPr/>
          <a:lstStyle/>
          <a:p>
            <a:pPr marL="685800" lvl="0" indent="-457200">
              <a:buClr>
                <a:srgbClr val="038A00"/>
              </a:buClr>
              <a:buFont typeface="Arial" panose="020B0604020202020204" pitchFamily="34" charset="0"/>
              <a:buChar char="•"/>
              <a:defRPr/>
            </a:pPr>
            <a:r>
              <a:rPr lang="en-US" sz="2800" cap="none" dirty="0">
                <a:solidFill>
                  <a:srgbClr val="333333"/>
                </a:solidFill>
              </a:rPr>
              <a:t>Center to Improve Program and Project Performance (CIPP) at Westat will be responsible for data collection and analysis, with Kerri Wills and Elaine Carlson as primary contacts</a:t>
            </a:r>
          </a:p>
          <a:p>
            <a:pPr marL="685800" lvl="0" indent="-457200">
              <a:buClr>
                <a:srgbClr val="038A00"/>
              </a:buClr>
              <a:buFont typeface="Arial" panose="020B0604020202020204" pitchFamily="34" charset="0"/>
              <a:buChar char="•"/>
              <a:defRPr/>
            </a:pPr>
            <a:r>
              <a:rPr lang="en-US" sz="2800" cap="none" dirty="0">
                <a:solidFill>
                  <a:srgbClr val="333333"/>
                </a:solidFill>
              </a:rPr>
              <a:t>Descriptions and corroborating materials must be sent electronically to </a:t>
            </a:r>
            <a:r>
              <a:rPr lang="en-US" sz="2800" cap="none" dirty="0" smtClean="0">
                <a:solidFill>
                  <a:srgbClr val="333333"/>
                </a:solidFill>
              </a:rPr>
              <a:t>Kerri and Elaine at CIPP-GPRA@westat.com</a:t>
            </a:r>
            <a:endParaRPr lang="en-US" sz="2800" cap="none" dirty="0">
              <a:solidFill>
                <a:srgbClr val="333333"/>
              </a:solidFill>
            </a:endParaRPr>
          </a:p>
        </p:txBody>
      </p:sp>
      <p:sp>
        <p:nvSpPr>
          <p:cNvPr id="25602" name="Title 1"/>
          <p:cNvSpPr>
            <a:spLocks noGrp="1"/>
          </p:cNvSpPr>
          <p:nvPr>
            <p:ph type="title"/>
          </p:nvPr>
        </p:nvSpPr>
        <p:spPr/>
        <p:txBody>
          <a:bodyPr/>
          <a:lstStyle/>
          <a:p>
            <a:r>
              <a:rPr lang="en-US" dirty="0">
                <a:ea typeface="ＭＳ Ｐゴシック" pitchFamily="34" charset="-128"/>
              </a:rPr>
              <a:t>Collection Process </a:t>
            </a:r>
            <a:r>
              <a:rPr lang="en-US" dirty="0" smtClean="0">
                <a:ea typeface="ＭＳ Ｐゴシック" pitchFamily="34" charset="-128"/>
              </a:rPr>
              <a:t>2018</a:t>
            </a:r>
          </a:p>
        </p:txBody>
      </p:sp>
    </p:spTree>
    <p:extLst>
      <p:ext uri="{BB962C8B-B14F-4D97-AF65-F5344CB8AC3E}">
        <p14:creationId xmlns:p14="http://schemas.microsoft.com/office/powerpoint/2010/main" val="44692159"/>
      </p:ext>
    </p:extLst>
  </p:cSld>
  <p:clrMapOvr>
    <a:masterClrMapping/>
  </p:clrMapOvr>
  <p:transition>
    <p:fade/>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Definition of Service</a:t>
            </a:r>
            <a:endParaRPr lang="en-US" dirty="0"/>
          </a:p>
        </p:txBody>
      </p:sp>
      <p:sp>
        <p:nvSpPr>
          <p:cNvPr id="3" name="Content Placeholder 2"/>
          <p:cNvSpPr>
            <a:spLocks noGrp="1"/>
          </p:cNvSpPr>
          <p:nvPr>
            <p:ph idx="1"/>
          </p:nvPr>
        </p:nvSpPr>
        <p:spPr/>
        <p:txBody>
          <a:bodyPr/>
          <a:lstStyle/>
          <a:p>
            <a:pPr>
              <a:buFont typeface="Arial" panose="020B0604020202020204" pitchFamily="34" charset="0"/>
              <a:buChar char="•"/>
            </a:pPr>
            <a:r>
              <a:rPr lang="en-US" sz="2800" dirty="0" smtClean="0"/>
              <a:t>A  service is </a:t>
            </a:r>
            <a:r>
              <a:rPr lang="en-US" sz="2800" dirty="0"/>
              <a:t>work performed by an OSEP-funded project to </a:t>
            </a:r>
            <a:r>
              <a:rPr lang="en-US" sz="2800" dirty="0" smtClean="0"/>
              <a:t>provide information </a:t>
            </a:r>
            <a:r>
              <a:rPr lang="en-US" sz="2800" dirty="0"/>
              <a:t>to a specific audience relevant to the </a:t>
            </a:r>
            <a:r>
              <a:rPr lang="en-US" sz="2800" dirty="0" smtClean="0"/>
              <a:t>improvement of outcomes </a:t>
            </a:r>
            <a:r>
              <a:rPr lang="en-US" sz="2800" dirty="0"/>
              <a:t>for children with disabilities</a:t>
            </a:r>
            <a:r>
              <a:rPr lang="en-US" sz="2800" dirty="0" smtClean="0"/>
              <a:t>.</a:t>
            </a:r>
            <a:endParaRPr lang="en-US" sz="2800" dirty="0"/>
          </a:p>
          <a:p>
            <a:pPr>
              <a:buFont typeface="Arial" panose="020B0604020202020204" pitchFamily="34" charset="0"/>
              <a:buChar char="•"/>
            </a:pPr>
            <a:r>
              <a:rPr lang="en-US" sz="2800" dirty="0" smtClean="0"/>
              <a:t>Examples </a:t>
            </a:r>
            <a:r>
              <a:rPr lang="en-US" sz="2800" dirty="0"/>
              <a:t>of services </a:t>
            </a:r>
            <a:r>
              <a:rPr lang="en-US" sz="2800" dirty="0" smtClean="0"/>
              <a:t>include</a:t>
            </a:r>
          </a:p>
          <a:p>
            <a:pPr marL="1280160" lvl="1" indent="-457200">
              <a:buFont typeface="Arial" panose="020B0604020202020204" pitchFamily="34" charset="0"/>
              <a:buChar char="•"/>
            </a:pPr>
            <a:r>
              <a:rPr lang="en-US" sz="2400" dirty="0" smtClean="0"/>
              <a:t>Conducting </a:t>
            </a:r>
            <a:r>
              <a:rPr lang="en-US" sz="2400" dirty="0"/>
              <a:t>training, leading and convening </a:t>
            </a:r>
            <a:r>
              <a:rPr lang="en-US" sz="2400" dirty="0" smtClean="0"/>
              <a:t>informational meetings</a:t>
            </a:r>
            <a:r>
              <a:rPr lang="en-US" sz="2400" dirty="0"/>
              <a:t>, responding to inquiries from a targeted population, </a:t>
            </a:r>
            <a:r>
              <a:rPr lang="en-US" sz="2400" dirty="0" smtClean="0"/>
              <a:t>IEP clinics</a:t>
            </a:r>
            <a:r>
              <a:rPr lang="en-US" sz="2400" dirty="0"/>
              <a:t>, phone support, IEP meeting support, intensive TA </a:t>
            </a:r>
            <a:r>
              <a:rPr lang="en-US" sz="2400" dirty="0" smtClean="0"/>
              <a:t>to families</a:t>
            </a:r>
            <a:r>
              <a:rPr lang="en-US" sz="2400" dirty="0"/>
              <a:t>.</a:t>
            </a:r>
          </a:p>
        </p:txBody>
      </p:sp>
      <p:sp>
        <p:nvSpPr>
          <p:cNvPr id="4" name="Slide Number Placeholder 3"/>
          <p:cNvSpPr>
            <a:spLocks noGrp="1"/>
          </p:cNvSpPr>
          <p:nvPr>
            <p:ph type="sldNum" sz="quarter" idx="11"/>
          </p:nvPr>
        </p:nvSpPr>
        <p:spPr/>
        <p:txBody>
          <a:bodyPr/>
          <a:lstStyle/>
          <a:p>
            <a:pPr>
              <a:defRPr/>
            </a:pPr>
            <a:fld id="{F38869F5-5FE6-497C-8619-E9EB251231A7}" type="slidenum">
              <a:rPr lang="en-US" smtClean="0"/>
              <a:pPr>
                <a:defRPr/>
              </a:pPr>
              <a:t>18</a:t>
            </a:fld>
            <a:endParaRPr lang="en-US" dirty="0"/>
          </a:p>
        </p:txBody>
      </p:sp>
    </p:spTree>
    <p:extLst>
      <p:ext uri="{BB962C8B-B14F-4D97-AF65-F5344CB8AC3E}">
        <p14:creationId xmlns:p14="http://schemas.microsoft.com/office/powerpoint/2010/main" val="3163271536"/>
      </p:ext>
    </p:extLst>
  </p:cSld>
  <p:clrMapOvr>
    <a:masterClrMapping/>
  </p:clrMapOvr>
  <p:transition>
    <p:fade/>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itle 1"/>
          <p:cNvSpPr>
            <a:spLocks noGrp="1"/>
          </p:cNvSpPr>
          <p:nvPr>
            <p:ph type="title"/>
          </p:nvPr>
        </p:nvSpPr>
        <p:spPr/>
        <p:txBody>
          <a:bodyPr/>
          <a:lstStyle/>
          <a:p>
            <a:r>
              <a:rPr lang="en-US" dirty="0" smtClean="0">
                <a:ea typeface="ＭＳ Ｐゴシック" pitchFamily="34" charset="-128"/>
              </a:rPr>
              <a:t>COST &amp; Long Term Collection Methodology 2018</a:t>
            </a:r>
          </a:p>
        </p:txBody>
      </p:sp>
      <p:sp>
        <p:nvSpPr>
          <p:cNvPr id="3" name="Content Placeholder 2"/>
          <p:cNvSpPr>
            <a:spLocks noGrp="1"/>
          </p:cNvSpPr>
          <p:nvPr>
            <p:ph idx="1"/>
          </p:nvPr>
        </p:nvSpPr>
        <p:spPr>
          <a:xfrm>
            <a:off x="457200" y="1752600"/>
            <a:ext cx="8229600" cy="3992563"/>
          </a:xfrm>
        </p:spPr>
        <p:txBody>
          <a:bodyPr/>
          <a:lstStyle/>
          <a:p>
            <a:pPr marL="685800" indent="-457200">
              <a:buFont typeface="Arial" panose="020B0604020202020204" pitchFamily="34" charset="0"/>
              <a:buChar char="•"/>
              <a:defRPr/>
            </a:pPr>
            <a:r>
              <a:rPr lang="en-US" sz="2800" dirty="0" smtClean="0"/>
              <a:t>Cost measure will be calculated according to the established methodology, using the November 2017 parent center data collection</a:t>
            </a:r>
          </a:p>
          <a:p>
            <a:pPr marL="685800" indent="-457200">
              <a:buFont typeface="Arial" panose="020B0604020202020204" pitchFamily="34" charset="0"/>
              <a:buChar char="•"/>
              <a:defRPr/>
            </a:pPr>
            <a:r>
              <a:rPr lang="en-US" sz="2800" dirty="0" smtClean="0"/>
              <a:t>Baselines for the long-term measures will be determined based on the results of the questions on the Program Measures Survey</a:t>
            </a:r>
          </a:p>
          <a:p>
            <a:pPr marL="685800" indent="-457200">
              <a:buFont typeface="Arial" panose="020B0604020202020204" pitchFamily="34" charset="0"/>
              <a:buChar char="•"/>
              <a:defRPr/>
            </a:pPr>
            <a:r>
              <a:rPr lang="en-US" sz="2800" dirty="0" smtClean="0"/>
              <a:t>Cost and long-term measures will not require centers send additional information to CIPP.</a:t>
            </a:r>
          </a:p>
        </p:txBody>
      </p:sp>
      <p:sp>
        <p:nvSpPr>
          <p:cNvPr id="4" name="Slide Number Placeholder 3"/>
          <p:cNvSpPr>
            <a:spLocks noGrp="1"/>
          </p:cNvSpPr>
          <p:nvPr>
            <p:ph type="sldNum" sz="quarter" idx="11"/>
          </p:nvPr>
        </p:nvSpPr>
        <p:spPr/>
        <p:txBody>
          <a:bodyPr/>
          <a:lstStyle/>
          <a:p>
            <a:pPr>
              <a:defRPr/>
            </a:pPr>
            <a:fld id="{288FA015-A978-44B6-805D-ACB5337FBDC7}" type="slidenum">
              <a:rPr lang="en-US" sz="1800" smtClean="0"/>
              <a:pPr>
                <a:defRPr/>
              </a:pPr>
              <a:t>19</a:t>
            </a:fld>
            <a:endParaRPr lang="en-US" sz="1800" dirty="0"/>
          </a:p>
        </p:txBody>
      </p:sp>
    </p:spTree>
  </p:cSld>
  <p:clrMapOvr>
    <a:masterClrMapping/>
  </p:clrMapOvr>
  <p:transition>
    <p:fad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p:txBody>
          <a:bodyPr/>
          <a:lstStyle/>
          <a:p>
            <a:pPr eaLnBrk="1" hangingPunct="1"/>
            <a:r>
              <a:rPr lang="en-US" dirty="0" smtClean="0">
                <a:ea typeface="ＭＳ Ｐゴシック" pitchFamily="34" charset="-128"/>
              </a:rPr>
              <a:t>Webinar Objectives</a:t>
            </a:r>
          </a:p>
        </p:txBody>
      </p:sp>
      <p:sp>
        <p:nvSpPr>
          <p:cNvPr id="4099" name="Rectangle 3"/>
          <p:cNvSpPr>
            <a:spLocks noGrp="1" noChangeArrowheads="1"/>
          </p:cNvSpPr>
          <p:nvPr>
            <p:ph idx="1"/>
          </p:nvPr>
        </p:nvSpPr>
        <p:spPr>
          <a:noFill/>
        </p:spPr>
        <p:txBody>
          <a:bodyPr/>
          <a:lstStyle/>
          <a:p>
            <a:pPr eaLnBrk="1" hangingPunct="1">
              <a:lnSpc>
                <a:spcPct val="90000"/>
              </a:lnSpc>
              <a:buFont typeface="Arial" panose="020B0604020202020204" pitchFamily="34" charset="0"/>
              <a:buChar char="•"/>
            </a:pPr>
            <a:r>
              <a:rPr lang="en-US" sz="3200" dirty="0" smtClean="0">
                <a:effectLst/>
                <a:ea typeface="ＭＳ Ｐゴシック" pitchFamily="34" charset="-128"/>
              </a:rPr>
              <a:t>Increased understanding of </a:t>
            </a:r>
          </a:p>
          <a:p>
            <a:pPr marL="1280160" lvl="1" indent="-457200" eaLnBrk="1" hangingPunct="1">
              <a:lnSpc>
                <a:spcPct val="90000"/>
              </a:lnSpc>
              <a:buFont typeface="Arial" panose="020B0604020202020204" pitchFamily="34" charset="0"/>
              <a:buChar char="•"/>
            </a:pPr>
            <a:r>
              <a:rPr lang="en-US" sz="3200" dirty="0" smtClean="0">
                <a:effectLst/>
                <a:ea typeface="ＭＳ Ｐゴシック" pitchFamily="34" charset="-128"/>
              </a:rPr>
              <a:t>performance measures for the OSEP Parent Program</a:t>
            </a:r>
          </a:p>
          <a:p>
            <a:pPr marL="1280160" lvl="1" indent="-457200" eaLnBrk="1" hangingPunct="1">
              <a:lnSpc>
                <a:spcPct val="90000"/>
              </a:lnSpc>
              <a:buFont typeface="Arial" panose="020B0604020202020204" pitchFamily="34" charset="0"/>
              <a:buChar char="•"/>
            </a:pPr>
            <a:r>
              <a:rPr lang="en-US" sz="3200" dirty="0" smtClean="0">
                <a:effectLst/>
                <a:ea typeface="ＭＳ Ｐゴシック" pitchFamily="34" charset="-128"/>
              </a:rPr>
              <a:t>what is expected of grantees in relation to performance measures</a:t>
            </a:r>
          </a:p>
          <a:p>
            <a:pPr eaLnBrk="1" hangingPunct="1">
              <a:lnSpc>
                <a:spcPct val="90000"/>
              </a:lnSpc>
              <a:buFont typeface="Arial" panose="020B0604020202020204" pitchFamily="34" charset="0"/>
              <a:buChar char="•"/>
            </a:pPr>
            <a:r>
              <a:rPr lang="en-US" sz="3200" dirty="0" smtClean="0">
                <a:effectLst/>
                <a:ea typeface="ＭＳ Ｐゴシック" pitchFamily="34" charset="-128"/>
              </a:rPr>
              <a:t>Awareness of the requirements for the 2018 performance measure collection</a:t>
            </a:r>
          </a:p>
        </p:txBody>
      </p:sp>
      <p:sp>
        <p:nvSpPr>
          <p:cNvPr id="4" name="Slide Number Placeholder 3"/>
          <p:cNvSpPr>
            <a:spLocks noGrp="1"/>
          </p:cNvSpPr>
          <p:nvPr>
            <p:ph type="sldNum" sz="quarter" idx="11"/>
          </p:nvPr>
        </p:nvSpPr>
        <p:spPr/>
        <p:txBody>
          <a:bodyPr/>
          <a:lstStyle/>
          <a:p>
            <a:pPr>
              <a:defRPr/>
            </a:pPr>
            <a:fld id="{3BE93CF7-9AB6-4FEB-8F96-6157E1BB41A2}" type="slidenum">
              <a:rPr lang="en-US" sz="1800" smtClean="0"/>
              <a:pPr>
                <a:defRPr/>
              </a:pPr>
              <a:t>2</a:t>
            </a:fld>
            <a:endParaRPr lang="en-US" sz="1800" dirty="0"/>
          </a:p>
        </p:txBody>
      </p:sp>
    </p:spTree>
  </p:cSld>
  <p:clrMapOvr>
    <a:masterClrMapping/>
  </p:clrMapOvr>
  <p:transition>
    <p:fade/>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Collection Timeline</a:t>
            </a:r>
            <a:endParaRPr lang="en-US" dirty="0"/>
          </a:p>
        </p:txBody>
      </p:sp>
      <p:sp>
        <p:nvSpPr>
          <p:cNvPr id="3" name="Content Placeholder 2"/>
          <p:cNvSpPr>
            <a:spLocks noGrp="1"/>
          </p:cNvSpPr>
          <p:nvPr>
            <p:ph idx="1"/>
          </p:nvPr>
        </p:nvSpPr>
        <p:spPr/>
        <p:txBody>
          <a:bodyPr/>
          <a:lstStyle/>
          <a:p>
            <a:r>
              <a:rPr lang="en-US" dirty="0" smtClean="0"/>
              <a:t>January 26 – Centers notified of Selection</a:t>
            </a:r>
          </a:p>
          <a:p>
            <a:r>
              <a:rPr lang="en-US" dirty="0" smtClean="0"/>
              <a:t>February 9 – Centers send CIPP List of Top 3 Services</a:t>
            </a:r>
          </a:p>
          <a:p>
            <a:r>
              <a:rPr lang="en-US" dirty="0" smtClean="0"/>
              <a:t>March 9– CIPP notifies Centers of which service to submit</a:t>
            </a:r>
          </a:p>
          <a:p>
            <a:r>
              <a:rPr lang="en-US" dirty="0" smtClean="0"/>
              <a:t>March 30 – Centers submit service description and supporting materials to CIPP</a:t>
            </a:r>
            <a:endParaRPr lang="en-US" dirty="0"/>
          </a:p>
        </p:txBody>
      </p:sp>
      <p:sp>
        <p:nvSpPr>
          <p:cNvPr id="4" name="Slide Number Placeholder 3"/>
          <p:cNvSpPr>
            <a:spLocks noGrp="1"/>
          </p:cNvSpPr>
          <p:nvPr>
            <p:ph type="sldNum" sz="quarter" idx="11"/>
          </p:nvPr>
        </p:nvSpPr>
        <p:spPr/>
        <p:txBody>
          <a:bodyPr/>
          <a:lstStyle/>
          <a:p>
            <a:pPr>
              <a:defRPr/>
            </a:pPr>
            <a:fld id="{F38869F5-5FE6-497C-8619-E9EB251231A7}" type="slidenum">
              <a:rPr lang="en-US" smtClean="0"/>
              <a:pPr>
                <a:defRPr/>
              </a:pPr>
              <a:t>20</a:t>
            </a:fld>
            <a:endParaRPr lang="en-US" dirty="0"/>
          </a:p>
        </p:txBody>
      </p:sp>
    </p:spTree>
  </p:cSld>
  <p:clrMapOvr>
    <a:masterClrMapping/>
  </p:clrMapOvr>
  <p:transition>
    <p:fade/>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Tips for Submitting Top 3 Services</a:t>
            </a:r>
            <a:endParaRPr lang="en-US" dirty="0"/>
          </a:p>
        </p:txBody>
      </p:sp>
      <p:sp>
        <p:nvSpPr>
          <p:cNvPr id="3" name="Content Placeholder 2"/>
          <p:cNvSpPr>
            <a:spLocks noGrp="1"/>
          </p:cNvSpPr>
          <p:nvPr>
            <p:ph idx="1"/>
          </p:nvPr>
        </p:nvSpPr>
        <p:spPr/>
        <p:txBody>
          <a:bodyPr/>
          <a:lstStyle/>
          <a:p>
            <a:pPr>
              <a:buFont typeface="Arial" panose="020B0604020202020204" pitchFamily="34" charset="0"/>
              <a:buChar char="•"/>
            </a:pPr>
            <a:r>
              <a:rPr lang="en-US" sz="2800" dirty="0" smtClean="0"/>
              <a:t>Be </a:t>
            </a:r>
            <a:r>
              <a:rPr lang="en-US" sz="2800" b="1" u="sng" dirty="0" smtClean="0"/>
              <a:t>specific</a:t>
            </a:r>
            <a:r>
              <a:rPr lang="en-US" sz="2800" dirty="0" smtClean="0"/>
              <a:t> about the proposed submission</a:t>
            </a:r>
          </a:p>
          <a:p>
            <a:pPr lvl="1">
              <a:buFont typeface="Arial" panose="020B0604020202020204" pitchFamily="34" charset="0"/>
              <a:buChar char="•"/>
            </a:pPr>
            <a:r>
              <a:rPr lang="en-US" sz="2500" dirty="0" smtClean="0"/>
              <a:t>NOT “Telephone Assistance” </a:t>
            </a:r>
          </a:p>
          <a:p>
            <a:pPr lvl="1">
              <a:buFont typeface="Arial" panose="020B0604020202020204" pitchFamily="34" charset="0"/>
              <a:buChar char="•"/>
            </a:pPr>
            <a:r>
              <a:rPr lang="en-US" sz="2500" dirty="0" smtClean="0"/>
              <a:t>BUT “Individual Technical Assistance to Families on Post-School Transition”</a:t>
            </a:r>
          </a:p>
          <a:p>
            <a:pPr lvl="1">
              <a:buFont typeface="Arial" panose="020B0604020202020204" pitchFamily="34" charset="0"/>
              <a:buChar char="•"/>
            </a:pPr>
            <a:r>
              <a:rPr lang="en-US" sz="2500" dirty="0" smtClean="0"/>
              <a:t>NOT “Workshops”</a:t>
            </a:r>
          </a:p>
          <a:p>
            <a:pPr lvl="1">
              <a:buFont typeface="Arial" panose="020B0604020202020204" pitchFamily="34" charset="0"/>
              <a:buChar char="•"/>
            </a:pPr>
            <a:r>
              <a:rPr lang="en-US" sz="2500" dirty="0" smtClean="0"/>
              <a:t>BUT “Transitioning to Life After School Training for Youth”</a:t>
            </a:r>
          </a:p>
          <a:p>
            <a:pPr>
              <a:buFont typeface="Arial" panose="020B0604020202020204" pitchFamily="34" charset="0"/>
              <a:buChar char="•"/>
            </a:pPr>
            <a:r>
              <a:rPr lang="en-US" sz="2800" dirty="0" smtClean="0"/>
              <a:t>Choose services that have </a:t>
            </a:r>
            <a:r>
              <a:rPr lang="en-US" sz="2800" b="1" u="sng" dirty="0" smtClean="0"/>
              <a:t>accompanying materials </a:t>
            </a:r>
            <a:r>
              <a:rPr lang="en-US" sz="2800" dirty="0" smtClean="0"/>
              <a:t>to support the services</a:t>
            </a:r>
          </a:p>
          <a:p>
            <a:pPr lvl="1">
              <a:buFont typeface="Arial" panose="020B0604020202020204" pitchFamily="34" charset="0"/>
              <a:buChar char="•"/>
            </a:pPr>
            <a:r>
              <a:rPr lang="en-US" sz="2500" dirty="0" smtClean="0"/>
              <a:t>Documents, checklists, webpages, worksheets, etc.</a:t>
            </a:r>
          </a:p>
        </p:txBody>
      </p:sp>
      <p:sp>
        <p:nvSpPr>
          <p:cNvPr id="4" name="Slide Number Placeholder 3"/>
          <p:cNvSpPr>
            <a:spLocks noGrp="1"/>
          </p:cNvSpPr>
          <p:nvPr>
            <p:ph type="sldNum" sz="quarter" idx="11"/>
          </p:nvPr>
        </p:nvSpPr>
        <p:spPr/>
        <p:txBody>
          <a:bodyPr/>
          <a:lstStyle/>
          <a:p>
            <a:pPr>
              <a:defRPr/>
            </a:pPr>
            <a:fld id="{F38869F5-5FE6-497C-8619-E9EB251231A7}" type="slidenum">
              <a:rPr lang="en-US" smtClean="0"/>
              <a:pPr>
                <a:defRPr/>
              </a:pPr>
              <a:t>21</a:t>
            </a:fld>
            <a:endParaRPr lang="en-US" dirty="0"/>
          </a:p>
        </p:txBody>
      </p:sp>
    </p:spTree>
    <p:extLst>
      <p:ext uri="{BB962C8B-B14F-4D97-AF65-F5344CB8AC3E}">
        <p14:creationId xmlns:p14="http://schemas.microsoft.com/office/powerpoint/2010/main" val="108519463"/>
      </p:ext>
    </p:extLst>
  </p:cSld>
  <p:clrMapOvr>
    <a:masterClrMapping/>
  </p:clrMapOvr>
  <p:transition>
    <p:fade/>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Service Descriptions</a:t>
            </a:r>
            <a:endParaRPr lang="en-US" dirty="0"/>
          </a:p>
        </p:txBody>
      </p:sp>
      <p:sp>
        <p:nvSpPr>
          <p:cNvPr id="3" name="Content Placeholder 2"/>
          <p:cNvSpPr>
            <a:spLocks noGrp="1"/>
          </p:cNvSpPr>
          <p:nvPr>
            <p:ph idx="1"/>
          </p:nvPr>
        </p:nvSpPr>
        <p:spPr/>
        <p:txBody>
          <a:bodyPr/>
          <a:lstStyle/>
          <a:p>
            <a:pPr>
              <a:buFont typeface="Arial" panose="020B0604020202020204" pitchFamily="34" charset="0"/>
              <a:buChar char="•"/>
            </a:pPr>
            <a:r>
              <a:rPr lang="en-US" sz="2800" dirty="0" smtClean="0"/>
              <a:t>Quality of the written description of service </a:t>
            </a:r>
            <a:r>
              <a:rPr lang="en-US" sz="2800" u="sng" dirty="0" smtClean="0"/>
              <a:t>correlates</a:t>
            </a:r>
            <a:r>
              <a:rPr lang="en-US" sz="2800" dirty="0" smtClean="0"/>
              <a:t> to high reviewer ratings</a:t>
            </a:r>
          </a:p>
          <a:p>
            <a:pPr>
              <a:buFont typeface="Arial" panose="020B0604020202020204" pitchFamily="34" charset="0"/>
              <a:buChar char="•"/>
            </a:pPr>
            <a:r>
              <a:rPr lang="en-US" sz="2800" dirty="0" smtClean="0"/>
              <a:t>Quality of the service description should do justice to the service</a:t>
            </a:r>
          </a:p>
          <a:p>
            <a:pPr>
              <a:buFont typeface="Arial" panose="020B0604020202020204" pitchFamily="34" charset="0"/>
              <a:buChar char="•"/>
            </a:pPr>
            <a:r>
              <a:rPr lang="en-US" sz="2800" dirty="0" smtClean="0"/>
              <a:t>Read the criterion </a:t>
            </a:r>
            <a:r>
              <a:rPr lang="en-US" sz="2800" u="sng" dirty="0" smtClean="0"/>
              <a:t>carefully</a:t>
            </a:r>
            <a:r>
              <a:rPr lang="en-US" sz="2800" dirty="0" smtClean="0"/>
              <a:t> and respond fully and clearly</a:t>
            </a:r>
          </a:p>
          <a:p>
            <a:pPr>
              <a:buFont typeface="Arial" panose="020B0604020202020204" pitchFamily="34" charset="0"/>
              <a:buChar char="•"/>
            </a:pPr>
            <a:r>
              <a:rPr lang="en-US" sz="2800" dirty="0" smtClean="0"/>
              <a:t>Guide your reader to your response to criteria</a:t>
            </a:r>
          </a:p>
          <a:p>
            <a:pPr>
              <a:buFont typeface="Arial" panose="020B0604020202020204" pitchFamily="34" charset="0"/>
              <a:buChar char="•"/>
            </a:pPr>
            <a:r>
              <a:rPr lang="en-US" sz="2800" u="sng" dirty="0" smtClean="0"/>
              <a:t>Share</a:t>
            </a:r>
            <a:r>
              <a:rPr lang="en-US" sz="2800" dirty="0" smtClean="0"/>
              <a:t> description with others</a:t>
            </a:r>
          </a:p>
          <a:p>
            <a:pPr>
              <a:buFont typeface="Arial" panose="020B0604020202020204" pitchFamily="34" charset="0"/>
              <a:buChar char="•"/>
            </a:pPr>
            <a:r>
              <a:rPr lang="en-US" sz="2800" u="sng" dirty="0" smtClean="0"/>
              <a:t>Proofread</a:t>
            </a:r>
            <a:r>
              <a:rPr lang="en-US" sz="2800" dirty="0" smtClean="0"/>
              <a:t> carefully</a:t>
            </a:r>
          </a:p>
        </p:txBody>
      </p:sp>
      <p:sp>
        <p:nvSpPr>
          <p:cNvPr id="4" name="Slide Number Placeholder 3"/>
          <p:cNvSpPr>
            <a:spLocks noGrp="1"/>
          </p:cNvSpPr>
          <p:nvPr>
            <p:ph type="sldNum" sz="quarter" idx="11"/>
          </p:nvPr>
        </p:nvSpPr>
        <p:spPr/>
        <p:txBody>
          <a:bodyPr/>
          <a:lstStyle/>
          <a:p>
            <a:pPr>
              <a:defRPr/>
            </a:pPr>
            <a:fld id="{F38869F5-5FE6-497C-8619-E9EB251231A7}" type="slidenum">
              <a:rPr lang="en-US" smtClean="0"/>
              <a:pPr>
                <a:defRPr/>
              </a:pPr>
              <a:t>22</a:t>
            </a:fld>
            <a:endParaRPr lang="en-US" dirty="0"/>
          </a:p>
        </p:txBody>
      </p:sp>
    </p:spTree>
    <p:extLst>
      <p:ext uri="{BB962C8B-B14F-4D97-AF65-F5344CB8AC3E}">
        <p14:creationId xmlns:p14="http://schemas.microsoft.com/office/powerpoint/2010/main" val="1789499364"/>
      </p:ext>
    </p:extLst>
  </p:cSld>
  <p:clrMapOvr>
    <a:masterClrMapping/>
  </p:clrMapOvr>
  <p:transition>
    <p:fade/>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itle 1"/>
          <p:cNvSpPr>
            <a:spLocks noGrp="1"/>
          </p:cNvSpPr>
          <p:nvPr>
            <p:ph type="title"/>
          </p:nvPr>
        </p:nvSpPr>
        <p:spPr/>
        <p:txBody>
          <a:bodyPr/>
          <a:lstStyle/>
          <a:p>
            <a:r>
              <a:rPr lang="en-US" dirty="0" smtClean="0">
                <a:ea typeface="ＭＳ Ｐゴシック" pitchFamily="34" charset="-128"/>
              </a:rPr>
              <a:t>Technical Assistance </a:t>
            </a:r>
          </a:p>
        </p:txBody>
      </p:sp>
      <p:sp>
        <p:nvSpPr>
          <p:cNvPr id="3" name="Content Placeholder 2"/>
          <p:cNvSpPr>
            <a:spLocks noGrp="1"/>
          </p:cNvSpPr>
          <p:nvPr>
            <p:ph idx="1"/>
          </p:nvPr>
        </p:nvSpPr>
        <p:spPr/>
        <p:txBody>
          <a:bodyPr/>
          <a:lstStyle/>
          <a:p>
            <a:pPr marL="685800" indent="-457200">
              <a:buFont typeface="Arial" panose="020B0604020202020204" pitchFamily="34" charset="0"/>
              <a:buChar char="•"/>
              <a:defRPr/>
            </a:pPr>
            <a:r>
              <a:rPr lang="en-US" sz="2800" dirty="0" smtClean="0"/>
              <a:t>Exemplary service descriptions are available on the Program Measures Collection workgroup </a:t>
            </a:r>
          </a:p>
          <a:p>
            <a:pPr lvl="1">
              <a:buFont typeface="Arial" panose="020B0604020202020204" pitchFamily="34" charset="0"/>
              <a:buChar char="•"/>
              <a:defRPr/>
            </a:pPr>
            <a:r>
              <a:rPr lang="en-US" sz="2400" dirty="0" smtClean="0"/>
              <a:t>Service descriptions that received the highest overall ratings are annotated and can be downloaded</a:t>
            </a:r>
          </a:p>
          <a:p>
            <a:pPr lvl="1">
              <a:buFont typeface="Arial" panose="020B0604020202020204" pitchFamily="34" charset="0"/>
              <a:buChar char="•"/>
              <a:defRPr/>
            </a:pPr>
            <a:r>
              <a:rPr lang="en-US" sz="2400" dirty="0"/>
              <a:t>J</a:t>
            </a:r>
            <a:r>
              <a:rPr lang="en-US" sz="2400" dirty="0" smtClean="0"/>
              <a:t>oin Program Measures Collection workgroup in CPIR workspaces to access descriptions</a:t>
            </a:r>
          </a:p>
          <a:p>
            <a:pPr marL="685800" indent="-457200">
              <a:buFont typeface="Arial" panose="020B0604020202020204" pitchFamily="34" charset="0"/>
              <a:buChar char="•"/>
              <a:defRPr/>
            </a:pPr>
            <a:r>
              <a:rPr lang="en-US" sz="2800" dirty="0" smtClean="0"/>
              <a:t>Regional PTACs can provide technical assistance to write strong service descriptions</a:t>
            </a:r>
          </a:p>
          <a:p>
            <a:pPr marL="685800" indent="-457200">
              <a:buFont typeface="Arial" panose="020B0604020202020204" pitchFamily="34" charset="0"/>
              <a:buChar char="•"/>
              <a:defRPr/>
            </a:pPr>
            <a:r>
              <a:rPr lang="en-US" sz="2800" dirty="0" smtClean="0"/>
              <a:t>Conference calls with CIPP can be arranged for additional assistance</a:t>
            </a:r>
          </a:p>
        </p:txBody>
      </p:sp>
      <p:sp>
        <p:nvSpPr>
          <p:cNvPr id="4" name="Slide Number Placeholder 3"/>
          <p:cNvSpPr>
            <a:spLocks noGrp="1"/>
          </p:cNvSpPr>
          <p:nvPr>
            <p:ph type="sldNum" sz="quarter" idx="11"/>
          </p:nvPr>
        </p:nvSpPr>
        <p:spPr/>
        <p:txBody>
          <a:bodyPr/>
          <a:lstStyle/>
          <a:p>
            <a:pPr>
              <a:defRPr/>
            </a:pPr>
            <a:fld id="{3598968E-4237-44D6-995D-BE4FDBE8B8FB}" type="slidenum">
              <a:rPr lang="en-US" sz="1800" smtClean="0"/>
              <a:pPr>
                <a:defRPr/>
              </a:pPr>
              <a:t>23</a:t>
            </a:fld>
            <a:endParaRPr lang="en-US" sz="1800" dirty="0"/>
          </a:p>
        </p:txBody>
      </p:sp>
    </p:spTree>
  </p:cSld>
  <p:clrMapOvr>
    <a:masterClrMapping/>
  </p:clrMapOvr>
  <p:transition>
    <p:fade/>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CPIR</a:t>
            </a:r>
            <a:r>
              <a:rPr lang="en-US" dirty="0" smtClean="0"/>
              <a:t> Workspace</a:t>
            </a:r>
            <a:endParaRPr lang="en-US" dirty="0"/>
          </a:p>
        </p:txBody>
      </p:sp>
      <p:sp>
        <p:nvSpPr>
          <p:cNvPr id="4" name="Text Placeholder 3"/>
          <p:cNvSpPr>
            <a:spLocks noGrp="1"/>
          </p:cNvSpPr>
          <p:nvPr>
            <p:ph type="body" sz="quarter" idx="10"/>
          </p:nvPr>
        </p:nvSpPr>
        <p:spPr/>
        <p:txBody>
          <a:bodyPr/>
          <a:lstStyle/>
          <a:p>
            <a:r>
              <a:rPr lang="en-US" dirty="0" smtClean="0"/>
              <a:t>Performance </a:t>
            </a:r>
            <a:r>
              <a:rPr lang="en-US" dirty="0"/>
              <a:t>Measures Collection</a:t>
            </a:r>
          </a:p>
        </p:txBody>
      </p:sp>
      <p:sp>
        <p:nvSpPr>
          <p:cNvPr id="5" name="Slide Number Placeholder 4"/>
          <p:cNvSpPr>
            <a:spLocks noGrp="1"/>
          </p:cNvSpPr>
          <p:nvPr>
            <p:ph type="sldNum" sz="quarter" idx="11"/>
          </p:nvPr>
        </p:nvSpPr>
        <p:spPr/>
        <p:txBody>
          <a:bodyPr/>
          <a:lstStyle/>
          <a:p>
            <a:pPr>
              <a:defRPr/>
            </a:pPr>
            <a:fld id="{3F3DF412-A00B-40D4-B90B-898E1C30B807}" type="slidenum">
              <a:rPr lang="en-US" smtClean="0"/>
              <a:pPr>
                <a:defRPr/>
              </a:pPr>
              <a:t>24</a:t>
            </a:fld>
            <a:endParaRPr lang="en-US" dirty="0"/>
          </a:p>
        </p:txBody>
      </p:sp>
      <p:pic>
        <p:nvPicPr>
          <p:cNvPr id="6" name="Content Placeholder 5" descr="Screenshot of performance measures collection website."/>
          <p:cNvPicPr>
            <a:picLocks noGrp="1"/>
          </p:cNvPicPr>
          <p:nvPr>
            <p:ph idx="1"/>
          </p:nvPr>
        </p:nvPicPr>
        <p:blipFill rotWithShape="1">
          <a:blip r:embed="rId3"/>
          <a:srcRect t="17121" b="5564"/>
          <a:stretch/>
        </p:blipFill>
        <p:spPr bwMode="auto">
          <a:xfrm>
            <a:off x="487680" y="1676400"/>
            <a:ext cx="8229600" cy="3577280"/>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676452470"/>
      </p:ext>
    </p:extLst>
  </p:cSld>
  <p:clrMapOvr>
    <a:masterClrMapping/>
  </p:clrMapOvr>
  <p:transition>
    <p:fade/>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Thank you</a:t>
            </a:r>
            <a:endParaRPr lang="en-US" dirty="0"/>
          </a:p>
        </p:txBody>
      </p:sp>
      <p:sp>
        <p:nvSpPr>
          <p:cNvPr id="5" name="Slide Number Placeholder 4"/>
          <p:cNvSpPr>
            <a:spLocks noGrp="1"/>
          </p:cNvSpPr>
          <p:nvPr>
            <p:ph type="sldNum" sz="quarter" idx="12"/>
          </p:nvPr>
        </p:nvSpPr>
        <p:spPr/>
        <p:txBody>
          <a:bodyPr/>
          <a:lstStyle/>
          <a:p>
            <a:pPr>
              <a:defRPr/>
            </a:pPr>
            <a:fld id="{3F3DF412-A00B-40D4-B90B-898E1C30B807}" type="slidenum">
              <a:rPr lang="en-US" smtClean="0"/>
              <a:pPr>
                <a:defRPr/>
              </a:pPr>
              <a:t>25</a:t>
            </a:fld>
            <a:endParaRPr lang="en-US" dirty="0"/>
          </a:p>
        </p:txBody>
      </p:sp>
      <p:pic>
        <p:nvPicPr>
          <p:cNvPr id="8" name="Chart Placeholder 7" descr="U.S. Department of Education logo."/>
          <p:cNvPicPr>
            <a:picLocks noGrp="1" noChangeAspect="1"/>
          </p:cNvPicPr>
          <p:nvPr>
            <p:ph type="chart" sz="quarter" idx="10"/>
          </p:nvPr>
        </p:nvPicPr>
        <p:blipFill rotWithShape="1">
          <a:blip r:embed="rId3">
            <a:extLst>
              <a:ext uri="{28A0092B-C50C-407E-A947-70E740481C1C}">
                <a14:useLocalDpi xmlns:a14="http://schemas.microsoft.com/office/drawing/2010/main" val="0"/>
              </a:ext>
            </a:extLst>
          </a:blip>
          <a:srcRect l="4494" t="5555" r="4494" b="10000"/>
          <a:stretch/>
        </p:blipFill>
        <p:spPr>
          <a:xfrm>
            <a:off x="1468831" y="1295400"/>
            <a:ext cx="6206337" cy="4449763"/>
          </a:xfrm>
          <a:prstGeom prst="rect">
            <a:avLst/>
          </a:prstGeom>
        </p:spPr>
      </p:pic>
    </p:spTree>
    <p:extLst>
      <p:ext uri="{BB962C8B-B14F-4D97-AF65-F5344CB8AC3E}">
        <p14:creationId xmlns:p14="http://schemas.microsoft.com/office/powerpoint/2010/main" val="3584000183"/>
      </p:ext>
    </p:extLst>
  </p:cSld>
  <p:clrMapOvr>
    <a:masterClrMapping/>
  </p:clrMapOvr>
  <p:transition>
    <p:fad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a:xfrm>
            <a:off x="457200" y="457200"/>
            <a:ext cx="8229600" cy="563562"/>
          </a:xfrm>
        </p:spPr>
        <p:txBody>
          <a:bodyPr/>
          <a:lstStyle/>
          <a:p>
            <a:pPr eaLnBrk="1" hangingPunct="1"/>
            <a:r>
              <a:rPr lang="en-US" dirty="0" smtClean="0">
                <a:ea typeface="ＭＳ Ｐゴシック" pitchFamily="34" charset="-128"/>
              </a:rPr>
              <a:t>Federal Performance Measurement</a:t>
            </a:r>
            <a:r>
              <a:rPr lang="en-US" sz="4000" dirty="0" smtClean="0">
                <a:ea typeface="ＭＳ Ｐゴシック" pitchFamily="34" charset="-128"/>
              </a:rPr>
              <a:t> </a:t>
            </a:r>
          </a:p>
        </p:txBody>
      </p:sp>
      <p:sp>
        <p:nvSpPr>
          <p:cNvPr id="7171" name="Rectangle 3"/>
          <p:cNvSpPr>
            <a:spLocks noGrp="1" noChangeArrowheads="1"/>
          </p:cNvSpPr>
          <p:nvPr>
            <p:ph idx="1"/>
          </p:nvPr>
        </p:nvSpPr>
        <p:spPr>
          <a:xfrm>
            <a:off x="457200" y="1676400"/>
            <a:ext cx="8229600" cy="4449763"/>
          </a:xfrm>
          <a:noFill/>
        </p:spPr>
        <p:txBody>
          <a:bodyPr/>
          <a:lstStyle/>
          <a:p>
            <a:pPr marL="685800" indent="-457200" eaLnBrk="1" hangingPunct="1">
              <a:lnSpc>
                <a:spcPct val="90000"/>
              </a:lnSpc>
              <a:buFont typeface="Arial" panose="020B0604020202020204" pitchFamily="34" charset="0"/>
              <a:buChar char="•"/>
            </a:pPr>
            <a:r>
              <a:rPr lang="en-US" sz="2800" dirty="0" smtClean="0">
                <a:effectLst/>
                <a:ea typeface="ＭＳ Ｐゴシック" pitchFamily="34" charset="-128"/>
              </a:rPr>
              <a:t>The Federal Government wants programs to work, and it assesses all programs to make sure they are working well for the American people </a:t>
            </a:r>
          </a:p>
          <a:p>
            <a:pPr marL="685800" indent="-457200" eaLnBrk="1" hangingPunct="1">
              <a:lnSpc>
                <a:spcPct val="90000"/>
              </a:lnSpc>
              <a:buFont typeface="Arial" panose="020B0604020202020204" pitchFamily="34" charset="0"/>
              <a:buChar char="•"/>
            </a:pPr>
            <a:r>
              <a:rPr lang="en-US" sz="2800" dirty="0" smtClean="0">
                <a:effectLst/>
                <a:ea typeface="ＭＳ Ｐゴシック" pitchFamily="34" charset="-128"/>
              </a:rPr>
              <a:t>The Office of Management and Budget, together with the Federal agencies, determines how programs will be assessed</a:t>
            </a:r>
          </a:p>
          <a:p>
            <a:pPr marL="685800" indent="-457200" eaLnBrk="1" hangingPunct="1">
              <a:lnSpc>
                <a:spcPct val="90000"/>
              </a:lnSpc>
              <a:buFont typeface="Arial" panose="020B0604020202020204" pitchFamily="34" charset="0"/>
              <a:buChar char="•"/>
            </a:pPr>
            <a:r>
              <a:rPr lang="en-US" sz="2800" dirty="0" smtClean="0">
                <a:effectLst/>
                <a:ea typeface="ＭＳ Ｐゴシック" pitchFamily="34" charset="-128"/>
              </a:rPr>
              <a:t>Programs are rated as Effective, Moderately Effective, Adequate, Inadequate, or Results Not Demonstrated</a:t>
            </a:r>
          </a:p>
        </p:txBody>
      </p:sp>
      <p:sp>
        <p:nvSpPr>
          <p:cNvPr id="4" name="Slide Number Placeholder 3"/>
          <p:cNvSpPr>
            <a:spLocks noGrp="1"/>
          </p:cNvSpPr>
          <p:nvPr>
            <p:ph type="sldNum" sz="quarter" idx="11"/>
          </p:nvPr>
        </p:nvSpPr>
        <p:spPr/>
        <p:txBody>
          <a:bodyPr/>
          <a:lstStyle/>
          <a:p>
            <a:pPr>
              <a:defRPr/>
            </a:pPr>
            <a:fld id="{2AFDD987-49B0-47A0-B967-8B6EB700873B}" type="slidenum">
              <a:rPr lang="en-US" sz="1800" smtClean="0"/>
              <a:pPr>
                <a:defRPr/>
              </a:pPr>
              <a:t>3</a:t>
            </a:fld>
            <a:endParaRPr lang="en-US" sz="1800" dirty="0"/>
          </a:p>
        </p:txBody>
      </p:sp>
    </p:spTree>
  </p:cSld>
  <p:clrMapOvr>
    <a:masterClrMapping/>
  </p:clrMapOvr>
  <p:transition>
    <p:fad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p:txBody>
          <a:bodyPr/>
          <a:lstStyle/>
          <a:p>
            <a:pPr eaLnBrk="1" hangingPunct="1"/>
            <a:r>
              <a:rPr lang="en-US" dirty="0" smtClean="0">
                <a:ea typeface="ＭＳ Ｐゴシック" pitchFamily="34" charset="-128"/>
              </a:rPr>
              <a:t>OSEP Performance Measurement</a:t>
            </a:r>
          </a:p>
        </p:txBody>
      </p:sp>
      <p:sp>
        <p:nvSpPr>
          <p:cNvPr id="8195" name="Rectangle 3"/>
          <p:cNvSpPr>
            <a:spLocks noGrp="1" noChangeArrowheads="1"/>
          </p:cNvSpPr>
          <p:nvPr>
            <p:ph idx="1"/>
          </p:nvPr>
        </p:nvSpPr>
        <p:spPr>
          <a:noFill/>
        </p:spPr>
        <p:txBody>
          <a:bodyPr/>
          <a:lstStyle/>
          <a:p>
            <a:pPr marL="685800" indent="-457200" eaLnBrk="1" hangingPunct="1">
              <a:lnSpc>
                <a:spcPct val="90000"/>
              </a:lnSpc>
              <a:buFont typeface="Arial" panose="020B0604020202020204" pitchFamily="34" charset="0"/>
              <a:buChar char="•"/>
            </a:pPr>
            <a:r>
              <a:rPr lang="en-US" sz="2800" dirty="0" smtClean="0">
                <a:effectLst/>
                <a:ea typeface="ＭＳ Ｐゴシック" pitchFamily="34" charset="-128"/>
              </a:rPr>
              <a:t>All Federal agencies must report the results of their performance measure to the Office of Management and Budget</a:t>
            </a:r>
          </a:p>
          <a:p>
            <a:pPr marL="685800" indent="-457200" eaLnBrk="1" hangingPunct="1">
              <a:lnSpc>
                <a:spcPct val="90000"/>
              </a:lnSpc>
              <a:buFont typeface="Arial" panose="020B0604020202020204" pitchFamily="34" charset="0"/>
              <a:buChar char="•"/>
            </a:pPr>
            <a:r>
              <a:rPr lang="en-US" sz="2800" dirty="0" smtClean="0">
                <a:effectLst/>
                <a:ea typeface="ＭＳ Ｐゴシック" pitchFamily="34" charset="-128"/>
              </a:rPr>
              <a:t>All OSEP programs have long- and short-term performance measures</a:t>
            </a:r>
          </a:p>
          <a:p>
            <a:pPr lvl="1" eaLnBrk="1" hangingPunct="1">
              <a:lnSpc>
                <a:spcPct val="90000"/>
              </a:lnSpc>
              <a:buFont typeface="Arial" panose="020B0604020202020204" pitchFamily="34" charset="0"/>
              <a:buChar char="•"/>
            </a:pPr>
            <a:r>
              <a:rPr lang="en-US" sz="2400" dirty="0" smtClean="0">
                <a:effectLst/>
                <a:ea typeface="ＭＳ Ｐゴシック" pitchFamily="34" charset="-128"/>
              </a:rPr>
              <a:t>Long-term performance measures are collected and reported every two years</a:t>
            </a:r>
          </a:p>
          <a:p>
            <a:pPr lvl="1" eaLnBrk="1" hangingPunct="1">
              <a:lnSpc>
                <a:spcPct val="90000"/>
              </a:lnSpc>
              <a:buFont typeface="Arial" panose="020B0604020202020204" pitchFamily="34" charset="0"/>
              <a:buChar char="•"/>
            </a:pPr>
            <a:r>
              <a:rPr lang="en-US" sz="2400" dirty="0" smtClean="0">
                <a:effectLst/>
                <a:ea typeface="ＭＳ Ｐゴシック" pitchFamily="34" charset="-128"/>
              </a:rPr>
              <a:t>Short-term performance measures are collected and reported every year</a:t>
            </a:r>
          </a:p>
        </p:txBody>
      </p:sp>
      <p:sp>
        <p:nvSpPr>
          <p:cNvPr id="4" name="Slide Number Placeholder 3"/>
          <p:cNvSpPr>
            <a:spLocks noGrp="1"/>
          </p:cNvSpPr>
          <p:nvPr>
            <p:ph type="sldNum" sz="quarter" idx="11"/>
          </p:nvPr>
        </p:nvSpPr>
        <p:spPr/>
        <p:txBody>
          <a:bodyPr/>
          <a:lstStyle/>
          <a:p>
            <a:pPr>
              <a:defRPr/>
            </a:pPr>
            <a:fld id="{77203E77-45CB-4576-AC33-BA0CCAAAB6B7}" type="slidenum">
              <a:rPr lang="en-US" sz="1800" smtClean="0"/>
              <a:pPr>
                <a:defRPr/>
              </a:pPr>
              <a:t>4</a:t>
            </a:fld>
            <a:endParaRPr lang="en-US" sz="1800" dirty="0"/>
          </a:p>
        </p:txBody>
      </p:sp>
    </p:spTree>
  </p:cSld>
  <p:clrMapOvr>
    <a:masterClrMapping/>
  </p:clrMapOvr>
  <p:transition>
    <p:fad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a:xfrm>
            <a:off x="457200" y="381000"/>
            <a:ext cx="8229600" cy="563562"/>
          </a:xfrm>
        </p:spPr>
        <p:txBody>
          <a:bodyPr/>
          <a:lstStyle/>
          <a:p>
            <a:pPr eaLnBrk="1" hangingPunct="1"/>
            <a:r>
              <a:rPr lang="en-US" sz="3200" dirty="0" smtClean="0">
                <a:ea typeface="ＭＳ Ｐゴシック" pitchFamily="34" charset="-128"/>
              </a:rPr>
              <a:t>Short-Term Performance Measure 1-2</a:t>
            </a:r>
          </a:p>
        </p:txBody>
      </p:sp>
      <p:sp>
        <p:nvSpPr>
          <p:cNvPr id="9219" name="Rectangle 3"/>
          <p:cNvSpPr>
            <a:spLocks noGrp="1" noChangeArrowheads="1"/>
          </p:cNvSpPr>
          <p:nvPr>
            <p:ph idx="1"/>
          </p:nvPr>
        </p:nvSpPr>
        <p:spPr>
          <a:noFill/>
        </p:spPr>
        <p:txBody>
          <a:bodyPr/>
          <a:lstStyle/>
          <a:p>
            <a:pPr marL="685800" indent="-457200" eaLnBrk="1" hangingPunct="1">
              <a:lnSpc>
                <a:spcPct val="90000"/>
              </a:lnSpc>
              <a:buFont typeface="Arial" panose="020B0604020202020204" pitchFamily="34" charset="0"/>
              <a:buChar char="•"/>
            </a:pPr>
            <a:r>
              <a:rPr lang="en-US" sz="2800" dirty="0" smtClean="0">
                <a:effectLst/>
                <a:ea typeface="ＭＳ Ｐゴシック" pitchFamily="34" charset="-128"/>
              </a:rPr>
              <a:t>Objective 1 of 3: Improve the quality of parent training and information projects</a:t>
            </a:r>
          </a:p>
          <a:p>
            <a:pPr lvl="1" eaLnBrk="1" hangingPunct="1">
              <a:lnSpc>
                <a:spcPct val="90000"/>
              </a:lnSpc>
              <a:buFont typeface="Arial" panose="020B0604020202020204" pitchFamily="34" charset="0"/>
              <a:buChar char="•"/>
            </a:pPr>
            <a:r>
              <a:rPr lang="en-US" sz="2400" dirty="0" smtClean="0">
                <a:effectLst/>
                <a:ea typeface="ＭＳ Ｐゴシック" pitchFamily="34" charset="-128"/>
              </a:rPr>
              <a:t>Measure 1.1 of 4:  The percentage of materials used by Parent Training and Information Centers projects deemed to be of </a:t>
            </a:r>
            <a:r>
              <a:rPr lang="en-US" sz="2400" b="1" dirty="0" smtClean="0">
                <a:effectLst/>
                <a:ea typeface="ＭＳ Ｐゴシック" pitchFamily="34" charset="-128"/>
              </a:rPr>
              <a:t>high quality</a:t>
            </a:r>
            <a:r>
              <a:rPr lang="en-US" sz="2400" dirty="0" smtClean="0">
                <a:effectLst/>
                <a:ea typeface="ＭＳ Ｐゴシック" pitchFamily="34" charset="-128"/>
              </a:rPr>
              <a:t> by an independent review panel of experts qualified to review the substantive content of the products or services</a:t>
            </a:r>
          </a:p>
          <a:p>
            <a:pPr lvl="1" eaLnBrk="1" hangingPunct="1">
              <a:lnSpc>
                <a:spcPct val="90000"/>
              </a:lnSpc>
              <a:buFont typeface="Arial" panose="020B0604020202020204" pitchFamily="34" charset="0"/>
              <a:buChar char="•"/>
            </a:pPr>
            <a:r>
              <a:rPr lang="en-US" sz="2400" dirty="0" smtClean="0">
                <a:effectLst/>
                <a:ea typeface="ＭＳ Ｐゴシック" pitchFamily="34" charset="-128"/>
              </a:rPr>
              <a:t>Measure 1.2 of 4:  The percentage of Parent Training and Information Centers products and services deemed to be of </a:t>
            </a:r>
            <a:r>
              <a:rPr lang="en-US" sz="2400" b="1" dirty="0" smtClean="0">
                <a:effectLst/>
                <a:ea typeface="ＭＳ Ｐゴシック" pitchFamily="34" charset="-128"/>
              </a:rPr>
              <a:t>high relevance </a:t>
            </a:r>
            <a:r>
              <a:rPr lang="en-US" sz="2400" dirty="0" smtClean="0">
                <a:effectLst/>
                <a:ea typeface="ＭＳ Ｐゴシック" pitchFamily="34" charset="-128"/>
              </a:rPr>
              <a:t>to educational and early intervention policy or practice by an independent review panel of experts qualified to review the substantive content of the products or services</a:t>
            </a:r>
          </a:p>
        </p:txBody>
      </p:sp>
      <p:sp>
        <p:nvSpPr>
          <p:cNvPr id="4" name="Slide Number Placeholder 3"/>
          <p:cNvSpPr>
            <a:spLocks noGrp="1"/>
          </p:cNvSpPr>
          <p:nvPr>
            <p:ph type="sldNum" sz="quarter" idx="11"/>
          </p:nvPr>
        </p:nvSpPr>
        <p:spPr/>
        <p:txBody>
          <a:bodyPr/>
          <a:lstStyle/>
          <a:p>
            <a:pPr>
              <a:defRPr/>
            </a:pPr>
            <a:fld id="{F22A97F4-9598-4D24-992D-B662AF537B04}" type="slidenum">
              <a:rPr lang="en-US" sz="1800" smtClean="0"/>
              <a:pPr>
                <a:defRPr/>
              </a:pPr>
              <a:t>5</a:t>
            </a:fld>
            <a:endParaRPr lang="en-US" sz="1800" dirty="0"/>
          </a:p>
        </p:txBody>
      </p:sp>
    </p:spTree>
  </p:cSld>
  <p:clrMapOvr>
    <a:masterClrMapping/>
  </p:clrMapOvr>
  <p:transition>
    <p:fad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a:xfrm>
            <a:off x="457200" y="381000"/>
            <a:ext cx="8229600" cy="563562"/>
          </a:xfrm>
        </p:spPr>
        <p:txBody>
          <a:bodyPr/>
          <a:lstStyle/>
          <a:p>
            <a:pPr eaLnBrk="1" hangingPunct="1"/>
            <a:r>
              <a:rPr lang="en-US" sz="3200" dirty="0" smtClean="0">
                <a:ea typeface="ＭＳ Ｐゴシック" pitchFamily="34" charset="-128"/>
              </a:rPr>
              <a:t>Short-Term Performance Measures 3-4</a:t>
            </a:r>
          </a:p>
        </p:txBody>
      </p:sp>
      <p:sp>
        <p:nvSpPr>
          <p:cNvPr id="10243" name="Rectangle 3"/>
          <p:cNvSpPr>
            <a:spLocks noGrp="1" noChangeArrowheads="1"/>
          </p:cNvSpPr>
          <p:nvPr>
            <p:ph idx="1"/>
          </p:nvPr>
        </p:nvSpPr>
        <p:spPr>
          <a:noFill/>
        </p:spPr>
        <p:txBody>
          <a:bodyPr/>
          <a:lstStyle/>
          <a:p>
            <a:pPr marL="685800" indent="-457200" eaLnBrk="1" hangingPunct="1">
              <a:buFont typeface="Arial" panose="020B0604020202020204" pitchFamily="34" charset="0"/>
              <a:buChar char="•"/>
            </a:pPr>
            <a:r>
              <a:rPr lang="en-US" sz="2800" dirty="0" smtClean="0">
                <a:effectLst/>
                <a:ea typeface="ＭＳ Ｐゴシック" pitchFamily="34" charset="-128"/>
              </a:rPr>
              <a:t>Objective 1 of 3: Improve the quality of parent training and information projects</a:t>
            </a:r>
          </a:p>
          <a:p>
            <a:pPr lvl="1" eaLnBrk="1" hangingPunct="1">
              <a:buFont typeface="Arial" panose="020B0604020202020204" pitchFamily="34" charset="0"/>
              <a:buChar char="•"/>
            </a:pPr>
            <a:r>
              <a:rPr lang="en-US" sz="2400" dirty="0" smtClean="0">
                <a:effectLst/>
                <a:ea typeface="ＭＳ Ｐゴシック" pitchFamily="34" charset="-128"/>
              </a:rPr>
              <a:t>Measure 1.3 of 4:  The percentage of Parent Training Information Centers’ products and services deemed to be </a:t>
            </a:r>
            <a:r>
              <a:rPr lang="en-US" sz="2400" b="1" dirty="0" smtClean="0">
                <a:effectLst/>
                <a:ea typeface="ＭＳ Ｐゴシック" pitchFamily="34" charset="-128"/>
              </a:rPr>
              <a:t>useful </a:t>
            </a:r>
            <a:r>
              <a:rPr lang="en-US" sz="2400" dirty="0" smtClean="0">
                <a:effectLst/>
                <a:ea typeface="ＭＳ Ｐゴシック" pitchFamily="34" charset="-128"/>
              </a:rPr>
              <a:t>to improve educational and early intervention policy or practice by an independent review panel of experts qualified to review the substantive content of the products or services</a:t>
            </a:r>
          </a:p>
          <a:p>
            <a:pPr lvl="1">
              <a:buFont typeface="Arial" panose="020B0604020202020204" pitchFamily="34" charset="0"/>
              <a:buChar char="•"/>
            </a:pPr>
            <a:r>
              <a:rPr lang="en-US" sz="2400" dirty="0" smtClean="0">
                <a:effectLst/>
                <a:ea typeface="ＭＳ Ｐゴシック" pitchFamily="34" charset="-128"/>
              </a:rPr>
              <a:t>Measure 1.4 of 4:  </a:t>
            </a:r>
            <a:r>
              <a:rPr lang="en-US" sz="2400" dirty="0">
                <a:ea typeface="ＭＳ Ｐゴシック" pitchFamily="34" charset="-128"/>
              </a:rPr>
              <a:t>An index of the federal cost per unit of output provided by the Parent Training and Information Center Program.</a:t>
            </a:r>
            <a:endParaRPr lang="en-US" sz="2400" dirty="0" smtClean="0">
              <a:effectLst/>
              <a:ea typeface="ＭＳ Ｐゴシック" pitchFamily="34" charset="-128"/>
            </a:endParaRPr>
          </a:p>
        </p:txBody>
      </p:sp>
      <p:sp>
        <p:nvSpPr>
          <p:cNvPr id="4" name="Slide Number Placeholder 3"/>
          <p:cNvSpPr>
            <a:spLocks noGrp="1"/>
          </p:cNvSpPr>
          <p:nvPr>
            <p:ph type="sldNum" sz="quarter" idx="11"/>
          </p:nvPr>
        </p:nvSpPr>
        <p:spPr/>
        <p:txBody>
          <a:bodyPr/>
          <a:lstStyle/>
          <a:p>
            <a:pPr>
              <a:defRPr/>
            </a:pPr>
            <a:fld id="{62BE40ED-7B7B-46CE-9E02-4B1D5366988D}" type="slidenum">
              <a:rPr lang="en-US" sz="1800" smtClean="0"/>
              <a:pPr>
                <a:defRPr/>
              </a:pPr>
              <a:t>6</a:t>
            </a:fld>
            <a:endParaRPr lang="en-US" sz="1800" dirty="0"/>
          </a:p>
        </p:txBody>
      </p:sp>
    </p:spTree>
  </p:cSld>
  <p:clrMapOvr>
    <a:masterClrMapping/>
  </p:clrMapOvr>
  <p:transition>
    <p:fad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p:txBody>
          <a:bodyPr/>
          <a:lstStyle/>
          <a:p>
            <a:pPr eaLnBrk="1" hangingPunct="1"/>
            <a:r>
              <a:rPr lang="en-US" dirty="0" smtClean="0">
                <a:ea typeface="ＭＳ Ｐゴシック" pitchFamily="34" charset="-128"/>
              </a:rPr>
              <a:t>Long-Term Performance Measures</a:t>
            </a:r>
          </a:p>
        </p:txBody>
      </p:sp>
      <p:sp>
        <p:nvSpPr>
          <p:cNvPr id="11267" name="Rectangle 3"/>
          <p:cNvSpPr>
            <a:spLocks noGrp="1" noChangeArrowheads="1"/>
          </p:cNvSpPr>
          <p:nvPr>
            <p:ph idx="1"/>
          </p:nvPr>
        </p:nvSpPr>
        <p:spPr>
          <a:noFill/>
        </p:spPr>
        <p:txBody>
          <a:bodyPr/>
          <a:lstStyle/>
          <a:p>
            <a:pPr eaLnBrk="1" hangingPunct="1">
              <a:buFont typeface="Arial" panose="020B0604020202020204" pitchFamily="34" charset="0"/>
              <a:buChar char="•"/>
            </a:pPr>
            <a:r>
              <a:rPr lang="en-US" sz="2800" dirty="0" smtClean="0">
                <a:effectLst/>
                <a:ea typeface="ＭＳ Ｐゴシック" pitchFamily="34" charset="-128"/>
              </a:rPr>
              <a:t>Objective 2 of 3:  Parents served by the Parent Training and Information Centers  will be more knowledgeable about their IDEA rights and responsibilities </a:t>
            </a:r>
          </a:p>
          <a:p>
            <a:pPr>
              <a:buFont typeface="Arial" panose="020B0604020202020204" pitchFamily="34" charset="0"/>
              <a:buChar char="•"/>
            </a:pPr>
            <a:r>
              <a:rPr lang="en-US" sz="2800" dirty="0" smtClean="0">
                <a:effectLst/>
                <a:ea typeface="ＭＳ Ｐゴシック" pitchFamily="34" charset="-128"/>
              </a:rPr>
              <a:t>Objective 3 of 3: </a:t>
            </a:r>
            <a:r>
              <a:rPr lang="en-US" sz="2800" dirty="0"/>
              <a:t>Parents served by the Parent Training and Information Center Program will be able to work with schools and service providers effectively in meeting the needs of their </a:t>
            </a:r>
            <a:r>
              <a:rPr lang="en-US" sz="2800" dirty="0" smtClean="0"/>
              <a:t>children</a:t>
            </a:r>
            <a:endParaRPr lang="en-US" sz="2800" dirty="0" smtClean="0">
              <a:effectLst/>
              <a:ea typeface="ＭＳ Ｐゴシック" pitchFamily="34" charset="-128"/>
            </a:endParaRPr>
          </a:p>
        </p:txBody>
      </p:sp>
      <p:sp>
        <p:nvSpPr>
          <p:cNvPr id="4" name="Slide Number Placeholder 3"/>
          <p:cNvSpPr>
            <a:spLocks noGrp="1"/>
          </p:cNvSpPr>
          <p:nvPr>
            <p:ph type="sldNum" sz="quarter" idx="11"/>
          </p:nvPr>
        </p:nvSpPr>
        <p:spPr/>
        <p:txBody>
          <a:bodyPr/>
          <a:lstStyle/>
          <a:p>
            <a:pPr>
              <a:defRPr/>
            </a:pPr>
            <a:fld id="{6C83FDCC-68AE-4950-9DF4-D6BD7994D2F6}" type="slidenum">
              <a:rPr lang="en-US" sz="1800" smtClean="0"/>
              <a:pPr>
                <a:defRPr/>
              </a:pPr>
              <a:t>7</a:t>
            </a:fld>
            <a:endParaRPr lang="en-US" sz="1800" dirty="0"/>
          </a:p>
        </p:txBody>
      </p:sp>
    </p:spTree>
  </p:cSld>
  <p:clrMapOvr>
    <a:masterClrMapping/>
  </p:clrMapOvr>
  <p:transition>
    <p:fad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p:cNvSpPr>
            <a:spLocks noGrp="1"/>
          </p:cNvSpPr>
          <p:nvPr>
            <p:ph type="title"/>
          </p:nvPr>
        </p:nvSpPr>
        <p:spPr/>
        <p:txBody>
          <a:bodyPr/>
          <a:lstStyle/>
          <a:p>
            <a:pPr eaLnBrk="1" hangingPunct="1"/>
            <a:r>
              <a:rPr lang="en-US" dirty="0" smtClean="0">
                <a:ea typeface="ＭＳ Ｐゴシック" pitchFamily="34" charset="-128"/>
              </a:rPr>
              <a:t>Quality Performance Measure</a:t>
            </a:r>
          </a:p>
        </p:txBody>
      </p:sp>
      <p:sp>
        <p:nvSpPr>
          <p:cNvPr id="3" name="Content Placeholder 2"/>
          <p:cNvSpPr>
            <a:spLocks noGrp="1"/>
          </p:cNvSpPr>
          <p:nvPr>
            <p:ph idx="1"/>
          </p:nvPr>
        </p:nvSpPr>
        <p:spPr/>
        <p:txBody>
          <a:bodyPr/>
          <a:lstStyle/>
          <a:p>
            <a:pPr marL="685800" indent="-457200" eaLnBrk="1" hangingPunct="1">
              <a:buFont typeface="Arial" panose="020B0604020202020204" pitchFamily="34" charset="0"/>
              <a:buChar char="•"/>
              <a:defRPr/>
            </a:pPr>
            <a:r>
              <a:rPr lang="en-US" sz="2800" dirty="0" smtClean="0"/>
              <a:t>Measure 1.1  (Quality) : A score of at least 6 out of  9 possible points across two dimensions—substance and communication—is considered high quality</a:t>
            </a:r>
          </a:p>
          <a:p>
            <a:pPr lvl="1">
              <a:buFont typeface="Arial" panose="020B0604020202020204" pitchFamily="34" charset="0"/>
              <a:buChar char="•"/>
              <a:defRPr/>
            </a:pPr>
            <a:r>
              <a:rPr lang="en-US" sz="2400" b="1" dirty="0" smtClean="0"/>
              <a:t>Substance </a:t>
            </a:r>
            <a:r>
              <a:rPr lang="en-US" sz="2400" dirty="0" smtClean="0"/>
              <a:t>dimension</a:t>
            </a:r>
            <a:r>
              <a:rPr lang="en-US" sz="2400" b="1" dirty="0" smtClean="0"/>
              <a:t> </a:t>
            </a:r>
            <a:r>
              <a:rPr lang="en-US" sz="2400" dirty="0" smtClean="0"/>
              <a:t>is </a:t>
            </a:r>
            <a:r>
              <a:rPr lang="en-US" sz="2400" dirty="0"/>
              <a:t>“Does the content delivered through the service reflect evidence of conceptual soundness and quality, grounded </a:t>
            </a:r>
            <a:r>
              <a:rPr lang="en-US" sz="2400" dirty="0" smtClean="0"/>
              <a:t>in </a:t>
            </a:r>
            <a:r>
              <a:rPr lang="en-US" sz="2400" dirty="0"/>
              <a:t>legislation or policy? </a:t>
            </a:r>
            <a:endParaRPr lang="en-US" sz="2400" dirty="0" smtClean="0"/>
          </a:p>
          <a:p>
            <a:pPr lvl="1">
              <a:buFont typeface="Arial" panose="020B0604020202020204" pitchFamily="34" charset="0"/>
              <a:buChar char="•"/>
              <a:defRPr/>
            </a:pPr>
            <a:r>
              <a:rPr lang="en-US" sz="2400" b="1" dirty="0" smtClean="0"/>
              <a:t>Communication </a:t>
            </a:r>
            <a:r>
              <a:rPr lang="en-US" sz="2400" dirty="0" smtClean="0"/>
              <a:t>dimension</a:t>
            </a:r>
            <a:r>
              <a:rPr lang="en-US" sz="2400" b="1" dirty="0" smtClean="0"/>
              <a:t> </a:t>
            </a:r>
            <a:r>
              <a:rPr lang="en-US" sz="2400" dirty="0" smtClean="0"/>
              <a:t>is </a:t>
            </a:r>
            <a:r>
              <a:rPr lang="en-US" sz="2400" dirty="0"/>
              <a:t>“Is the content delivered through the service presented in such a way so as to be clearly understood, as evidenced by being well-organized, free of editorial errors and appropriately formatted?”</a:t>
            </a:r>
            <a:endParaRPr lang="en-US" sz="2400" dirty="0" smtClean="0"/>
          </a:p>
        </p:txBody>
      </p:sp>
      <p:sp>
        <p:nvSpPr>
          <p:cNvPr id="4" name="Slide Number Placeholder 3"/>
          <p:cNvSpPr>
            <a:spLocks noGrp="1"/>
          </p:cNvSpPr>
          <p:nvPr>
            <p:ph type="sldNum" sz="quarter" idx="11"/>
          </p:nvPr>
        </p:nvSpPr>
        <p:spPr/>
        <p:txBody>
          <a:bodyPr/>
          <a:lstStyle/>
          <a:p>
            <a:pPr>
              <a:defRPr/>
            </a:pPr>
            <a:fld id="{419AA77C-1649-45A0-B00C-B6DD78D32048}" type="slidenum">
              <a:rPr lang="en-US" sz="1800" smtClean="0"/>
              <a:pPr>
                <a:defRPr/>
              </a:pPr>
              <a:t>8</a:t>
            </a:fld>
            <a:endParaRPr lang="en-US" sz="1800" dirty="0"/>
          </a:p>
        </p:txBody>
      </p:sp>
    </p:spTree>
  </p:cSld>
  <p:clrMapOvr>
    <a:masterClrMapping/>
  </p:clrMapOvr>
  <p:transition>
    <p:fad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1"/>
          <p:cNvSpPr>
            <a:spLocks noGrp="1"/>
          </p:cNvSpPr>
          <p:nvPr>
            <p:ph type="title"/>
          </p:nvPr>
        </p:nvSpPr>
        <p:spPr>
          <a:xfrm>
            <a:off x="381000" y="228600"/>
            <a:ext cx="8610600" cy="563562"/>
          </a:xfrm>
        </p:spPr>
        <p:txBody>
          <a:bodyPr/>
          <a:lstStyle/>
          <a:p>
            <a:pPr eaLnBrk="1" hangingPunct="1"/>
            <a:r>
              <a:rPr lang="en-US" dirty="0" smtClean="0">
                <a:ea typeface="ＭＳ Ｐゴシック" pitchFamily="34" charset="-128"/>
              </a:rPr>
              <a:t>Relevance Performance Measure</a:t>
            </a:r>
          </a:p>
        </p:txBody>
      </p:sp>
      <p:sp>
        <p:nvSpPr>
          <p:cNvPr id="3" name="Content Placeholder 2"/>
          <p:cNvSpPr>
            <a:spLocks noGrp="1"/>
          </p:cNvSpPr>
          <p:nvPr>
            <p:ph idx="1"/>
          </p:nvPr>
        </p:nvSpPr>
        <p:spPr>
          <a:xfrm>
            <a:off x="457200" y="1066800"/>
            <a:ext cx="8229600" cy="4449763"/>
          </a:xfrm>
        </p:spPr>
        <p:txBody>
          <a:bodyPr/>
          <a:lstStyle/>
          <a:p>
            <a:pPr marL="685800" indent="-457200" eaLnBrk="1" hangingPunct="1">
              <a:buFont typeface="Arial" panose="020B0604020202020204" pitchFamily="34" charset="0"/>
              <a:buChar char="•"/>
              <a:defRPr/>
            </a:pPr>
            <a:r>
              <a:rPr lang="en-US" sz="2800" dirty="0" smtClean="0"/>
              <a:t>Measure 1.2 (Relevance ): A score of at least 6 out of  9 possible points across three dimensions—need, pertinence, and reach—is considered high relevance</a:t>
            </a:r>
          </a:p>
          <a:p>
            <a:pPr lvl="1">
              <a:buFont typeface="Arial" panose="020B0604020202020204" pitchFamily="34" charset="0"/>
              <a:buChar char="•"/>
              <a:defRPr/>
            </a:pPr>
            <a:r>
              <a:rPr lang="en-US" sz="2400" b="1" dirty="0" smtClean="0"/>
              <a:t>Need </a:t>
            </a:r>
            <a:r>
              <a:rPr lang="en-US" sz="2400" dirty="0" smtClean="0"/>
              <a:t>dimension is </a:t>
            </a:r>
            <a:r>
              <a:rPr lang="en-US" sz="2400" dirty="0"/>
              <a:t>“Does the content delivered through the service attempt to solve an important problem or deal with a critical issue? ” </a:t>
            </a:r>
            <a:endParaRPr lang="en-US" sz="2400" dirty="0" smtClean="0"/>
          </a:p>
          <a:p>
            <a:pPr lvl="1">
              <a:buFont typeface="Arial" panose="020B0604020202020204" pitchFamily="34" charset="0"/>
              <a:buChar char="•"/>
              <a:defRPr/>
            </a:pPr>
            <a:r>
              <a:rPr lang="en-US" sz="2400" b="1" dirty="0" smtClean="0"/>
              <a:t>Pertinence </a:t>
            </a:r>
            <a:r>
              <a:rPr lang="en-US" sz="2400" dirty="0" smtClean="0"/>
              <a:t>dimension is </a:t>
            </a:r>
            <a:r>
              <a:rPr lang="en-US" sz="2400" dirty="0"/>
              <a:t>“Does the content delivered through the service address a problem or issue recognized as important by the target audience(s)?” </a:t>
            </a:r>
            <a:endParaRPr lang="en-US" sz="2400" dirty="0" smtClean="0"/>
          </a:p>
          <a:p>
            <a:pPr lvl="1">
              <a:buFont typeface="Arial" panose="020B0604020202020204" pitchFamily="34" charset="0"/>
              <a:buChar char="•"/>
              <a:defRPr/>
            </a:pPr>
            <a:r>
              <a:rPr lang="en-US" sz="2400" b="1" dirty="0" smtClean="0"/>
              <a:t>Reach </a:t>
            </a:r>
            <a:r>
              <a:rPr lang="en-US" sz="2400" dirty="0" smtClean="0"/>
              <a:t>dimension is “To </a:t>
            </a:r>
            <a:r>
              <a:rPr lang="en-US" sz="2400" dirty="0"/>
              <a:t>what extent is the content delivered through the service applicable to diverse segments of the target audience(s</a:t>
            </a:r>
            <a:r>
              <a:rPr lang="en-US" sz="2400" dirty="0" smtClean="0"/>
              <a:t>)?”</a:t>
            </a:r>
          </a:p>
        </p:txBody>
      </p:sp>
      <p:sp>
        <p:nvSpPr>
          <p:cNvPr id="4" name="Slide Number Placeholder 3"/>
          <p:cNvSpPr>
            <a:spLocks noGrp="1"/>
          </p:cNvSpPr>
          <p:nvPr>
            <p:ph type="sldNum" sz="quarter" idx="11"/>
          </p:nvPr>
        </p:nvSpPr>
        <p:spPr/>
        <p:txBody>
          <a:bodyPr/>
          <a:lstStyle/>
          <a:p>
            <a:pPr>
              <a:defRPr/>
            </a:pPr>
            <a:fld id="{BD7C7BD2-89F4-4232-8E87-3A92E17DB50D}" type="slidenum">
              <a:rPr lang="en-US" sz="1800" smtClean="0"/>
              <a:pPr>
                <a:defRPr/>
              </a:pPr>
              <a:t>9</a:t>
            </a:fld>
            <a:endParaRPr lang="en-US" sz="1800" dirty="0"/>
          </a:p>
        </p:txBody>
      </p:sp>
    </p:spTree>
  </p:cSld>
  <p:clrMapOvr>
    <a:masterClrMapping/>
  </p:clrMapOvr>
  <p:transition>
    <p:fade/>
  </p:transition>
  <p:timing>
    <p:tnLst>
      <p:par>
        <p:cTn id="1" dur="indefinite" restart="never" nodeType="tmRoot"/>
      </p:par>
    </p:tnLst>
  </p:timing>
</p:sld>
</file>

<file path=ppt/theme/theme1.xml><?xml version="1.0" encoding="utf-8"?>
<a:theme xmlns:a="http://schemas.openxmlformats.org/drawingml/2006/main" name="1_Dept of Ed">
  <a:themeElements>
    <a:clrScheme name="Dept of Ed">
      <a:dk1>
        <a:srgbClr val="333333"/>
      </a:dk1>
      <a:lt1>
        <a:sysClr val="window" lastClr="FFFFFF"/>
      </a:lt1>
      <a:dk2>
        <a:srgbClr val="000000"/>
      </a:dk2>
      <a:lt2>
        <a:srgbClr val="E6E6E6"/>
      </a:lt2>
      <a:accent1>
        <a:srgbClr val="0C4790"/>
      </a:accent1>
      <a:accent2>
        <a:srgbClr val="038A00"/>
      </a:accent2>
      <a:accent3>
        <a:srgbClr val="F1990D"/>
      </a:accent3>
      <a:accent4>
        <a:srgbClr val="5B638A"/>
      </a:accent4>
      <a:accent5>
        <a:srgbClr val="70BD2F"/>
      </a:accent5>
      <a:accent6>
        <a:srgbClr val="688FAA"/>
      </a:accent6>
      <a:hlink>
        <a:srgbClr val="0C4790"/>
      </a:hlink>
      <a:folHlink>
        <a:srgbClr val="5B638A"/>
      </a:folHlink>
    </a:clrScheme>
    <a:fontScheme name="Median">
      <a:majorFont>
        <a:latin typeface="Tw Cen MT"/>
        <a:ea typeface=""/>
        <a:cs typeface=""/>
        <a:font script="Grek" typeface="Calibri"/>
        <a:font script="Cyrl" typeface="Calibri"/>
        <a:font script="Jpan" typeface="ＭＳ Ｐゴシック"/>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Tw Cen MT"/>
        <a:ea typeface=""/>
        <a:cs typeface=""/>
        <a:font script="Grek" typeface="Calibri"/>
        <a:font script="Cyrl" typeface="Calibri"/>
        <a:font script="Jpan" typeface="ＭＳ Ｐゴシック"/>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11-25-2013 ED PowerPoint Template for EL data" id="{7BD33446-B27A-46E0-A6A7-185352E0B176}" vid="{4D1D3362-76D5-4102-9179-3A2AF1954F27}"/>
    </a:ext>
  </a:extLst>
</a:theme>
</file>

<file path=ppt/theme/theme2.xml><?xml version="1.0" encoding="utf-8"?>
<a:theme xmlns:a="http://schemas.openxmlformats.org/drawingml/2006/main" name="1_Custom Desig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11-25-2013 ED PowerPoint Template for EL data">
  <a:themeElements>
    <a:clrScheme name="Angles">
      <a:dk1>
        <a:srgbClr val="000000"/>
      </a:dk1>
      <a:lt1>
        <a:srgbClr val="FFFFFF"/>
      </a:lt1>
      <a:dk2>
        <a:srgbClr val="434342"/>
      </a:dk2>
      <a:lt2>
        <a:srgbClr val="CDD7D9"/>
      </a:lt2>
      <a:accent1>
        <a:srgbClr val="797B7E"/>
      </a:accent1>
      <a:accent2>
        <a:srgbClr val="F96A1B"/>
      </a:accent2>
      <a:accent3>
        <a:srgbClr val="08A1D9"/>
      </a:accent3>
      <a:accent4>
        <a:srgbClr val="7C984A"/>
      </a:accent4>
      <a:accent5>
        <a:srgbClr val="C2AD8D"/>
      </a:accent5>
      <a:accent6>
        <a:srgbClr val="506E94"/>
      </a:accent6>
      <a:hlink>
        <a:srgbClr val="5F5F5F"/>
      </a:hlink>
      <a:folHlink>
        <a:srgbClr val="969696"/>
      </a:folHlink>
    </a:clrScheme>
    <a:fontScheme name="Median">
      <a:majorFont>
        <a:latin typeface="Tw Cen MT"/>
        <a:ea typeface=""/>
        <a:cs typeface=""/>
        <a:font script="Grek" typeface="Calibri"/>
        <a:font script="Cyrl" typeface="Calibri"/>
        <a:font script="Jpan" typeface="ＭＳ Ｐゴシック"/>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Tw Cen MT"/>
        <a:ea typeface=""/>
        <a:cs typeface=""/>
        <a:font script="Grek" typeface="Calibri"/>
        <a:font script="Cyrl" typeface="Calibri"/>
        <a:font script="Jpan" typeface="ＭＳ Ｐゴシック"/>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11-25-2013 ED PowerPoint Template for EL data" id="{7BD33446-B27A-46E0-A6A7-185352E0B176}" vid="{98CBB613-1ED2-45FD-89BC-BDADCB53C05B}"/>
    </a:ext>
  </a:extLst>
</a:theme>
</file>

<file path=ppt/theme/theme4.xml><?xml version="1.0" encoding="utf-8"?>
<a:theme xmlns:a="http://schemas.openxmlformats.org/drawingml/2006/main" name="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1_11-25-2013 ED PowerPoint Template for EL data">
  <a:themeElements>
    <a:clrScheme name="Austin">
      <a:dk1>
        <a:sysClr val="windowText" lastClr="000000"/>
      </a:dk1>
      <a:lt1>
        <a:sysClr val="window" lastClr="FFFFFF"/>
      </a:lt1>
      <a:dk2>
        <a:srgbClr val="3E3D2D"/>
      </a:dk2>
      <a:lt2>
        <a:srgbClr val="CAF278"/>
      </a:lt2>
      <a:accent1>
        <a:srgbClr val="94C600"/>
      </a:accent1>
      <a:accent2>
        <a:srgbClr val="71685A"/>
      </a:accent2>
      <a:accent3>
        <a:srgbClr val="FF6700"/>
      </a:accent3>
      <a:accent4>
        <a:srgbClr val="909465"/>
      </a:accent4>
      <a:accent5>
        <a:srgbClr val="956B43"/>
      </a:accent5>
      <a:accent6>
        <a:srgbClr val="FEA022"/>
      </a:accent6>
      <a:hlink>
        <a:srgbClr val="E68200"/>
      </a:hlink>
      <a:folHlink>
        <a:srgbClr val="FFA94A"/>
      </a:folHlink>
    </a:clrScheme>
    <a:fontScheme name="Median">
      <a:majorFont>
        <a:latin typeface="Tw Cen MT"/>
        <a:ea typeface=""/>
        <a:cs typeface=""/>
        <a:font script="Grek" typeface="Calibri"/>
        <a:font script="Cyrl" typeface="Calibri"/>
        <a:font script="Jpan" typeface="ＭＳ Ｐゴシック"/>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Tw Cen MT"/>
        <a:ea typeface=""/>
        <a:cs typeface=""/>
        <a:font script="Grek" typeface="Calibri"/>
        <a:font script="Cyrl" typeface="Calibri"/>
        <a:font script="Jpan" typeface="ＭＳ Ｐゴシック"/>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11-25-2013 ED PowerPoint Template for EL data" id="{7BD33446-B27A-46E0-A6A7-185352E0B176}" vid="{98CBB613-1ED2-45FD-89BC-BDADCB53C05B}"/>
    </a:ext>
  </a:extLst>
</a:theme>
</file>

<file path=ppt/theme/theme6.xml><?xml version="1.0" encoding="utf-8"?>
<a:theme xmlns:a="http://schemas.openxmlformats.org/drawingml/2006/main" name="2_Dept of Ed">
  <a:themeElements>
    <a:clrScheme name="Dept of Ed">
      <a:dk1>
        <a:srgbClr val="333333"/>
      </a:dk1>
      <a:lt1>
        <a:sysClr val="window" lastClr="FFFFFF"/>
      </a:lt1>
      <a:dk2>
        <a:srgbClr val="000000"/>
      </a:dk2>
      <a:lt2>
        <a:srgbClr val="E6E6E6"/>
      </a:lt2>
      <a:accent1>
        <a:srgbClr val="0C4790"/>
      </a:accent1>
      <a:accent2>
        <a:srgbClr val="038A00"/>
      </a:accent2>
      <a:accent3>
        <a:srgbClr val="F1990D"/>
      </a:accent3>
      <a:accent4>
        <a:srgbClr val="5B638A"/>
      </a:accent4>
      <a:accent5>
        <a:srgbClr val="70BD2F"/>
      </a:accent5>
      <a:accent6>
        <a:srgbClr val="688FAA"/>
      </a:accent6>
      <a:hlink>
        <a:srgbClr val="0C4790"/>
      </a:hlink>
      <a:folHlink>
        <a:srgbClr val="5B638A"/>
      </a:folHlink>
    </a:clrScheme>
    <a:fontScheme name="Median">
      <a:majorFont>
        <a:latin typeface="Tw Cen MT"/>
        <a:ea typeface=""/>
        <a:cs typeface=""/>
        <a:font script="Grek" typeface="Calibri"/>
        <a:font script="Cyrl" typeface="Calibri"/>
        <a:font script="Jpan" typeface="ＭＳ Ｐゴシック"/>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Tw Cen MT"/>
        <a:ea typeface=""/>
        <a:cs typeface=""/>
        <a:font script="Grek" typeface="Calibri"/>
        <a:font script="Cyrl" typeface="Calibri"/>
        <a:font script="Jpan" typeface="ＭＳ Ｐゴシック"/>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11-25-2013 ED PowerPoint Template for EL data" id="{7BD33446-B27A-46E0-A6A7-185352E0B176}" vid="{4D1D3362-76D5-4102-9179-3A2AF1954F27}"/>
    </a:ext>
  </a:extLst>
</a:theme>
</file>

<file path=ppt/theme/theme7.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10.xml.rels><?xml version="1.0" encoding="UTF-8" standalone="yes"?>
<Relationships xmlns="http://schemas.openxmlformats.org/package/2006/relationships"><Relationship Id="rId1" Type="http://schemas.openxmlformats.org/officeDocument/2006/relationships/customXmlProps" Target="itemProps10.xml"/></Relationships>
</file>

<file path=customXml/_rels/item11.xml.rels><?xml version="1.0" encoding="UTF-8" standalone="yes"?>
<Relationships xmlns="http://schemas.openxmlformats.org/package/2006/relationships"><Relationship Id="rId1" Type="http://schemas.openxmlformats.org/officeDocument/2006/relationships/customXmlProps" Target="itemProps1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_rels/item5.xml.rels><?xml version="1.0" encoding="UTF-8" standalone="yes"?>
<Relationships xmlns="http://schemas.openxmlformats.org/package/2006/relationships"><Relationship Id="rId1" Type="http://schemas.openxmlformats.org/officeDocument/2006/relationships/customXmlProps" Target="itemProps5.xml"/></Relationships>
</file>

<file path=customXml/_rels/item6.xml.rels><?xml version="1.0" encoding="UTF-8" standalone="yes"?>
<Relationships xmlns="http://schemas.openxmlformats.org/package/2006/relationships"><Relationship Id="rId1" Type="http://schemas.openxmlformats.org/officeDocument/2006/relationships/customXmlProps" Target="itemProps6.xml"/></Relationships>
</file>

<file path=customXml/_rels/item7.xml.rels><?xml version="1.0" encoding="UTF-8" standalone="yes"?>
<Relationships xmlns="http://schemas.openxmlformats.org/package/2006/relationships"><Relationship Id="rId1" Type="http://schemas.openxmlformats.org/officeDocument/2006/relationships/customXmlProps" Target="itemProps7.xml"/></Relationships>
</file>

<file path=customXml/_rels/item8.xml.rels><?xml version="1.0" encoding="UTF-8" standalone="yes"?>
<Relationships xmlns="http://schemas.openxmlformats.org/package/2006/relationships"><Relationship Id="rId1" Type="http://schemas.openxmlformats.org/officeDocument/2006/relationships/customXmlProps" Target="itemProps8.xml"/></Relationships>
</file>

<file path=customXml/_rels/item9.xml.rels><?xml version="1.0" encoding="UTF-8" standalone="yes"?>
<Relationships xmlns="http://schemas.openxmlformats.org/package/2006/relationships"><Relationship Id="rId1" Type="http://schemas.openxmlformats.org/officeDocument/2006/relationships/customXmlProps" Target="itemProps9.xml"/></Relationships>
</file>

<file path=customXml/item1.xml><?xml version="1.0" encoding="utf-8"?>
<SessionResponseData/>
</file>

<file path=customXml/item10.xml><?xml version="1.0" encoding="utf-8"?>
<TeamNamesData>
  <TeamNames>
    <Team1/>
    <NewTeam1/>
    <Team2/>
    <NewTeam2/>
    <Team3/>
    <NewTeam3/>
    <Team4/>
    <NewTeam4/>
    <Team5/>
    <NewTeam5/>
    <Team6/>
    <NewTeam6/>
    <Team7/>
    <NewTeam7/>
    <Team8/>
    <NewTeam8/>
    <Team9/>
    <NewTeam9/>
    <Team10/>
    <NewTeam10/>
  </TeamNames>
</TeamNamesData>
</file>

<file path=customXml/item11.xml><?xml version="1.0" encoding="utf-8"?>
<SessionQuestionData>
  <AllQuestions/>
</SessionQuestionData>
</file>

<file path=customXml/item2.xml><?xml version="1.0" encoding="utf-8"?>
<SessionParticipantData/>
</file>

<file path=customXml/item3.xml><?xml version="1.0" encoding="utf-8"?>
<SessionAnswerData>
  <AllAnswers/>
</SessionAnswerData>
</file>

<file path=customXml/item4.xml><?xml version="1.0" encoding="utf-8"?>
<ParticipantInfoData/>
</file>

<file path=customXml/item5.xml><?xml version="1.0" encoding="utf-8"?>
<CustomFieldInfoData/>
</file>

<file path=customXml/item6.xml><?xml version="1.0" encoding="utf-8"?>
<SessionPresentationSettingsData>
  <Settings>
    <answerBulletFormat>Numeric</answerBulletFormat>
    <pointsToClock/>
    <answerNowAutoInsert>No</answerNowAutoInsert>
    <answerNowStyle>Explosion</answerNowStyle>
    <answerNowText>Answer Now</answerNowText>
    <chartColors>Use PowerPoint Color Scheme</chartColors>
    <chartType>Horizontal</chartType>
    <correctAnswerIndicator>Checkmark</correctAnswerIndicator>
    <countdownAutoInsert>Yes</countdownAutoInsert>
    <countdownSeconds>10</countdownSeconds>
    <countdownSound>TicToc.wav</countdownSound>
    <countdownStyle>Stopwatch</countdownStyle>
    <gridAutoInsert>No</gridAutoInsert>
    <gridFillStyle>Answered</gridFillStyle>
    <gridFillColor>255,255,0</gridFillColor>
    <ChartModel>3D</ChartModel>
    <SimulatedVoteCount>50</SimulatedVoteCount>
    <gridColor>176,216,255</gridColor>
    <gridAlternateColor>62,158,255</gridAlternateColor>
    <gridIncorrectColor/>
    <gridOpacity>100%</gridOpacity>
    <gridTextStyle>Keypad #</gridTextStyle>
    <inputSource>Response Devices</inputSource>
    <userpreferredinputSource/>
    <multipleResponseDivisor># of Responses</multipleResponseDivisor>
    <participantsLeaderBoard>5</participantsLeaderBoard>
    <percentageDecimalPlaces>0</percentageDecimalPlaces>
    <responseCounterAutoInsert>Yes</responseCounterAutoInsert>
    <responseCounterStyle>Circle</responseCounterStyle>
    <responseCounterTextColor>0,0,0</responseCounterTextColor>
    <responseCounterFillColor>79,129,189</responseCounterFillColor>
    <responseCounterBorderColor>56,93,138</responseCounterBorderColor>
    <responseCounterDisplayValue># of Votes Received</responseCounterDisplayValue>
    <insertObjectUsingColor>Blue</insertObjectUsingColor>
    <showResults>Yes</showResults>
    <teamColors>User Defined</teamColors>
    <teamIdentificationType>None</teamIdentificationType>
    <teamScoringType>Voting pads only</teamScoringType>
    <teamScoringDecimalPlaces>1</teamScoringDecimalPlaces>
    <teamIdentificationItem/>
    <teamsLeaderBoard>5</teamsLeaderBoard>
    <teamName1/>
    <teamName2/>
    <teamName3/>
    <teamName4/>
    <teamName5/>
    <teamName6/>
    <teamName7/>
    <teamName8/>
    <teamName9/>
    <teamName10/>
    <showControlBar>Slides with EZ-VOTE Pro Objects</showControlBar>
    <defaultCorrectPointValue>100</defaultCorrectPointValue>
    <defaultIncorrectPointValue>0</defaultIncorrectPointValue>
    <chartColor1>187,224,227</chartColor1>
    <chartColor2>51,51,153</chartColor2>
    <chartColor3>0,153,153</chartColor3>
    <chartColor4>153,204,0</chartColor4>
    <chartColor5>128,128,128</chartColor5>
    <chartColor6>0,0,0</chartColor6>
    <chartColor7>0,102,204</chartColor7>
    <chartColor8>204,204,255</chartColor8>
    <chartColor9>255,0,0</chartColor9>
    <chartColor10>255,255,0</chartColor10>
    <teamColor1>187,224,227</teamColor1>
    <teamColor2>51,51,153</teamColor2>
    <teamColor3>0,153,153</teamColor3>
    <teamColor4>153,204,0</teamColor4>
    <teamColor5>128,128,128</teamColor5>
    <teamColor6>0,0,0</teamColor6>
    <teamColor7>0,102,204</teamColor7>
    <teamColor8>204,204,255</teamColor8>
    <teamColor9>255,0,0</teamColor9>
    <teamColor10>255,255,0</teamColor10>
    <displayAnswerImagesDuringVote>Yes</displayAnswerImagesDuringVote>
    <displayAnswerImagesWithResponses>Yes</displayAnswerImagesWithResponses>
    <displayAnswerTextDuringVote>Yes</displayAnswerTextDuringVote>
    <displayAnswerTextWithResponses>Yes</displayAnswerTextWithResponses>
    <questionSlideID/>
    <controlBarState>Expanded</controlBarState>
    <isGridColorKnownColor>No</isGridColorKnownColor>
    <gridColorName>255,255,0</gridColorName>
    <AutoRec/>
    <AutoRecTimeIntrvl/>
    <chartVotesView>Percentage</chartVotesView>
    <chartLabelsColor>0,0,0</chartLabelsColor>
    <isChartLabelColorKnownColor/>
    <chartLabelColorName/>
    <chartXAxisLabelType>Full Text</chartXAxisLabelType>
    <controlBarPosition>Top Left</controlBarPosition>
    <teamscoreordertype>Ordinal order</teamscoreordertype>
  </Settings>
</SessionPresentationSettingsData>
</file>

<file path=customXml/item7.xml><?xml version="1.0" encoding="utf-8"?>
<SessionSlideSettingsData>
  <Settings/>
</SessionSlideSettingsData>
</file>

<file path=customXml/item8.xml><?xml version="1.0" encoding="utf-8"?>
<SessionSlideMasterData>
  <SlideMaster/>
</SessionSlideMasterData>
</file>

<file path=customXml/item9.xml><?xml version="1.0" encoding="utf-8"?>
<TextingSlideData/>
</file>

<file path=customXml/itemProps1.xml><?xml version="1.0" encoding="utf-8"?>
<ds:datastoreItem xmlns:ds="http://schemas.openxmlformats.org/officeDocument/2006/customXml" ds:itemID="{C2E43B0E-5EB0-4D5E-99B4-62AFEBF3EE13}">
  <ds:schemaRefs/>
</ds:datastoreItem>
</file>

<file path=customXml/itemProps10.xml><?xml version="1.0" encoding="utf-8"?>
<ds:datastoreItem xmlns:ds="http://schemas.openxmlformats.org/officeDocument/2006/customXml" ds:itemID="{69F16E43-51CC-4D64-A498-0602B8AB813B}">
  <ds:schemaRefs/>
</ds:datastoreItem>
</file>

<file path=customXml/itemProps11.xml><?xml version="1.0" encoding="utf-8"?>
<ds:datastoreItem xmlns:ds="http://schemas.openxmlformats.org/officeDocument/2006/customXml" ds:itemID="{253F24C2-65EF-4A4F-B077-11C8CEE0BCF7}">
  <ds:schemaRefs/>
</ds:datastoreItem>
</file>

<file path=customXml/itemProps2.xml><?xml version="1.0" encoding="utf-8"?>
<ds:datastoreItem xmlns:ds="http://schemas.openxmlformats.org/officeDocument/2006/customXml" ds:itemID="{07287322-1D47-4C0F-95A7-D9C99D45910F}">
  <ds:schemaRefs/>
</ds:datastoreItem>
</file>

<file path=customXml/itemProps3.xml><?xml version="1.0" encoding="utf-8"?>
<ds:datastoreItem xmlns:ds="http://schemas.openxmlformats.org/officeDocument/2006/customXml" ds:itemID="{0341FF6B-2D88-48DD-AC22-99CEA467B53F}">
  <ds:schemaRefs/>
</ds:datastoreItem>
</file>

<file path=customXml/itemProps4.xml><?xml version="1.0" encoding="utf-8"?>
<ds:datastoreItem xmlns:ds="http://schemas.openxmlformats.org/officeDocument/2006/customXml" ds:itemID="{E1010163-2B51-4A02-90D4-24127ECB30F8}">
  <ds:schemaRefs/>
</ds:datastoreItem>
</file>

<file path=customXml/itemProps5.xml><?xml version="1.0" encoding="utf-8"?>
<ds:datastoreItem xmlns:ds="http://schemas.openxmlformats.org/officeDocument/2006/customXml" ds:itemID="{A22C7FBF-1A02-4800-9B53-CC61D6C01DAF}">
  <ds:schemaRefs/>
</ds:datastoreItem>
</file>

<file path=customXml/itemProps6.xml><?xml version="1.0" encoding="utf-8"?>
<ds:datastoreItem xmlns:ds="http://schemas.openxmlformats.org/officeDocument/2006/customXml" ds:itemID="{FBBE5BEF-BB51-4513-9FA6-141F550D8D20}">
  <ds:schemaRefs/>
</ds:datastoreItem>
</file>

<file path=customXml/itemProps7.xml><?xml version="1.0" encoding="utf-8"?>
<ds:datastoreItem xmlns:ds="http://schemas.openxmlformats.org/officeDocument/2006/customXml" ds:itemID="{80E193C2-275E-4183-8ACF-29AB235EB224}">
  <ds:schemaRefs/>
</ds:datastoreItem>
</file>

<file path=customXml/itemProps8.xml><?xml version="1.0" encoding="utf-8"?>
<ds:datastoreItem xmlns:ds="http://schemas.openxmlformats.org/officeDocument/2006/customXml" ds:itemID="{450A451C-58C1-4385-8C90-4CD43A8C3081}">
  <ds:schemaRefs/>
</ds:datastoreItem>
</file>

<file path=customXml/itemProps9.xml><?xml version="1.0" encoding="utf-8"?>
<ds:datastoreItem xmlns:ds="http://schemas.openxmlformats.org/officeDocument/2006/customXml" ds:itemID="{708A8F43-EDCE-4556-8D2E-70BA93608EB9}">
  <ds:schemaRefs/>
</ds:datastoreItem>
</file>

<file path=docProps/app.xml><?xml version="1.0" encoding="utf-8"?>
<Properties xmlns="http://schemas.openxmlformats.org/officeDocument/2006/extended-properties" xmlns:vt="http://schemas.openxmlformats.org/officeDocument/2006/docPropsVTypes">
  <Template>Welcome Presentation 2016</Template>
  <TotalTime>7424</TotalTime>
  <Words>4563</Words>
  <Application>Microsoft Office PowerPoint</Application>
  <PresentationFormat>On-screen Show (4:3)</PresentationFormat>
  <Paragraphs>232</Paragraphs>
  <Slides>25</Slides>
  <Notes>25</Notes>
  <HiddenSlides>0</HiddenSlides>
  <MMClips>0</MMClips>
  <ScaleCrop>false</ScaleCrop>
  <HeadingPairs>
    <vt:vector size="6" baseType="variant">
      <vt:variant>
        <vt:lpstr>Fonts Used</vt:lpstr>
      </vt:variant>
      <vt:variant>
        <vt:i4>6</vt:i4>
      </vt:variant>
      <vt:variant>
        <vt:lpstr>Theme</vt:lpstr>
      </vt:variant>
      <vt:variant>
        <vt:i4>6</vt:i4>
      </vt:variant>
      <vt:variant>
        <vt:lpstr>Slide Titles</vt:lpstr>
      </vt:variant>
      <vt:variant>
        <vt:i4>25</vt:i4>
      </vt:variant>
    </vt:vector>
  </HeadingPairs>
  <TitlesOfParts>
    <vt:vector size="37" baseType="lpstr">
      <vt:lpstr>ＭＳ Ｐゴシック</vt:lpstr>
      <vt:lpstr>Arial</vt:lpstr>
      <vt:lpstr>Calibri</vt:lpstr>
      <vt:lpstr>Calibri Light</vt:lpstr>
      <vt:lpstr>Tw Cen MT</vt:lpstr>
      <vt:lpstr>Wingdings</vt:lpstr>
      <vt:lpstr>1_Dept of Ed</vt:lpstr>
      <vt:lpstr>1_Custom Design</vt:lpstr>
      <vt:lpstr>11-25-2013 ED PowerPoint Template for EL data</vt:lpstr>
      <vt:lpstr>Custom Design</vt:lpstr>
      <vt:lpstr>1_11-25-2013 ED PowerPoint Template for EL data</vt:lpstr>
      <vt:lpstr>2_Dept of Ed</vt:lpstr>
      <vt:lpstr>Performance Measure Collection  for the OSEP Parent Program 2018 </vt:lpstr>
      <vt:lpstr>Webinar Objectives</vt:lpstr>
      <vt:lpstr>Federal Performance Measurement </vt:lpstr>
      <vt:lpstr>OSEP Performance Measurement</vt:lpstr>
      <vt:lpstr>Short-Term Performance Measure 1-2</vt:lpstr>
      <vt:lpstr>Short-Term Performance Measures 3-4</vt:lpstr>
      <vt:lpstr>Long-Term Performance Measures</vt:lpstr>
      <vt:lpstr>Quality Performance Measure</vt:lpstr>
      <vt:lpstr>Relevance Performance Measure</vt:lpstr>
      <vt:lpstr>Usefulness Performance Measure</vt:lpstr>
      <vt:lpstr>Cost Performance Measure</vt:lpstr>
      <vt:lpstr>Rights Performance Measure</vt:lpstr>
      <vt:lpstr>Working Together  Performance Measure</vt:lpstr>
      <vt:lpstr>Collection Methodology 2017</vt:lpstr>
      <vt:lpstr>Performance Measure Results 2017</vt:lpstr>
      <vt:lpstr>QRU Collection Methodology 2018</vt:lpstr>
      <vt:lpstr>Collection Process 2018</vt:lpstr>
      <vt:lpstr>Definition of Service</vt:lpstr>
      <vt:lpstr>COST &amp; Long Term Collection Methodology 2018</vt:lpstr>
      <vt:lpstr>Collection Timeline</vt:lpstr>
      <vt:lpstr>Tips for Submitting Top 3 Services</vt:lpstr>
      <vt:lpstr>Service Descriptions</vt:lpstr>
      <vt:lpstr>Technical Assistance </vt:lpstr>
      <vt:lpstr>CPIR Workspace</vt:lpstr>
      <vt:lpstr>Thank you</vt:lpstr>
    </vt:vector>
  </TitlesOfParts>
  <Company>U.S. Department of Education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Update on Performance Measures for the OSEP Parent Program</dc:title>
  <dc:subject>OSEP Parent Program</dc:subject>
  <dc:creator>Carmen Sanchez</dc:creator>
  <cp:keywords>Performance, OSEP, Parent Program</cp:keywords>
  <cp:lastModifiedBy>RPR</cp:lastModifiedBy>
  <cp:revision>294</cp:revision>
  <cp:lastPrinted>2016-12-09T13:32:18Z</cp:lastPrinted>
  <dcterms:created xsi:type="dcterms:W3CDTF">2009-12-31T19:18:11Z</dcterms:created>
  <dcterms:modified xsi:type="dcterms:W3CDTF">2018-01-29T14:45:14Z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sExistingPresentation">
    <vt:lpwstr>Yes</vt:lpwstr>
  </property>
  <property fmtid="{D5CDD505-2E9C-101B-9397-08002B2CF9AE}" pid="3" name="PresentationVersion">
    <vt:lpwstr>2.0</vt:lpwstr>
  </property>
  <property fmtid="{D5CDD505-2E9C-101B-9397-08002B2CF9AE}" pid="4" name="PresentationID">
    <vt:lpwstr>2a2df2e21f6547a6a4cfecbba24aa74f</vt:lpwstr>
  </property>
</Properties>
</file>