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authors.xml" ContentType="application/vnd.ms-powerpoint.author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3" r:id="rId5"/>
    <p:sldMasterId id="2147483725" r:id="rId6"/>
    <p:sldMasterId id="2147483732" r:id="rId7"/>
    <p:sldMasterId id="2147483739" r:id="rId8"/>
    <p:sldMasterId id="2147483748" r:id="rId9"/>
  </p:sldMasterIdLst>
  <p:notesMasterIdLst>
    <p:notesMasterId r:id="rId58"/>
  </p:notesMasterIdLst>
  <p:sldIdLst>
    <p:sldId id="486" r:id="rId10"/>
    <p:sldId id="491" r:id="rId11"/>
    <p:sldId id="320" r:id="rId12"/>
    <p:sldId id="352" r:id="rId13"/>
    <p:sldId id="351" r:id="rId14"/>
    <p:sldId id="317" r:id="rId15"/>
    <p:sldId id="263" r:id="rId16"/>
    <p:sldId id="337" r:id="rId17"/>
    <p:sldId id="460" r:id="rId18"/>
    <p:sldId id="267" r:id="rId19"/>
    <p:sldId id="461" r:id="rId20"/>
    <p:sldId id="462" r:id="rId21"/>
    <p:sldId id="277" r:id="rId22"/>
    <p:sldId id="463" r:id="rId23"/>
    <p:sldId id="278" r:id="rId24"/>
    <p:sldId id="465" r:id="rId25"/>
    <p:sldId id="333" r:id="rId26"/>
    <p:sldId id="323" r:id="rId27"/>
    <p:sldId id="466" r:id="rId28"/>
    <p:sldId id="332" r:id="rId29"/>
    <p:sldId id="314" r:id="rId30"/>
    <p:sldId id="479" r:id="rId31"/>
    <p:sldId id="485" r:id="rId32"/>
    <p:sldId id="319" r:id="rId33"/>
    <p:sldId id="467" r:id="rId34"/>
    <p:sldId id="472" r:id="rId35"/>
    <p:sldId id="473" r:id="rId36"/>
    <p:sldId id="318" r:id="rId37"/>
    <p:sldId id="468" r:id="rId38"/>
    <p:sldId id="488" r:id="rId39"/>
    <p:sldId id="475" r:id="rId40"/>
    <p:sldId id="476" r:id="rId41"/>
    <p:sldId id="322" r:id="rId42"/>
    <p:sldId id="474" r:id="rId43"/>
    <p:sldId id="469" r:id="rId44"/>
    <p:sldId id="477" r:id="rId45"/>
    <p:sldId id="478" r:id="rId46"/>
    <p:sldId id="316" r:id="rId47"/>
    <p:sldId id="470" r:id="rId48"/>
    <p:sldId id="471" r:id="rId49"/>
    <p:sldId id="464" r:id="rId50"/>
    <p:sldId id="489" r:id="rId51"/>
    <p:sldId id="490" r:id="rId52"/>
    <p:sldId id="260" r:id="rId53"/>
    <p:sldId id="258" r:id="rId54"/>
    <p:sldId id="324" r:id="rId55"/>
    <p:sldId id="257" r:id="rId56"/>
    <p:sldId id="33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88CE3C-5278-00BC-DE5A-5C52DEB2231F}" name="Maggie Pickett" initials="MP" userId="S::mpickett@cast.org::f6036d6e-1733-42a0-8d41-8d002acda49a" providerId="AD"/>
  <p188:author id="{9858B26C-9F86-9D63-5C46-697796717B3E}" name="Angel Morgan" initials="AM" userId="S::amorgan@cast.org::525f82dc-ce3a-48f5-8cb8-fbf4d43b50f0" providerId="AD"/>
  <p188:author id="{2122D1E8-DAF7-91D8-FD02-8E3154F412FD}" name="Cassandra Sell" initials="CS" userId="S::csell@cast.org::4b24b76a-5867-4de9-8985-954c3236857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5CAD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4BF65-DD78-F3D1-938B-49A3AB9178AE}" v="14" dt="2023-02-21T20:28:42.632"/>
    <p1510:client id="{752C6935-FA55-C25C-C176-AF3FB114E630}" v="1" dt="2023-02-22T18:43:45.383"/>
    <p1510:client id="{A2AE4872-337D-07CF-24FA-9DD5FC9AC6E6}" v="1" dt="2023-02-22T19:12:49.565"/>
    <p1510:client id="{AE62DA36-2978-D049-8511-CBD29F7411BF}" v="729" dt="2023-02-22T18:07:26.407"/>
    <p1510:client id="{E5120F63-8D63-4CB7-9CC6-8BE066031025}" v="1" dt="2023-02-21T20:24:46.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2604" y="-1368"/>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E6651-9A44-904D-B6C6-A11CF963B4A4}" type="datetimeFigureOut">
              <a:rPr lang="en-US" smtClean="0"/>
              <a:pPr/>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9A729-AAF2-4540-A0EF-59FA91981440}" type="slidenum">
              <a:rPr lang="en-US" smtClean="0"/>
              <a:pPr/>
              <a:t>‹#›</a:t>
            </a:fld>
            <a:endParaRPr lang="en-US"/>
          </a:p>
        </p:txBody>
      </p:sp>
    </p:spTree>
    <p:extLst>
      <p:ext uri="{BB962C8B-B14F-4D97-AF65-F5344CB8AC3E}">
        <p14:creationId xmlns:p14="http://schemas.microsoft.com/office/powerpoint/2010/main" xmlns="" val="273954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4</a:t>
            </a:fld>
            <a:endParaRPr lang="en-US"/>
          </a:p>
        </p:txBody>
      </p:sp>
    </p:spTree>
    <p:extLst>
      <p:ext uri="{BB962C8B-B14F-4D97-AF65-F5344CB8AC3E}">
        <p14:creationId xmlns:p14="http://schemas.microsoft.com/office/powerpoint/2010/main" xmlns="" val="343212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42</a:t>
            </a:fld>
            <a:endParaRPr lang="en-US"/>
          </a:p>
        </p:txBody>
      </p:sp>
    </p:spTree>
    <p:extLst>
      <p:ext uri="{BB962C8B-B14F-4D97-AF65-F5344CB8AC3E}">
        <p14:creationId xmlns:p14="http://schemas.microsoft.com/office/powerpoint/2010/main" xmlns="" val="251929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Aligned to the NETP – Family Engagement critical area for CITES Framework. </a:t>
            </a:r>
          </a:p>
        </p:txBody>
      </p:sp>
      <p:sp>
        <p:nvSpPr>
          <p:cNvPr id="4" name="Slide Number Placeholder 3"/>
          <p:cNvSpPr>
            <a:spLocks noGrp="1"/>
          </p:cNvSpPr>
          <p:nvPr>
            <p:ph type="sldNum" sz="quarter" idx="5"/>
          </p:nvPr>
        </p:nvSpPr>
        <p:spPr/>
        <p:txBody>
          <a:bodyPr/>
          <a:lstStyle/>
          <a:p>
            <a:fld id="{6CE9A729-AAF2-4540-A0EF-59FA91981440}" type="slidenum">
              <a:rPr lang="en-US" smtClean="0"/>
              <a:pPr/>
              <a:t>13</a:t>
            </a:fld>
            <a:endParaRPr lang="en-US"/>
          </a:p>
        </p:txBody>
      </p:sp>
    </p:spTree>
    <p:extLst>
      <p:ext uri="{BB962C8B-B14F-4D97-AF65-F5344CB8AC3E}">
        <p14:creationId xmlns:p14="http://schemas.microsoft.com/office/powerpoint/2010/main" xmlns="" val="318618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15</a:t>
            </a:fld>
            <a:endParaRPr lang="en-US"/>
          </a:p>
        </p:txBody>
      </p:sp>
    </p:spTree>
    <p:extLst>
      <p:ext uri="{BB962C8B-B14F-4D97-AF65-F5344CB8AC3E}">
        <p14:creationId xmlns:p14="http://schemas.microsoft.com/office/powerpoint/2010/main" xmlns="" val="269548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a:solidFill>
                  <a:srgbClr val="3C3C3C"/>
                </a:solidFill>
                <a:effectLst/>
              </a:rPr>
              <a:t>Because of the demonstrated impacts and benefits of implementing family engagement practices, </a:t>
            </a:r>
            <a:endParaRPr lang="en-US">
              <a:solidFill>
                <a:srgbClr val="000000"/>
              </a:solidFill>
            </a:endParaRPr>
          </a:p>
          <a:p>
            <a:pPr>
              <a:defRPr/>
            </a:pPr>
            <a:endParaRPr lang="en-US">
              <a:solidFill>
                <a:srgbClr val="3C3C3C"/>
              </a:solidFill>
            </a:endParaRPr>
          </a:p>
          <a:p>
            <a:pPr marL="0" marR="0" lvl="0" indent="0" algn="l" defTabSz="914400">
              <a:lnSpc>
                <a:spcPct val="100000"/>
              </a:lnSpc>
              <a:spcBef>
                <a:spcPts val="0"/>
              </a:spcBef>
              <a:spcAft>
                <a:spcPts val="0"/>
              </a:spcAft>
              <a:buClrTx/>
              <a:buSzTx/>
              <a:buFontTx/>
              <a:buNone/>
              <a:tabLst/>
              <a:defRPr/>
            </a:pPr>
            <a:r>
              <a:rPr lang="en-US" b="0" i="0">
                <a:solidFill>
                  <a:srgbClr val="3C3C3C"/>
                </a:solidFill>
                <a:effectLst/>
              </a:rPr>
              <a:t>our federal partners encourage their use in law:</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17</a:t>
            </a:fld>
            <a:endParaRPr lang="en-US"/>
          </a:p>
        </p:txBody>
      </p:sp>
    </p:spTree>
    <p:extLst>
      <p:ext uri="{BB962C8B-B14F-4D97-AF65-F5344CB8AC3E}">
        <p14:creationId xmlns:p14="http://schemas.microsoft.com/office/powerpoint/2010/main" xmlns="" val="258342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20</a:t>
            </a:fld>
            <a:endParaRPr lang="en-US"/>
          </a:p>
        </p:txBody>
      </p:sp>
    </p:spTree>
    <p:extLst>
      <p:ext uri="{BB962C8B-B14F-4D97-AF65-F5344CB8AC3E}">
        <p14:creationId xmlns:p14="http://schemas.microsoft.com/office/powerpoint/2010/main" xmlns="" val="357504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The CITES family engagement study had three phases.</a:t>
            </a:r>
          </a:p>
          <a:p>
            <a:pPr marL="171450" indent="-171450">
              <a:buFont typeface="Arial" panose="020B0604020202020204" pitchFamily="34" charset="0"/>
              <a:buChar char="•"/>
            </a:pPr>
            <a:r>
              <a:rPr lang="en-US"/>
              <a:t>First, family members of students with disabilities attending public schools across the United States completed an online survey to report on how often education leaders and classroom educators included families in discussions about information, educational and assistive technology.  Families also reported on the communication methods used for family engagement. </a:t>
            </a:r>
            <a:endParaRPr lang="en-US">
              <a:cs typeface="Calibri"/>
            </a:endParaRPr>
          </a:p>
          <a:p>
            <a:pPr marL="171450" indent="-171450">
              <a:buFont typeface="Arial" panose="020B0604020202020204" pitchFamily="34" charset="0"/>
              <a:buChar char="•"/>
            </a:pPr>
            <a:r>
              <a:rPr lang="en-US"/>
              <a:t>In the second phase, ten family members who completed the survey participated in focus groups to discuss the impact of family engagement practices. </a:t>
            </a:r>
          </a:p>
          <a:p>
            <a:pPr marL="171450" indent="-171450">
              <a:buFont typeface="Arial" panose="020B0604020202020204" pitchFamily="34" charset="0"/>
              <a:buChar char="•"/>
            </a:pPr>
            <a:r>
              <a:rPr lang="en-US"/>
              <a:t>Lastly, researchers combined survey and focus group data to identify family engagement practice recommendations.</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E1BC56F-C5C8-46D2-8174-F0CF3F1E5C49}" type="slidenum">
              <a:rPr lang="en-US" smtClean="0"/>
              <a:pPr/>
              <a:t>21</a:t>
            </a:fld>
            <a:endParaRPr lang="en-US"/>
          </a:p>
        </p:txBody>
      </p:sp>
    </p:spTree>
    <p:extLst>
      <p:ext uri="{BB962C8B-B14F-4D97-AF65-F5344CB8AC3E}">
        <p14:creationId xmlns:p14="http://schemas.microsoft.com/office/powerpoint/2010/main" xmlns="" val="21699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28</a:t>
            </a:fld>
            <a:endParaRPr lang="en-US"/>
          </a:p>
        </p:txBody>
      </p:sp>
    </p:spTree>
    <p:extLst>
      <p:ext uri="{BB962C8B-B14F-4D97-AF65-F5344CB8AC3E}">
        <p14:creationId xmlns:p14="http://schemas.microsoft.com/office/powerpoint/2010/main" xmlns="" val="70035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29</a:t>
            </a:fld>
            <a:endParaRPr lang="en-US"/>
          </a:p>
        </p:txBody>
      </p:sp>
    </p:spTree>
    <p:extLst>
      <p:ext uri="{BB962C8B-B14F-4D97-AF65-F5344CB8AC3E}">
        <p14:creationId xmlns:p14="http://schemas.microsoft.com/office/powerpoint/2010/main" xmlns="" val="113196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A729-AAF2-4540-A0EF-59FA91981440}" type="slidenum">
              <a:rPr lang="en-US" smtClean="0"/>
              <a:pPr/>
              <a:t>36</a:t>
            </a:fld>
            <a:endParaRPr lang="en-US"/>
          </a:p>
        </p:txBody>
      </p:sp>
    </p:spTree>
    <p:extLst>
      <p:ext uri="{BB962C8B-B14F-4D97-AF65-F5344CB8AC3E}">
        <p14:creationId xmlns:p14="http://schemas.microsoft.com/office/powerpoint/2010/main" xmlns="" val="3919911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solidFill>
        <a:effectLst/>
      </p:bgPr>
    </p:bg>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xmlns="" id="{2C07EDAF-B9D3-8B4A-8C9A-34817E1A5A0E}"/>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2">
            <a:extLst>
              <a:ext uri="{28A0092B-C50C-407E-A947-70E740481C1C}">
                <a14:useLocalDpi xmlns:a14="http://schemas.microsoft.com/office/drawing/2010/main" xmlns="" val="0"/>
              </a:ext>
            </a:extLst>
          </a:blip>
          <a:srcRect t="61522" r="81042"/>
          <a:stretch/>
        </p:blipFill>
        <p:spPr bwMode="auto">
          <a:xfrm>
            <a:off x="0" y="5305982"/>
            <a:ext cx="1239865" cy="141549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a:extLst>
              <a:ext uri="{FF2B5EF4-FFF2-40B4-BE49-F238E27FC236}">
                <a16:creationId xmlns:a16="http://schemas.microsoft.com/office/drawing/2014/main" xmlns="" id="{8B6F3A2D-0B8D-8F47-B6B1-4CA03368FC4F}"/>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2">
            <a:extLst>
              <a:ext uri="{28A0092B-C50C-407E-A947-70E740481C1C}">
                <a14:useLocalDpi xmlns:a14="http://schemas.microsoft.com/office/drawing/2010/main" xmlns="" val="0"/>
              </a:ext>
            </a:extLst>
          </a:blip>
          <a:srcRect l="62175" t="2143" r="1947" b="59929"/>
          <a:stretch/>
        </p:blipFill>
        <p:spPr bwMode="auto">
          <a:xfrm>
            <a:off x="9469777" y="119835"/>
            <a:ext cx="2489503" cy="148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4E28A795-6E21-0240-8BE0-6F62A572D455}"/>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2">
            <a:extLst>
              <a:ext uri="{28A0092B-C50C-407E-A947-70E740481C1C}">
                <a14:useLocalDpi xmlns:a14="http://schemas.microsoft.com/office/drawing/2010/main" xmlns="" val="0"/>
              </a:ext>
            </a:extLst>
          </a:blip>
          <a:srcRect l="80102" t="57419" b="4653"/>
          <a:stretch/>
        </p:blipFill>
        <p:spPr bwMode="auto">
          <a:xfrm>
            <a:off x="10207226" y="4705415"/>
            <a:ext cx="1835948" cy="1968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6AFC6853-58AE-6240-AC04-B1454F31C715}"/>
              </a:ext>
            </a:extLst>
          </p:cNvPr>
          <p:cNvSpPr>
            <a:spLocks noGrp="1"/>
          </p:cNvSpPr>
          <p:nvPr>
            <p:ph type="ctrTitle"/>
          </p:nvPr>
        </p:nvSpPr>
        <p:spPr>
          <a:xfrm>
            <a:off x="368300" y="1122363"/>
            <a:ext cx="10299700" cy="2387600"/>
          </a:xfrm>
        </p:spPr>
        <p:txBody>
          <a:bodyPr anchor="b"/>
          <a:lstStyle>
            <a:lvl1pPr algn="l">
              <a:defRPr sz="60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xmlns="" id="{6EAB740F-87BE-854F-AB05-69DC7BE8BD44}"/>
              </a:ext>
            </a:extLst>
          </p:cNvPr>
          <p:cNvSpPr>
            <a:spLocks noGrp="1"/>
          </p:cNvSpPr>
          <p:nvPr>
            <p:ph type="subTitle" idx="1"/>
          </p:nvPr>
        </p:nvSpPr>
        <p:spPr>
          <a:xfrm>
            <a:off x="368300" y="3602038"/>
            <a:ext cx="102997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7BE7BF24-2B1A-984E-A9EF-C07E10F107C2}"/>
              </a:ext>
            </a:extLst>
          </p:cNvPr>
          <p:cNvSpPr>
            <a:spLocks noGrp="1"/>
          </p:cNvSpPr>
          <p:nvPr>
            <p:ph type="sldNum" sz="quarter" idx="12"/>
          </p:nvPr>
        </p:nvSpPr>
        <p:spPr>
          <a:xfrm>
            <a:off x="9342928" y="6356350"/>
            <a:ext cx="2743200" cy="365125"/>
          </a:xfrm>
        </p:spPr>
        <p:txBody>
          <a:bodyPr/>
          <a:lstStyle>
            <a:lvl1pPr>
              <a:defRPr>
                <a:solidFill>
                  <a:schemeClr val="bg2"/>
                </a:solidFill>
              </a:defRPr>
            </a:lvl1pPr>
          </a:lstStyle>
          <a:p>
            <a:fld id="{487D1036-8558-B348-B1BB-13EAB2280E30}" type="slidenum">
              <a:rPr lang="en-US" smtClean="0"/>
              <a:pPr/>
              <a:t>‹#›</a:t>
            </a:fld>
            <a:endParaRPr lang="en-US"/>
          </a:p>
        </p:txBody>
      </p:sp>
      <p:pic>
        <p:nvPicPr>
          <p:cNvPr id="10" name="Picture 9" descr="Logo for the Center on Inclusive Technology &amp; Education Systems (CITES)">
            <a:extLst>
              <a:ext uri="{FF2B5EF4-FFF2-40B4-BE49-F238E27FC236}">
                <a16:creationId xmlns:a16="http://schemas.microsoft.com/office/drawing/2014/main" xmlns="" id="{5ADF2D20-8E41-0748-9F31-97F543414577}"/>
              </a:ext>
            </a:extLst>
          </p:cNvPr>
          <p:cNvPicPr>
            <a:picLocks noChangeAspect="1"/>
          </p:cNvPicPr>
          <p:nvPr userDrawn="1"/>
        </p:nvPicPr>
        <p:blipFill>
          <a:blip r:embed="rId3"/>
          <a:stretch>
            <a:fillRect/>
          </a:stretch>
        </p:blipFill>
        <p:spPr>
          <a:xfrm>
            <a:off x="368299" y="295137"/>
            <a:ext cx="3421703" cy="827225"/>
          </a:xfrm>
          <a:prstGeom prst="rect">
            <a:avLst/>
          </a:prstGeom>
        </p:spPr>
      </p:pic>
    </p:spTree>
    <p:extLst>
      <p:ext uri="{BB962C8B-B14F-4D97-AF65-F5344CB8AC3E}">
        <p14:creationId xmlns:p14="http://schemas.microsoft.com/office/powerpoint/2010/main" xmlns="" val="384145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840E89B1-F3DB-2442-9CFF-B78FABEFFC17}"/>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xmlns="" id="{52930733-563A-EC48-9A7A-0303DD3C8A19}"/>
              </a:ext>
            </a:extLst>
          </p:cNvPr>
          <p:cNvSpPr>
            <a:spLocks noGrp="1"/>
          </p:cNvSpPr>
          <p:nvPr>
            <p:ph type="title"/>
          </p:nvPr>
        </p:nvSpPr>
        <p:spPr>
          <a:xfrm>
            <a:off x="0" y="-787444"/>
            <a:ext cx="10515600" cy="662782"/>
          </a:xfrm>
        </p:spPr>
        <p:txBody>
          <a:bodyPr anchor="b"/>
          <a:lstStyle/>
          <a:p>
            <a:r>
              <a:rPr lang="en-US"/>
              <a:t>Click to edit Master title style</a:t>
            </a:r>
          </a:p>
        </p:txBody>
      </p:sp>
      <p:sp>
        <p:nvSpPr>
          <p:cNvPr id="13" name="Text Placeholder 3">
            <a:extLst>
              <a:ext uri="{FF2B5EF4-FFF2-40B4-BE49-F238E27FC236}">
                <a16:creationId xmlns:a16="http://schemas.microsoft.com/office/drawing/2014/main" xmlns="" id="{41D18734-A044-6143-AB23-8B3180C5A2D0}"/>
              </a:ext>
            </a:extLst>
          </p:cNvPr>
          <p:cNvSpPr>
            <a:spLocks noGrp="1"/>
          </p:cNvSpPr>
          <p:nvPr>
            <p:ph type="body" sz="half" idx="13"/>
          </p:nvPr>
        </p:nvSpPr>
        <p:spPr>
          <a:xfrm>
            <a:off x="838200" y="2110153"/>
            <a:ext cx="10515600" cy="2255505"/>
          </a:xfrm>
        </p:spPr>
        <p:txBody>
          <a:bodyPr>
            <a:normAutofit/>
          </a:bodyPr>
          <a:lstStyle>
            <a:lvl1pPr marL="0" indent="0" algn="ctr">
              <a:buNone/>
              <a:defRPr sz="6000" b="1" i="0">
                <a:solidFill>
                  <a:schemeClr val="tx1"/>
                </a:solidFill>
                <a:latin typeface="Nunito Extra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Slide Number Placeholder 5">
            <a:extLst>
              <a:ext uri="{FF2B5EF4-FFF2-40B4-BE49-F238E27FC236}">
                <a16:creationId xmlns:a16="http://schemas.microsoft.com/office/drawing/2014/main" xmlns="" id="{CA336B29-117C-AE4B-9547-C77BDFD95E33}"/>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5" name="TextBox 14">
            <a:extLst>
              <a:ext uri="{FF2B5EF4-FFF2-40B4-BE49-F238E27FC236}">
                <a16:creationId xmlns:a16="http://schemas.microsoft.com/office/drawing/2014/main" xmlns="" id="{FAFE919B-470B-F446-87A7-07D756E82971}"/>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6" name="Picture 8">
            <a:extLst>
              <a:ext uri="{FF2B5EF4-FFF2-40B4-BE49-F238E27FC236}">
                <a16:creationId xmlns:a16="http://schemas.microsoft.com/office/drawing/2014/main" xmlns="" id="{44FF19F6-512F-734E-A6CE-9C5451084CB6}"/>
              </a:ext>
              <a:ext uri="{C183D7F6-B498-43B3-948B-1728B52AA6E4}">
                <adec:decorative xmlns:adec="http://schemas.microsoft.com/office/drawing/2017/decorative" xmlns="" val="1"/>
              </a:ext>
            </a:extLst>
          </p:cNvPr>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461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840E89B1-F3DB-2442-9CFF-B78FABEFFC17}"/>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xmlns="" id="{52930733-563A-EC48-9A7A-0303DD3C8A19}"/>
              </a:ext>
            </a:extLst>
          </p:cNvPr>
          <p:cNvSpPr>
            <a:spLocks noGrp="1"/>
          </p:cNvSpPr>
          <p:nvPr>
            <p:ph type="title"/>
          </p:nvPr>
        </p:nvSpPr>
        <p:spPr>
          <a:xfrm>
            <a:off x="838200" y="2225374"/>
            <a:ext cx="10515600" cy="662782"/>
          </a:xfrm>
        </p:spPr>
        <p:txBody>
          <a:bodyPr anchor="b">
            <a:noAutofit/>
          </a:bodyPr>
          <a:lstStyle>
            <a:lvl1pPr algn="ctr">
              <a:defRPr sz="6000"/>
            </a:lvl1pPr>
          </a:lstStyle>
          <a:p>
            <a:r>
              <a:rPr lang="en-US"/>
              <a:t>Click to edit Master title style</a:t>
            </a:r>
          </a:p>
        </p:txBody>
      </p:sp>
      <p:sp>
        <p:nvSpPr>
          <p:cNvPr id="13" name="Text Placeholder 3">
            <a:extLst>
              <a:ext uri="{FF2B5EF4-FFF2-40B4-BE49-F238E27FC236}">
                <a16:creationId xmlns:a16="http://schemas.microsoft.com/office/drawing/2014/main" xmlns="" id="{697CD0DC-420F-6E42-A0FA-74A66216BB51}"/>
              </a:ext>
            </a:extLst>
          </p:cNvPr>
          <p:cNvSpPr>
            <a:spLocks noGrp="1"/>
          </p:cNvSpPr>
          <p:nvPr>
            <p:ph type="body" sz="half" idx="13"/>
          </p:nvPr>
        </p:nvSpPr>
        <p:spPr>
          <a:xfrm>
            <a:off x="838200" y="3117625"/>
            <a:ext cx="10515600" cy="124803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Slide Number Placeholder 5">
            <a:extLst>
              <a:ext uri="{FF2B5EF4-FFF2-40B4-BE49-F238E27FC236}">
                <a16:creationId xmlns:a16="http://schemas.microsoft.com/office/drawing/2014/main" xmlns="" id="{8EB5EAEC-8CC8-E94A-9C79-0862713D58AD}"/>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5" name="TextBox 14">
            <a:extLst>
              <a:ext uri="{FF2B5EF4-FFF2-40B4-BE49-F238E27FC236}">
                <a16:creationId xmlns:a16="http://schemas.microsoft.com/office/drawing/2014/main" xmlns="" id="{664994A5-3AD9-9540-844F-09329583E9B7}"/>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6" name="Picture 8">
            <a:extLst>
              <a:ext uri="{FF2B5EF4-FFF2-40B4-BE49-F238E27FC236}">
                <a16:creationId xmlns:a16="http://schemas.microsoft.com/office/drawing/2014/main" xmlns="" id="{AE068DE2-2BA7-0B4A-9E4A-CB528B685C4E}"/>
              </a:ext>
              <a:ext uri="{C183D7F6-B498-43B3-948B-1728B52AA6E4}">
                <adec:decorative xmlns:adec="http://schemas.microsoft.com/office/drawing/2017/decorative" xmlns="" val="1"/>
              </a:ext>
            </a:extLst>
          </p:cNvPr>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560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840E89B1-F3DB-2442-9CFF-B78FABEFFC17}"/>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DEA6DC0E-4CCC-2B49-980F-38FE2BACFB35}"/>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val="0"/>
              </a:ext>
            </a:extLst>
          </a:blip>
          <a:srcRect t="61522" r="81042"/>
          <a:stretch/>
        </p:blipFill>
        <p:spPr bwMode="auto">
          <a:xfrm>
            <a:off x="0" y="5085791"/>
            <a:ext cx="1239865" cy="141549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2">
            <a:extLst>
              <a:ext uri="{FF2B5EF4-FFF2-40B4-BE49-F238E27FC236}">
                <a16:creationId xmlns:a16="http://schemas.microsoft.com/office/drawing/2014/main" xmlns="" id="{8755478D-E365-0649-AD15-B3BB04D4C780}"/>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val="0"/>
              </a:ext>
            </a:extLst>
          </a:blip>
          <a:srcRect l="62175" t="2143" r="1947" b="59929"/>
          <a:stretch/>
        </p:blipFill>
        <p:spPr bwMode="auto">
          <a:xfrm>
            <a:off x="9469777" y="119835"/>
            <a:ext cx="2489503" cy="148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2">
            <a:extLst>
              <a:ext uri="{FF2B5EF4-FFF2-40B4-BE49-F238E27FC236}">
                <a16:creationId xmlns:a16="http://schemas.microsoft.com/office/drawing/2014/main" xmlns="" id="{8B46BE02-4EED-7249-8CFD-8BD187C1FADF}"/>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val="0"/>
              </a:ext>
            </a:extLst>
          </a:blip>
          <a:srcRect l="80102" t="57419" b="4653"/>
          <a:stretch/>
        </p:blipFill>
        <p:spPr bwMode="auto">
          <a:xfrm>
            <a:off x="10207226" y="4355756"/>
            <a:ext cx="1835948" cy="19684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xmlns="" id="{52930733-563A-EC48-9A7A-0303DD3C8A19}"/>
              </a:ext>
            </a:extLst>
          </p:cNvPr>
          <p:cNvSpPr>
            <a:spLocks noGrp="1"/>
          </p:cNvSpPr>
          <p:nvPr>
            <p:ph type="title"/>
          </p:nvPr>
        </p:nvSpPr>
        <p:spPr>
          <a:xfrm>
            <a:off x="838200" y="2225374"/>
            <a:ext cx="10515600" cy="662782"/>
          </a:xfrm>
        </p:spPr>
        <p:txBody>
          <a:bodyPr anchor="b">
            <a:noAutofit/>
          </a:bodyPr>
          <a:lstStyle>
            <a:lvl1pPr algn="ctr">
              <a:defRPr sz="6000"/>
            </a:lvl1pPr>
          </a:lstStyle>
          <a:p>
            <a:r>
              <a:rPr lang="en-US"/>
              <a:t>Click to edit Master title style</a:t>
            </a:r>
          </a:p>
        </p:txBody>
      </p:sp>
      <p:sp>
        <p:nvSpPr>
          <p:cNvPr id="16" name="Text Placeholder 3">
            <a:extLst>
              <a:ext uri="{FF2B5EF4-FFF2-40B4-BE49-F238E27FC236}">
                <a16:creationId xmlns:a16="http://schemas.microsoft.com/office/drawing/2014/main" xmlns="" id="{C5B3554B-6662-9046-894E-5CB7D9E1968E}"/>
              </a:ext>
            </a:extLst>
          </p:cNvPr>
          <p:cNvSpPr>
            <a:spLocks noGrp="1"/>
          </p:cNvSpPr>
          <p:nvPr>
            <p:ph type="body" sz="half" idx="13"/>
          </p:nvPr>
        </p:nvSpPr>
        <p:spPr>
          <a:xfrm>
            <a:off x="838200" y="3117625"/>
            <a:ext cx="10515600" cy="124803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Slide Number Placeholder 5">
            <a:extLst>
              <a:ext uri="{FF2B5EF4-FFF2-40B4-BE49-F238E27FC236}">
                <a16:creationId xmlns:a16="http://schemas.microsoft.com/office/drawing/2014/main" xmlns="" id="{EBE013E4-0440-2145-86A0-EEA088C5136C}"/>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8" name="TextBox 17">
            <a:extLst>
              <a:ext uri="{FF2B5EF4-FFF2-40B4-BE49-F238E27FC236}">
                <a16:creationId xmlns:a16="http://schemas.microsoft.com/office/drawing/2014/main" xmlns="" id="{6BD40A3E-8760-3B48-8A00-60F534FADD2C}"/>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9" name="Picture 8">
            <a:extLst>
              <a:ext uri="{FF2B5EF4-FFF2-40B4-BE49-F238E27FC236}">
                <a16:creationId xmlns:a16="http://schemas.microsoft.com/office/drawing/2014/main" xmlns="" id="{3C42D90A-A869-794E-8DFB-A8F0F451C1A0}"/>
              </a:ext>
              <a:ext uri="{C183D7F6-B498-43B3-948B-1728B52AA6E4}">
                <adec:decorative xmlns:adec="http://schemas.microsoft.com/office/drawing/2017/decorative" xmlns="" val="1"/>
              </a:ext>
            </a:extLst>
          </p:cNvPr>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753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F0BB31-0EEC-9A4F-A434-A9BB233F78CA}"/>
              </a:ext>
              <a:ext uri="{C183D7F6-B498-43B3-948B-1728B52AA6E4}">
                <adec:decorative xmlns:adec="http://schemas.microsoft.com/office/drawing/2017/decorative" xmlns="" val="1"/>
              </a:ext>
            </a:extLst>
          </p:cNvPr>
          <p:cNvSpPr/>
          <p:nvPr userDrawn="1"/>
        </p:nvSpPr>
        <p:spPr>
          <a:xfrm>
            <a:off x="0" y="0"/>
            <a:ext cx="50044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84C784-9A09-444F-9705-B17D67C59712}"/>
              </a:ext>
            </a:extLst>
          </p:cNvPr>
          <p:cNvSpPr>
            <a:spLocks noGrp="1"/>
          </p:cNvSpPr>
          <p:nvPr>
            <p:ph type="title"/>
          </p:nvPr>
        </p:nvSpPr>
        <p:spPr>
          <a:xfrm>
            <a:off x="345517" y="457200"/>
            <a:ext cx="3932237"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xmlns="" id="{BF17E952-DA48-CE4F-910C-DCD51DEF0CB9}"/>
              </a:ext>
            </a:extLst>
          </p:cNvPr>
          <p:cNvSpPr>
            <a:spLocks noGrp="1"/>
          </p:cNvSpPr>
          <p:nvPr>
            <p:ph type="body" sz="half" idx="2"/>
          </p:nvPr>
        </p:nvSpPr>
        <p:spPr>
          <a:xfrm>
            <a:off x="345517"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xmlns="" id="{B22B2E0C-07FF-F44E-8B9A-0876674AD44C}"/>
              </a:ext>
            </a:extLst>
          </p:cNvPr>
          <p:cNvSpPr>
            <a:spLocks noGrp="1"/>
          </p:cNvSpPr>
          <p:nvPr>
            <p:ph idx="1"/>
          </p:nvPr>
        </p:nvSpPr>
        <p:spPr>
          <a:xfrm>
            <a:off x="5524500" y="987425"/>
            <a:ext cx="6172200" cy="4873625"/>
          </a:xfrm>
        </p:spPr>
        <p:txBody>
          <a:bodyPr/>
          <a:lstStyle>
            <a:lvl1pPr>
              <a:defRPr sz="24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xmlns="" id="{D2AD0AE2-E968-8F42-9E4D-309F547CE431}"/>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4" name="TextBox 13">
            <a:extLst>
              <a:ext uri="{FF2B5EF4-FFF2-40B4-BE49-F238E27FC236}">
                <a16:creationId xmlns:a16="http://schemas.microsoft.com/office/drawing/2014/main" xmlns="" id="{FD1A933A-F487-BC46-9846-70C62B4EB93A}"/>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5" name="Picture 8">
            <a:extLst>
              <a:ext uri="{FF2B5EF4-FFF2-40B4-BE49-F238E27FC236}">
                <a16:creationId xmlns:a16="http://schemas.microsoft.com/office/drawing/2014/main" xmlns="" id="{D00CA521-43D6-6447-9FDE-DCB602CE0A4F}"/>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7328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F0BB31-0EEC-9A4F-A434-A9BB233F78CA}"/>
              </a:ext>
              <a:ext uri="{C183D7F6-B498-43B3-948B-1728B52AA6E4}">
                <adec:decorative xmlns:adec="http://schemas.microsoft.com/office/drawing/2017/decorative" xmlns="" val="1"/>
              </a:ext>
            </a:extLst>
          </p:cNvPr>
          <p:cNvSpPr/>
          <p:nvPr userDrawn="1"/>
        </p:nvSpPr>
        <p:spPr>
          <a:xfrm>
            <a:off x="0" y="0"/>
            <a:ext cx="50044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84C784-9A09-444F-9705-B17D67C59712}"/>
              </a:ext>
            </a:extLst>
          </p:cNvPr>
          <p:cNvSpPr>
            <a:spLocks noGrp="1"/>
          </p:cNvSpPr>
          <p:nvPr>
            <p:ph type="title"/>
          </p:nvPr>
        </p:nvSpPr>
        <p:spPr>
          <a:xfrm>
            <a:off x="345517" y="457200"/>
            <a:ext cx="3932237" cy="1600200"/>
          </a:xfrm>
        </p:spPr>
        <p:txBody>
          <a:bodyPr anchor="t">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xmlns="" id="{BF17E952-DA48-CE4F-910C-DCD51DEF0CB9}"/>
              </a:ext>
            </a:extLst>
          </p:cNvPr>
          <p:cNvSpPr>
            <a:spLocks noGrp="1"/>
          </p:cNvSpPr>
          <p:nvPr>
            <p:ph type="body" sz="half" idx="2"/>
          </p:nvPr>
        </p:nvSpPr>
        <p:spPr>
          <a:xfrm>
            <a:off x="345517"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xmlns="" id="{B22B2E0C-07FF-F44E-8B9A-0876674AD44C}"/>
              </a:ext>
            </a:extLst>
          </p:cNvPr>
          <p:cNvSpPr>
            <a:spLocks noGrp="1"/>
          </p:cNvSpPr>
          <p:nvPr>
            <p:ph idx="1"/>
          </p:nvPr>
        </p:nvSpPr>
        <p:spPr>
          <a:xfrm>
            <a:off x="5524500" y="987425"/>
            <a:ext cx="6172200" cy="4873625"/>
          </a:xfrm>
        </p:spPr>
        <p:txBody>
          <a:bodyPr/>
          <a:lstStyle>
            <a:lvl1pPr>
              <a:defRPr sz="24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xmlns="" id="{D2AD0AE2-E968-8F42-9E4D-309F547CE431}"/>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4" name="TextBox 13">
            <a:extLst>
              <a:ext uri="{FF2B5EF4-FFF2-40B4-BE49-F238E27FC236}">
                <a16:creationId xmlns:a16="http://schemas.microsoft.com/office/drawing/2014/main" xmlns="" id="{FD1A933A-F487-BC46-9846-70C62B4EB93A}"/>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5" name="Picture 8">
            <a:extLst>
              <a:ext uri="{FF2B5EF4-FFF2-40B4-BE49-F238E27FC236}">
                <a16:creationId xmlns:a16="http://schemas.microsoft.com/office/drawing/2014/main" xmlns="" id="{D00CA521-43D6-6447-9FDE-DCB602CE0A4F}"/>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7328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EB5FC1-36E4-244C-9807-9C96E9F9D30D}"/>
              </a:ext>
              <a:ext uri="{C183D7F6-B498-43B3-948B-1728B52AA6E4}">
                <adec:decorative xmlns:adec="http://schemas.microsoft.com/office/drawing/2017/decorative" xmlns="" val="1"/>
              </a:ext>
            </a:extLst>
          </p:cNvPr>
          <p:cNvSpPr/>
          <p:nvPr userDrawn="1"/>
        </p:nvSpPr>
        <p:spPr>
          <a:xfrm>
            <a:off x="0" y="0"/>
            <a:ext cx="50044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7760387-650E-AD42-A3D3-5AE788816F57}"/>
              </a:ext>
            </a:extLst>
          </p:cNvPr>
          <p:cNvSpPr>
            <a:spLocks noGrp="1"/>
          </p:cNvSpPr>
          <p:nvPr>
            <p:ph type="title"/>
          </p:nvPr>
        </p:nvSpPr>
        <p:spPr>
          <a:xfrm>
            <a:off x="345519" y="457203"/>
            <a:ext cx="3932237"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xmlns="" id="{27B6DFAC-87BF-2041-8D28-3D40DBC7B34D}"/>
              </a:ext>
            </a:extLst>
          </p:cNvPr>
          <p:cNvSpPr>
            <a:spLocks noGrp="1"/>
          </p:cNvSpPr>
          <p:nvPr>
            <p:ph type="body" sz="half" idx="2"/>
          </p:nvPr>
        </p:nvSpPr>
        <p:spPr>
          <a:xfrm>
            <a:off x="345519" y="2057403"/>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xmlns="" id="{29732A09-C1B3-CA4E-BAFE-E759283A8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Slide Number Placeholder 5">
            <a:extLst>
              <a:ext uri="{FF2B5EF4-FFF2-40B4-BE49-F238E27FC236}">
                <a16:creationId xmlns:a16="http://schemas.microsoft.com/office/drawing/2014/main" xmlns="" id="{610496A7-E79A-C44E-9C10-FA127AC51A2A}"/>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4" name="TextBox 13">
            <a:extLst>
              <a:ext uri="{FF2B5EF4-FFF2-40B4-BE49-F238E27FC236}">
                <a16:creationId xmlns:a16="http://schemas.microsoft.com/office/drawing/2014/main" xmlns="" id="{CDB1C9FC-8714-0B44-9610-6ECFA7B596EA}"/>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5" name="Picture 8">
            <a:extLst>
              <a:ext uri="{FF2B5EF4-FFF2-40B4-BE49-F238E27FC236}">
                <a16:creationId xmlns:a16="http://schemas.microsoft.com/office/drawing/2014/main" xmlns="" id="{11F01709-6F37-2545-8CBE-59196AE3A1FB}"/>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2277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 side">
  <p:cSld name="Title and body - side">
    <p:bg>
      <p:bgPr>
        <a:solidFill>
          <a:schemeClr val="dk2"/>
        </a:solidFill>
        <a:effectLst/>
      </p:bgPr>
    </p:bg>
    <p:spTree>
      <p:nvGrpSpPr>
        <p:cNvPr id="1" name="Shape 70"/>
        <p:cNvGrpSpPr/>
        <p:nvPr/>
      </p:nvGrpSpPr>
      <p:grpSpPr>
        <a:xfrm>
          <a:off x="0" y="0"/>
          <a:ext cx="0" cy="0"/>
          <a:chOff x="0" y="0"/>
          <a:chExt cx="0" cy="0"/>
        </a:xfrm>
      </p:grpSpPr>
      <p:sp>
        <p:nvSpPr>
          <p:cNvPr id="71" name="Google Shape;71;p13" descr="null"/>
          <p:cNvSpPr/>
          <p:nvPr/>
        </p:nvSpPr>
        <p:spPr>
          <a:xfrm rot="5400000">
            <a:off x="-2848600" y="2848600"/>
            <a:ext cx="6864400" cy="1167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3"/>
          <p:cNvSpPr txBox="1">
            <a:spLocks noGrp="1"/>
          </p:cNvSpPr>
          <p:nvPr>
            <p:ph type="title"/>
          </p:nvPr>
        </p:nvSpPr>
        <p:spPr>
          <a:xfrm>
            <a:off x="1645200" y="273767"/>
            <a:ext cx="100204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73" name="Google Shape;73;p13"/>
          <p:cNvSpPr txBox="1">
            <a:spLocks noGrp="1"/>
          </p:cNvSpPr>
          <p:nvPr>
            <p:ph type="body" idx="1"/>
          </p:nvPr>
        </p:nvSpPr>
        <p:spPr>
          <a:xfrm>
            <a:off x="1645200" y="1339567"/>
            <a:ext cx="9719600" cy="36136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1219170" lvl="1" indent="-482588" rtl="0">
              <a:lnSpc>
                <a:spcPct val="100000"/>
              </a:lnSpc>
              <a:spcBef>
                <a:spcPts val="2133"/>
              </a:spcBef>
              <a:spcAft>
                <a:spcPts val="0"/>
              </a:spcAft>
              <a:buClr>
                <a:srgbClr val="434343"/>
              </a:buClr>
              <a:buSzPts val="2100"/>
              <a:buFont typeface="Lato"/>
              <a:buChar char="○"/>
              <a:defRPr sz="2800">
                <a:solidFill>
                  <a:srgbClr val="434343"/>
                </a:solidFill>
                <a:latin typeface="Lato"/>
                <a:ea typeface="Lato"/>
                <a:cs typeface="Lato"/>
                <a:sym typeface="Lato"/>
              </a:defRPr>
            </a:lvl2pPr>
            <a:lvl3pPr marL="1828754" lvl="2" indent="-457189" rtl="0">
              <a:lnSpc>
                <a:spcPct val="100000"/>
              </a:lnSpc>
              <a:spcBef>
                <a:spcPts val="2133"/>
              </a:spcBef>
              <a:spcAft>
                <a:spcPts val="0"/>
              </a:spcAft>
              <a:buClr>
                <a:srgbClr val="434343"/>
              </a:buClr>
              <a:buSzPts val="1800"/>
              <a:buFont typeface="Lato"/>
              <a:buChar char="■"/>
              <a:defRPr sz="2400">
                <a:solidFill>
                  <a:srgbClr val="434343"/>
                </a:solidFill>
                <a:latin typeface="Lato"/>
                <a:ea typeface="Lato"/>
                <a:cs typeface="Lato"/>
                <a:sym typeface="Lato"/>
              </a:defRPr>
            </a:lvl3pPr>
            <a:lvl4pPr marL="2438339" lvl="3" indent="-440256" rtl="0">
              <a:lnSpc>
                <a:spcPct val="100000"/>
              </a:lnSpc>
              <a:spcBef>
                <a:spcPts val="2133"/>
              </a:spcBef>
              <a:spcAft>
                <a:spcPts val="0"/>
              </a:spcAft>
              <a:buClr>
                <a:srgbClr val="434343"/>
              </a:buClr>
              <a:buSzPts val="1600"/>
              <a:buFont typeface="Lato"/>
              <a:buChar char="●"/>
              <a:defRPr>
                <a:solidFill>
                  <a:srgbClr val="434343"/>
                </a:solidFill>
                <a:latin typeface="Lato"/>
                <a:ea typeface="Lato"/>
                <a:cs typeface="Lato"/>
                <a:sym typeface="Lato"/>
              </a:defRPr>
            </a:lvl4pPr>
            <a:lvl5pPr marL="3047924" lvl="4"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5pPr>
            <a:lvl6pPr marL="3657509" lvl="5"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6pPr>
            <a:lvl7pPr marL="4267093" lvl="6"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7pPr>
            <a:lvl8pPr marL="4876678" lvl="7"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8pPr>
            <a:lvl9pPr marL="5486263" lvl="8" indent="-423323" rtl="0">
              <a:lnSpc>
                <a:spcPct val="100000"/>
              </a:lnSpc>
              <a:spcBef>
                <a:spcPts val="2133"/>
              </a:spcBef>
              <a:spcAft>
                <a:spcPts val="2133"/>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74" name="Google Shape;74;p13"/>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75" name="Google Shape;75;p13"/>
          <p:cNvGrpSpPr/>
          <p:nvPr/>
        </p:nvGrpSpPr>
        <p:grpSpPr>
          <a:xfrm>
            <a:off x="203201" y="6372600"/>
            <a:ext cx="4762500" cy="364800"/>
            <a:chOff x="152400" y="4779450"/>
            <a:chExt cx="3571875" cy="273600"/>
          </a:xfrm>
        </p:grpSpPr>
        <p:pic>
          <p:nvPicPr>
            <p:cNvPr id="76" name="Google Shape;76;p13"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7" name="Google Shape;77;p13"/>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78" name="Google Shape;78;p13"/>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2835404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solidFill>
        <a:effectLst/>
      </p:bgPr>
    </p:bg>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xmlns="" id="{2C07EDAF-B9D3-8B4A-8C9A-34817E1A5A0E}"/>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2">
            <a:extLst>
              <a:ext uri="{28A0092B-C50C-407E-A947-70E740481C1C}">
                <a14:useLocalDpi xmlns:a14="http://schemas.microsoft.com/office/drawing/2010/main" xmlns=""/>
              </a:ext>
            </a:extLst>
          </a:blip>
          <a:srcRect/>
          <a:stretch/>
        </p:blipFill>
        <p:spPr bwMode="auto">
          <a:xfrm>
            <a:off x="0" y="5305982"/>
            <a:ext cx="1239865" cy="141549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a:extLst>
              <a:ext uri="{FF2B5EF4-FFF2-40B4-BE49-F238E27FC236}">
                <a16:creationId xmlns:a16="http://schemas.microsoft.com/office/drawing/2014/main" xmlns="" id="{8B6F3A2D-0B8D-8F47-B6B1-4CA03368FC4F}"/>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a:ext>
            </a:extLst>
          </a:blip>
          <a:srcRect/>
          <a:stretch/>
        </p:blipFill>
        <p:spPr bwMode="auto">
          <a:xfrm>
            <a:off x="9469777" y="119835"/>
            <a:ext cx="2489503" cy="148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4E28A795-6E21-0240-8BE0-6F62A572D455}"/>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4">
            <a:extLst>
              <a:ext uri="{28A0092B-C50C-407E-A947-70E740481C1C}">
                <a14:useLocalDpi xmlns:a14="http://schemas.microsoft.com/office/drawing/2010/main" xmlns=""/>
              </a:ext>
            </a:extLst>
          </a:blip>
          <a:srcRect/>
          <a:stretch/>
        </p:blipFill>
        <p:spPr bwMode="auto">
          <a:xfrm>
            <a:off x="10207226" y="4705415"/>
            <a:ext cx="1835948" cy="1968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6AFC6853-58AE-6240-AC04-B1454F31C715}"/>
              </a:ext>
            </a:extLst>
          </p:cNvPr>
          <p:cNvSpPr>
            <a:spLocks noGrp="1"/>
          </p:cNvSpPr>
          <p:nvPr>
            <p:ph type="ctrTitle"/>
          </p:nvPr>
        </p:nvSpPr>
        <p:spPr>
          <a:xfrm>
            <a:off x="368300" y="1122363"/>
            <a:ext cx="10299700" cy="2387600"/>
          </a:xfrm>
        </p:spPr>
        <p:txBody>
          <a:bodyPr anchor="b"/>
          <a:lstStyle>
            <a:lvl1pPr algn="l">
              <a:defRPr sz="60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xmlns="" id="{6EAB740F-87BE-854F-AB05-69DC7BE8BD44}"/>
              </a:ext>
            </a:extLst>
          </p:cNvPr>
          <p:cNvSpPr>
            <a:spLocks noGrp="1"/>
          </p:cNvSpPr>
          <p:nvPr>
            <p:ph type="subTitle" idx="1"/>
          </p:nvPr>
        </p:nvSpPr>
        <p:spPr>
          <a:xfrm>
            <a:off x="368300" y="3602038"/>
            <a:ext cx="102997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7BE7BF24-2B1A-984E-A9EF-C07E10F107C2}"/>
              </a:ext>
            </a:extLst>
          </p:cNvPr>
          <p:cNvSpPr>
            <a:spLocks noGrp="1"/>
          </p:cNvSpPr>
          <p:nvPr>
            <p:ph type="sldNum" sz="quarter" idx="12"/>
          </p:nvPr>
        </p:nvSpPr>
        <p:spPr>
          <a:xfrm>
            <a:off x="9342928" y="6356350"/>
            <a:ext cx="2743200" cy="365125"/>
          </a:xfrm>
        </p:spPr>
        <p:txBody>
          <a:bodyPr/>
          <a:lstStyle>
            <a:lvl1pPr>
              <a:defRPr>
                <a:solidFill>
                  <a:schemeClr val="bg2"/>
                </a:solidFill>
              </a:defRPr>
            </a:lvl1pPr>
          </a:lstStyle>
          <a:p>
            <a:fld id="{487D1036-8558-B348-B1BB-13EAB2280E30}" type="slidenum">
              <a:rPr lang="en-US" smtClean="0"/>
              <a:pPr/>
              <a:t>‹#›</a:t>
            </a:fld>
            <a:endParaRPr lang="en-US"/>
          </a:p>
        </p:txBody>
      </p:sp>
      <p:pic>
        <p:nvPicPr>
          <p:cNvPr id="10" name="Picture 9" descr="Logo for the Center on Inclusive Technology &amp; Education Systems (CITES)">
            <a:extLst>
              <a:ext uri="{FF2B5EF4-FFF2-40B4-BE49-F238E27FC236}">
                <a16:creationId xmlns:a16="http://schemas.microsoft.com/office/drawing/2014/main" xmlns="" id="{5ADF2D20-8E41-0748-9F31-97F543414577}"/>
              </a:ext>
            </a:extLst>
          </p:cNvPr>
          <p:cNvPicPr>
            <a:picLocks noChangeAspect="1"/>
          </p:cNvPicPr>
          <p:nvPr userDrawn="1"/>
        </p:nvPicPr>
        <p:blipFill>
          <a:blip r:embed="rId5"/>
          <a:stretch>
            <a:fillRect/>
          </a:stretch>
        </p:blipFill>
        <p:spPr>
          <a:xfrm>
            <a:off x="368299" y="295137"/>
            <a:ext cx="3421703" cy="827225"/>
          </a:xfrm>
          <a:prstGeom prst="rect">
            <a:avLst/>
          </a:prstGeom>
        </p:spPr>
      </p:pic>
    </p:spTree>
    <p:extLst>
      <p:ext uri="{BB962C8B-B14F-4D97-AF65-F5344CB8AC3E}">
        <p14:creationId xmlns:p14="http://schemas.microsoft.com/office/powerpoint/2010/main" xmlns="" val="3841456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856AF4F4-889C-3941-8696-9602BB2C2710}"/>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a:extLst>
              <a:ext uri="{FF2B5EF4-FFF2-40B4-BE49-F238E27FC236}">
                <a16:creationId xmlns:a16="http://schemas.microsoft.com/office/drawing/2014/main" xmlns="" id="{6DF62858-D87C-734A-940F-9B84421DD8BD}"/>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a:ext>
            </a:extLst>
          </a:blip>
          <a:srcRect/>
          <a:stretch/>
        </p:blipFill>
        <p:spPr bwMode="auto">
          <a:xfrm>
            <a:off x="0" y="5305982"/>
            <a:ext cx="1239865" cy="141549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2">
            <a:extLst>
              <a:ext uri="{FF2B5EF4-FFF2-40B4-BE49-F238E27FC236}">
                <a16:creationId xmlns:a16="http://schemas.microsoft.com/office/drawing/2014/main" xmlns="" id="{E81EE013-CD0E-324D-A72C-405DE3BBA280}"/>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4">
            <a:extLst>
              <a:ext uri="{28A0092B-C50C-407E-A947-70E740481C1C}">
                <a14:useLocalDpi xmlns:a14="http://schemas.microsoft.com/office/drawing/2010/main" xmlns=""/>
              </a:ext>
            </a:extLst>
          </a:blip>
          <a:srcRect/>
          <a:stretch/>
        </p:blipFill>
        <p:spPr bwMode="auto">
          <a:xfrm>
            <a:off x="9469777" y="119835"/>
            <a:ext cx="2489503" cy="148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2">
            <a:extLst>
              <a:ext uri="{FF2B5EF4-FFF2-40B4-BE49-F238E27FC236}">
                <a16:creationId xmlns:a16="http://schemas.microsoft.com/office/drawing/2014/main" xmlns="" id="{8E9AE178-F02E-6F4E-BF5D-5EE92014D330}"/>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5">
            <a:extLst>
              <a:ext uri="{28A0092B-C50C-407E-A947-70E740481C1C}">
                <a14:useLocalDpi xmlns:a14="http://schemas.microsoft.com/office/drawing/2010/main" xmlns=""/>
              </a:ext>
            </a:extLst>
          </a:blip>
          <a:srcRect/>
          <a:stretch/>
        </p:blipFill>
        <p:spPr bwMode="auto">
          <a:xfrm>
            <a:off x="10207226" y="4705415"/>
            <a:ext cx="1835948" cy="1968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6AFC6853-58AE-6240-AC04-B1454F31C715}"/>
              </a:ext>
            </a:extLst>
          </p:cNvPr>
          <p:cNvSpPr>
            <a:spLocks noGrp="1"/>
          </p:cNvSpPr>
          <p:nvPr>
            <p:ph type="ctrTitle"/>
          </p:nvPr>
        </p:nvSpPr>
        <p:spPr>
          <a:xfrm>
            <a:off x="368300" y="1122363"/>
            <a:ext cx="102997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xmlns="" id="{6EAB740F-87BE-854F-AB05-69DC7BE8BD44}"/>
              </a:ext>
            </a:extLst>
          </p:cNvPr>
          <p:cNvSpPr>
            <a:spLocks noGrp="1"/>
          </p:cNvSpPr>
          <p:nvPr>
            <p:ph type="subTitle" idx="1"/>
          </p:nvPr>
        </p:nvSpPr>
        <p:spPr>
          <a:xfrm>
            <a:off x="368300" y="3602038"/>
            <a:ext cx="102997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7BE7BF24-2B1A-984E-A9EF-C07E10F107C2}"/>
              </a:ext>
            </a:extLst>
          </p:cNvPr>
          <p:cNvSpPr>
            <a:spLocks noGrp="1"/>
          </p:cNvSpPr>
          <p:nvPr>
            <p:ph type="sldNum" sz="quarter" idx="12"/>
          </p:nvPr>
        </p:nvSpPr>
        <p:spPr>
          <a:xfrm>
            <a:off x="9216080" y="6356350"/>
            <a:ext cx="2743200" cy="365125"/>
          </a:xfrm>
        </p:spPr>
        <p:txBody>
          <a:bodyPr/>
          <a:lstStyle/>
          <a:p>
            <a:fld id="{487D1036-8558-B348-B1BB-13EAB2280E30}" type="slidenum">
              <a:rPr lang="en-US" smtClean="0"/>
              <a:pPr/>
              <a:t>‹#›</a:t>
            </a:fld>
            <a:endParaRPr lang="en-US"/>
          </a:p>
        </p:txBody>
      </p:sp>
      <p:pic>
        <p:nvPicPr>
          <p:cNvPr id="9" name="Picture 8" descr="Logo for the Center on Inclusive Technology &amp; Education Systems (CITES)">
            <a:extLst>
              <a:ext uri="{FF2B5EF4-FFF2-40B4-BE49-F238E27FC236}">
                <a16:creationId xmlns:a16="http://schemas.microsoft.com/office/drawing/2014/main" xmlns="" id="{E8F98FBA-A294-8E4B-97DD-46D059272C54}"/>
              </a:ext>
            </a:extLst>
          </p:cNvPr>
          <p:cNvPicPr>
            <a:picLocks noChangeAspect="1"/>
          </p:cNvPicPr>
          <p:nvPr userDrawn="1"/>
        </p:nvPicPr>
        <p:blipFill>
          <a:blip r:embed="rId6"/>
          <a:stretch>
            <a:fillRect/>
          </a:stretch>
        </p:blipFill>
        <p:spPr>
          <a:xfrm>
            <a:off x="368299" y="295137"/>
            <a:ext cx="3421703" cy="827225"/>
          </a:xfrm>
          <a:prstGeom prst="rect">
            <a:avLst/>
          </a:prstGeom>
        </p:spPr>
      </p:pic>
    </p:spTree>
    <p:extLst>
      <p:ext uri="{BB962C8B-B14F-4D97-AF65-F5344CB8AC3E}">
        <p14:creationId xmlns:p14="http://schemas.microsoft.com/office/powerpoint/2010/main" xmlns="" val="4239902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9180E-FA6E-5046-BA4B-62D2AA559D43}"/>
              </a:ext>
            </a:extLst>
          </p:cNvPr>
          <p:cNvSpPr>
            <a:spLocks noGrp="1"/>
          </p:cNvSpPr>
          <p:nvPr>
            <p:ph type="title"/>
          </p:nvPr>
        </p:nvSpPr>
        <p:spPr>
          <a:xfrm>
            <a:off x="328246" y="365125"/>
            <a:ext cx="1102555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63833B-A7EE-424E-A096-AAF13AA63C19}"/>
              </a:ext>
            </a:extLst>
          </p:cNvPr>
          <p:cNvSpPr>
            <a:spLocks noGrp="1"/>
          </p:cNvSpPr>
          <p:nvPr>
            <p:ph idx="1"/>
          </p:nvPr>
        </p:nvSpPr>
        <p:spPr>
          <a:xfrm>
            <a:off x="328246" y="1825625"/>
            <a:ext cx="11025554" cy="4351338"/>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5">
            <a:extLst>
              <a:ext uri="{FF2B5EF4-FFF2-40B4-BE49-F238E27FC236}">
                <a16:creationId xmlns:a16="http://schemas.microsoft.com/office/drawing/2014/main" xmlns="" id="{5C84DD4D-E709-C040-99AF-5DB35711FC6D}"/>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22" name="TextBox 21">
            <a:extLst>
              <a:ext uri="{FF2B5EF4-FFF2-40B4-BE49-F238E27FC236}">
                <a16:creationId xmlns:a16="http://schemas.microsoft.com/office/drawing/2014/main" xmlns="" id="{644C8204-5B69-6449-A703-97C216AE933B}"/>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23" name="Picture 8">
            <a:extLst>
              <a:ext uri="{FF2B5EF4-FFF2-40B4-BE49-F238E27FC236}">
                <a16:creationId xmlns:a16="http://schemas.microsoft.com/office/drawing/2014/main" xmlns="" id="{0DBDD80F-048F-794F-8871-6349031DB190}"/>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975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856AF4F4-889C-3941-8696-9602BB2C2710}"/>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a:extLst>
              <a:ext uri="{FF2B5EF4-FFF2-40B4-BE49-F238E27FC236}">
                <a16:creationId xmlns:a16="http://schemas.microsoft.com/office/drawing/2014/main" xmlns="" id="{6DF62858-D87C-734A-940F-9B84421DD8BD}"/>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val="0"/>
              </a:ext>
            </a:extLst>
          </a:blip>
          <a:srcRect t="61522" r="81042"/>
          <a:stretch/>
        </p:blipFill>
        <p:spPr bwMode="auto">
          <a:xfrm>
            <a:off x="0" y="5305982"/>
            <a:ext cx="1239865" cy="141549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2">
            <a:extLst>
              <a:ext uri="{FF2B5EF4-FFF2-40B4-BE49-F238E27FC236}">
                <a16:creationId xmlns:a16="http://schemas.microsoft.com/office/drawing/2014/main" xmlns="" id="{E81EE013-CD0E-324D-A72C-405DE3BBA280}"/>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val="0"/>
              </a:ext>
            </a:extLst>
          </a:blip>
          <a:srcRect l="62175" t="2143" r="1947" b="59929"/>
          <a:stretch/>
        </p:blipFill>
        <p:spPr bwMode="auto">
          <a:xfrm>
            <a:off x="9469777" y="119835"/>
            <a:ext cx="2489503" cy="148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2">
            <a:extLst>
              <a:ext uri="{FF2B5EF4-FFF2-40B4-BE49-F238E27FC236}">
                <a16:creationId xmlns:a16="http://schemas.microsoft.com/office/drawing/2014/main" xmlns="" id="{8E9AE178-F02E-6F4E-BF5D-5EE92014D330}"/>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val="0"/>
              </a:ext>
            </a:extLst>
          </a:blip>
          <a:srcRect l="80102" t="57419" b="4653"/>
          <a:stretch/>
        </p:blipFill>
        <p:spPr bwMode="auto">
          <a:xfrm>
            <a:off x="10207226" y="4705415"/>
            <a:ext cx="1835948" cy="1968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6AFC6853-58AE-6240-AC04-B1454F31C715}"/>
              </a:ext>
            </a:extLst>
          </p:cNvPr>
          <p:cNvSpPr>
            <a:spLocks noGrp="1"/>
          </p:cNvSpPr>
          <p:nvPr>
            <p:ph type="ctrTitle"/>
          </p:nvPr>
        </p:nvSpPr>
        <p:spPr>
          <a:xfrm>
            <a:off x="368300" y="1122363"/>
            <a:ext cx="102997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xmlns="" id="{6EAB740F-87BE-854F-AB05-69DC7BE8BD44}"/>
              </a:ext>
            </a:extLst>
          </p:cNvPr>
          <p:cNvSpPr>
            <a:spLocks noGrp="1"/>
          </p:cNvSpPr>
          <p:nvPr>
            <p:ph type="subTitle" idx="1"/>
          </p:nvPr>
        </p:nvSpPr>
        <p:spPr>
          <a:xfrm>
            <a:off x="368300" y="3602038"/>
            <a:ext cx="102997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7BE7BF24-2B1A-984E-A9EF-C07E10F107C2}"/>
              </a:ext>
            </a:extLst>
          </p:cNvPr>
          <p:cNvSpPr>
            <a:spLocks noGrp="1"/>
          </p:cNvSpPr>
          <p:nvPr>
            <p:ph type="sldNum" sz="quarter" idx="12"/>
          </p:nvPr>
        </p:nvSpPr>
        <p:spPr>
          <a:xfrm>
            <a:off x="9216080" y="6356350"/>
            <a:ext cx="2743200" cy="365125"/>
          </a:xfrm>
        </p:spPr>
        <p:txBody>
          <a:bodyPr/>
          <a:lstStyle/>
          <a:p>
            <a:fld id="{487D1036-8558-B348-B1BB-13EAB2280E30}" type="slidenum">
              <a:rPr lang="en-US" smtClean="0"/>
              <a:pPr/>
              <a:t>‹#›</a:t>
            </a:fld>
            <a:endParaRPr lang="en-US"/>
          </a:p>
        </p:txBody>
      </p:sp>
      <p:pic>
        <p:nvPicPr>
          <p:cNvPr id="9" name="Picture 8" descr="Logo for the Center on Inclusive Technology &amp; Education Systems (CITES)">
            <a:extLst>
              <a:ext uri="{FF2B5EF4-FFF2-40B4-BE49-F238E27FC236}">
                <a16:creationId xmlns:a16="http://schemas.microsoft.com/office/drawing/2014/main" xmlns="" id="{E8F98FBA-A294-8E4B-97DD-46D059272C54}"/>
              </a:ext>
            </a:extLst>
          </p:cNvPr>
          <p:cNvPicPr>
            <a:picLocks noChangeAspect="1"/>
          </p:cNvPicPr>
          <p:nvPr userDrawn="1"/>
        </p:nvPicPr>
        <p:blipFill>
          <a:blip r:embed="rId4"/>
          <a:stretch>
            <a:fillRect/>
          </a:stretch>
        </p:blipFill>
        <p:spPr>
          <a:xfrm>
            <a:off x="368299" y="295137"/>
            <a:ext cx="3421703" cy="827225"/>
          </a:xfrm>
          <a:prstGeom prst="rect">
            <a:avLst/>
          </a:prstGeom>
        </p:spPr>
      </p:pic>
    </p:spTree>
    <p:extLst>
      <p:ext uri="{BB962C8B-B14F-4D97-AF65-F5344CB8AC3E}">
        <p14:creationId xmlns:p14="http://schemas.microsoft.com/office/powerpoint/2010/main" xmlns="" val="4239902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Document 8">
            <a:extLst>
              <a:ext uri="{FF2B5EF4-FFF2-40B4-BE49-F238E27FC236}">
                <a16:creationId xmlns:a16="http://schemas.microsoft.com/office/drawing/2014/main" xmlns="" id="{04857F72-8F95-9D47-BB80-9846E1352C0D}"/>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79C683-6D6B-5D41-BC09-08503E34FBAD}"/>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14" name="Picture Placeholder 2">
            <a:extLst>
              <a:ext uri="{FF2B5EF4-FFF2-40B4-BE49-F238E27FC236}">
                <a16:creationId xmlns:a16="http://schemas.microsoft.com/office/drawing/2014/main" xmlns="" id="{6E8854AB-4E0F-7441-9AD8-628C0D9DEA48}"/>
              </a:ext>
            </a:extLst>
          </p:cNvPr>
          <p:cNvSpPr>
            <a:spLocks noGrp="1"/>
          </p:cNvSpPr>
          <p:nvPr>
            <p:ph type="pic" idx="13"/>
          </p:nvPr>
        </p:nvSpPr>
        <p:spPr>
          <a:xfrm>
            <a:off x="2003854" y="2000825"/>
            <a:ext cx="2743200" cy="26137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Text Placeholder 3">
            <a:extLst>
              <a:ext uri="{FF2B5EF4-FFF2-40B4-BE49-F238E27FC236}">
                <a16:creationId xmlns:a16="http://schemas.microsoft.com/office/drawing/2014/main" xmlns="" id="{784C0AC2-EF00-AF4C-823F-DE7A576E4240}"/>
              </a:ext>
            </a:extLst>
          </p:cNvPr>
          <p:cNvSpPr>
            <a:spLocks noGrp="1"/>
          </p:cNvSpPr>
          <p:nvPr>
            <p:ph type="body" sz="half" idx="16"/>
          </p:nvPr>
        </p:nvSpPr>
        <p:spPr>
          <a:xfrm>
            <a:off x="1477108" y="4806462"/>
            <a:ext cx="3692769" cy="110664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2">
            <a:extLst>
              <a:ext uri="{FF2B5EF4-FFF2-40B4-BE49-F238E27FC236}">
                <a16:creationId xmlns:a16="http://schemas.microsoft.com/office/drawing/2014/main" xmlns="" id="{87F6D803-0BB7-A34E-B8C3-027E01308430}"/>
              </a:ext>
            </a:extLst>
          </p:cNvPr>
          <p:cNvSpPr>
            <a:spLocks noGrp="1"/>
          </p:cNvSpPr>
          <p:nvPr>
            <p:ph type="pic" idx="15"/>
          </p:nvPr>
        </p:nvSpPr>
        <p:spPr>
          <a:xfrm>
            <a:off x="7126839" y="2000825"/>
            <a:ext cx="2743200" cy="26137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a:extLst>
              <a:ext uri="{FF2B5EF4-FFF2-40B4-BE49-F238E27FC236}">
                <a16:creationId xmlns:a16="http://schemas.microsoft.com/office/drawing/2014/main" xmlns="" id="{AB637564-7888-C14C-94A1-5E1BA7ADFC6B}"/>
              </a:ext>
            </a:extLst>
          </p:cNvPr>
          <p:cNvSpPr>
            <a:spLocks noGrp="1"/>
          </p:cNvSpPr>
          <p:nvPr>
            <p:ph type="body" sz="half" idx="17"/>
          </p:nvPr>
        </p:nvSpPr>
        <p:spPr>
          <a:xfrm>
            <a:off x="6623539" y="4806462"/>
            <a:ext cx="3692769" cy="110664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xmlns="" id="{FE9F0F44-1C80-A740-B998-E4B99B8CBCC6}"/>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1" name="TextBox 10">
            <a:extLst>
              <a:ext uri="{FF2B5EF4-FFF2-40B4-BE49-F238E27FC236}">
                <a16:creationId xmlns:a16="http://schemas.microsoft.com/office/drawing/2014/main" xmlns="" id="{D3629B6D-B098-2542-9134-1F1B8BFE363D}"/>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2" name="Picture 8">
            <a:extLst>
              <a:ext uri="{FF2B5EF4-FFF2-40B4-BE49-F238E27FC236}">
                <a16:creationId xmlns:a16="http://schemas.microsoft.com/office/drawing/2014/main" xmlns="" id="{504E1542-ED74-0E42-970E-6C64457EB9F9}"/>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105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xmlns="" id="{12F27E74-991B-2444-9B8C-2F0FCFD6932C}"/>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xmlns="" id="{1C50468F-7A7F-3D44-952C-3FF6A1542691}"/>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463833B-A7EE-424E-A096-AAF13AA63C19}"/>
              </a:ext>
            </a:extLst>
          </p:cNvPr>
          <p:cNvSpPr>
            <a:spLocks noGrp="1"/>
          </p:cNvSpPr>
          <p:nvPr>
            <p:ph idx="1"/>
          </p:nvPr>
        </p:nvSpPr>
        <p:spPr>
          <a:xfrm>
            <a:off x="322385" y="1825625"/>
            <a:ext cx="11031415" cy="4351338"/>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xmlns="" id="{CD5D359C-AC76-9A45-B472-82C5C712FDFD}"/>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5" name="TextBox 14">
            <a:extLst>
              <a:ext uri="{FF2B5EF4-FFF2-40B4-BE49-F238E27FC236}">
                <a16:creationId xmlns:a16="http://schemas.microsoft.com/office/drawing/2014/main" xmlns="" id="{71573AF5-904B-554C-A911-BC73648DE4B5}"/>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6" name="Picture 8">
            <a:extLst>
              <a:ext uri="{FF2B5EF4-FFF2-40B4-BE49-F238E27FC236}">
                <a16:creationId xmlns:a16="http://schemas.microsoft.com/office/drawing/2014/main" xmlns="" id="{6C046DF7-1203-C345-8381-DD77FA531FCB}"/>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4920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Document 8">
            <a:extLst>
              <a:ext uri="{FF2B5EF4-FFF2-40B4-BE49-F238E27FC236}">
                <a16:creationId xmlns:a16="http://schemas.microsoft.com/office/drawing/2014/main" xmlns="" id="{04857F72-8F95-9D47-BB80-9846E1352C0D}"/>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68DD80D8-B1A4-E142-823A-3711DF7EA49D}"/>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16" name="Content Placeholder 3">
            <a:extLst>
              <a:ext uri="{FF2B5EF4-FFF2-40B4-BE49-F238E27FC236}">
                <a16:creationId xmlns:a16="http://schemas.microsoft.com/office/drawing/2014/main" xmlns="" id="{732142E5-DE04-154A-9FF7-012C20124C42}"/>
              </a:ext>
            </a:extLst>
          </p:cNvPr>
          <p:cNvSpPr>
            <a:spLocks noGrp="1"/>
          </p:cNvSpPr>
          <p:nvPr>
            <p:ph sz="half" idx="2"/>
          </p:nvPr>
        </p:nvSpPr>
        <p:spPr>
          <a:xfrm>
            <a:off x="322386" y="1923169"/>
            <a:ext cx="5480537" cy="4266494"/>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xmlns="" id="{9A7DBBE0-653A-E748-8B94-2DB569F1AEBD}"/>
              </a:ext>
            </a:extLst>
          </p:cNvPr>
          <p:cNvSpPr>
            <a:spLocks noGrp="1"/>
          </p:cNvSpPr>
          <p:nvPr>
            <p:ph sz="quarter" idx="4"/>
          </p:nvPr>
        </p:nvSpPr>
        <p:spPr>
          <a:xfrm>
            <a:off x="6194426" y="1923169"/>
            <a:ext cx="5507527" cy="4266494"/>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xmlns="" id="{98946155-E3F3-204A-BCBC-E64306B4D432}"/>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20" name="TextBox 19">
            <a:extLst>
              <a:ext uri="{FF2B5EF4-FFF2-40B4-BE49-F238E27FC236}">
                <a16:creationId xmlns:a16="http://schemas.microsoft.com/office/drawing/2014/main" xmlns="" id="{D296688C-00AA-3149-A1B9-65B570AC805F}"/>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21" name="Picture 8">
            <a:extLst>
              <a:ext uri="{FF2B5EF4-FFF2-40B4-BE49-F238E27FC236}">
                <a16:creationId xmlns:a16="http://schemas.microsoft.com/office/drawing/2014/main" xmlns="" id="{157593A2-4675-4F4A-BED5-50A43CEC024D}"/>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4127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Document 9">
            <a:extLst>
              <a:ext uri="{FF2B5EF4-FFF2-40B4-BE49-F238E27FC236}">
                <a16:creationId xmlns:a16="http://schemas.microsoft.com/office/drawing/2014/main" xmlns="" id="{25EE7384-B3EC-C24D-B7DD-01CE6B2F67D0}"/>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3949C4D4-176B-234D-80E0-EEA96DDCFDD0}"/>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xmlns="" id="{7C84C8B3-6618-424D-BF2A-C0B73C4D08BC}"/>
              </a:ext>
            </a:extLst>
          </p:cNvPr>
          <p:cNvSpPr>
            <a:spLocks noGrp="1"/>
          </p:cNvSpPr>
          <p:nvPr>
            <p:ph type="body" idx="1"/>
          </p:nvPr>
        </p:nvSpPr>
        <p:spPr>
          <a:xfrm>
            <a:off x="322386" y="1681163"/>
            <a:ext cx="54805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5ACB3B9-97D3-7249-8E84-F85A01E28DEB}"/>
              </a:ext>
            </a:extLst>
          </p:cNvPr>
          <p:cNvSpPr>
            <a:spLocks noGrp="1"/>
          </p:cNvSpPr>
          <p:nvPr>
            <p:ph sz="half" idx="2"/>
          </p:nvPr>
        </p:nvSpPr>
        <p:spPr>
          <a:xfrm>
            <a:off x="322386" y="2505075"/>
            <a:ext cx="548053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26A82A-B56C-3C4A-9534-E60AEAA49196}"/>
              </a:ext>
            </a:extLst>
          </p:cNvPr>
          <p:cNvSpPr>
            <a:spLocks noGrp="1"/>
          </p:cNvSpPr>
          <p:nvPr>
            <p:ph type="body" sz="quarter" idx="3"/>
          </p:nvPr>
        </p:nvSpPr>
        <p:spPr>
          <a:xfrm>
            <a:off x="6194426" y="1681163"/>
            <a:ext cx="55075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2F88159-654F-854B-B222-DC6B8C71B2F2}"/>
              </a:ext>
            </a:extLst>
          </p:cNvPr>
          <p:cNvSpPr>
            <a:spLocks noGrp="1"/>
          </p:cNvSpPr>
          <p:nvPr>
            <p:ph sz="quarter" idx="4"/>
          </p:nvPr>
        </p:nvSpPr>
        <p:spPr>
          <a:xfrm>
            <a:off x="6194426" y="2505075"/>
            <a:ext cx="550752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xmlns="" id="{64A52DD0-103A-8243-910C-B78A949D3C2C}"/>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7" name="TextBox 16">
            <a:extLst>
              <a:ext uri="{FF2B5EF4-FFF2-40B4-BE49-F238E27FC236}">
                <a16:creationId xmlns:a16="http://schemas.microsoft.com/office/drawing/2014/main" xmlns="" id="{EF19AAD2-242B-A449-91A3-B1638CBEFEEC}"/>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8" name="Picture 8">
            <a:extLst>
              <a:ext uri="{FF2B5EF4-FFF2-40B4-BE49-F238E27FC236}">
                <a16:creationId xmlns:a16="http://schemas.microsoft.com/office/drawing/2014/main" xmlns="" id="{7A36CB9D-C46F-E946-B19D-0E1069326D66}"/>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6360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19FC6-81E0-3849-A2AB-D01D666AD1F9}"/>
              </a:ext>
            </a:extLst>
          </p:cNvPr>
          <p:cNvSpPr>
            <a:spLocks noGrp="1"/>
          </p:cNvSpPr>
          <p:nvPr>
            <p:ph type="title"/>
          </p:nvPr>
        </p:nvSpPr>
        <p:spPr>
          <a:xfrm>
            <a:off x="0" y="-960438"/>
            <a:ext cx="10515600" cy="662782"/>
          </a:xfrm>
        </p:spPr>
        <p:txBody>
          <a:bodyPr anchor="b"/>
          <a:lstStyle/>
          <a:p>
            <a:r>
              <a:rPr lang="en-US"/>
              <a:t>Click to edit Master title style</a:t>
            </a:r>
          </a:p>
        </p:txBody>
      </p:sp>
      <p:sp>
        <p:nvSpPr>
          <p:cNvPr id="6" name="Text Placeholder 3">
            <a:extLst>
              <a:ext uri="{FF2B5EF4-FFF2-40B4-BE49-F238E27FC236}">
                <a16:creationId xmlns:a16="http://schemas.microsoft.com/office/drawing/2014/main" xmlns="" id="{25D70BD7-5B8B-4343-A7F9-2274ADB41044}"/>
              </a:ext>
            </a:extLst>
          </p:cNvPr>
          <p:cNvSpPr>
            <a:spLocks noGrp="1"/>
          </p:cNvSpPr>
          <p:nvPr>
            <p:ph type="body" sz="half" idx="2"/>
          </p:nvPr>
        </p:nvSpPr>
        <p:spPr>
          <a:xfrm>
            <a:off x="838200" y="1767016"/>
            <a:ext cx="10515600" cy="2743200"/>
          </a:xfrm>
        </p:spPr>
        <p:txBody>
          <a:bodyPr>
            <a:normAutofit/>
          </a:bodyPr>
          <a:lstStyle>
            <a:lvl1pPr marL="0" indent="0">
              <a:buNone/>
              <a:defRPr sz="3600" b="1">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xmlns="" id="{D361462C-B0E5-484E-A02D-EA95C980DA7D}"/>
              </a:ext>
            </a:extLst>
          </p:cNvPr>
          <p:cNvSpPr>
            <a:spLocks noGrp="1"/>
          </p:cNvSpPr>
          <p:nvPr>
            <p:ph type="body" sz="half" idx="13"/>
          </p:nvPr>
        </p:nvSpPr>
        <p:spPr>
          <a:xfrm>
            <a:off x="838200" y="4665072"/>
            <a:ext cx="10515600" cy="1248033"/>
          </a:xfrm>
        </p:spPr>
        <p:txBody>
          <a:bodyPr>
            <a:normAutofit/>
          </a:bodyPr>
          <a:lstStyle>
            <a:lvl1pPr marL="0" indent="0">
              <a:buNone/>
              <a:defRPr sz="1800" b="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4">
            <a:extLst>
              <a:ext uri="{FF2B5EF4-FFF2-40B4-BE49-F238E27FC236}">
                <a16:creationId xmlns:a16="http://schemas.microsoft.com/office/drawing/2014/main" xmlns="" id="{94CC670B-9BC6-DF46-96D0-1C3A7DC1EACD}"/>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393356" y="388541"/>
            <a:ext cx="1202778" cy="9826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601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19FC6-81E0-3849-A2AB-D01D666AD1F9}"/>
              </a:ext>
            </a:extLst>
          </p:cNvPr>
          <p:cNvSpPr>
            <a:spLocks noGrp="1"/>
          </p:cNvSpPr>
          <p:nvPr>
            <p:ph type="title"/>
          </p:nvPr>
        </p:nvSpPr>
        <p:spPr>
          <a:xfrm>
            <a:off x="0" y="-787444"/>
            <a:ext cx="10515600" cy="662782"/>
          </a:xfrm>
        </p:spPr>
        <p:txBody>
          <a:bodyPr anchor="b"/>
          <a:lstStyle/>
          <a:p>
            <a:r>
              <a:rPr lang="en-US"/>
              <a:t>Click to edit Master title style</a:t>
            </a:r>
          </a:p>
        </p:txBody>
      </p:sp>
      <p:sp>
        <p:nvSpPr>
          <p:cNvPr id="6" name="Text Placeholder 3">
            <a:extLst>
              <a:ext uri="{FF2B5EF4-FFF2-40B4-BE49-F238E27FC236}">
                <a16:creationId xmlns:a16="http://schemas.microsoft.com/office/drawing/2014/main" xmlns="" id="{25D70BD7-5B8B-4343-A7F9-2274ADB41044}"/>
              </a:ext>
            </a:extLst>
          </p:cNvPr>
          <p:cNvSpPr>
            <a:spLocks noGrp="1"/>
          </p:cNvSpPr>
          <p:nvPr>
            <p:ph type="body" sz="half" idx="2"/>
          </p:nvPr>
        </p:nvSpPr>
        <p:spPr>
          <a:xfrm>
            <a:off x="838200" y="1767016"/>
            <a:ext cx="10515600" cy="2743200"/>
          </a:xfrm>
        </p:spPr>
        <p:txBody>
          <a:bodyPr>
            <a:normAutofit/>
          </a:bodyPr>
          <a:lstStyle>
            <a:lvl1pPr marL="0" indent="0">
              <a:buNone/>
              <a:defRPr sz="36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xmlns="" id="{D361462C-B0E5-484E-A02D-EA95C980DA7D}"/>
              </a:ext>
            </a:extLst>
          </p:cNvPr>
          <p:cNvSpPr>
            <a:spLocks noGrp="1"/>
          </p:cNvSpPr>
          <p:nvPr>
            <p:ph type="body" sz="half" idx="13"/>
          </p:nvPr>
        </p:nvSpPr>
        <p:spPr>
          <a:xfrm>
            <a:off x="838200" y="4665072"/>
            <a:ext cx="10515600" cy="1248033"/>
          </a:xfrm>
        </p:spPr>
        <p:txBody>
          <a:bodyPr>
            <a:normAutofit/>
          </a:bodyPr>
          <a:lstStyle>
            <a:lvl1pPr marL="0" indent="0">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2">
            <a:extLst>
              <a:ext uri="{FF2B5EF4-FFF2-40B4-BE49-F238E27FC236}">
                <a16:creationId xmlns:a16="http://schemas.microsoft.com/office/drawing/2014/main" xmlns="" id="{07469451-5817-B548-B95E-DDFD663486D3}"/>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393356" y="366616"/>
            <a:ext cx="1202778" cy="98266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Slide Number Placeholder 5">
            <a:extLst>
              <a:ext uri="{FF2B5EF4-FFF2-40B4-BE49-F238E27FC236}">
                <a16:creationId xmlns:a16="http://schemas.microsoft.com/office/drawing/2014/main" xmlns="" id="{E1FC74D5-FE24-094A-8133-B349EA4CF6C2}"/>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6" name="TextBox 15">
            <a:extLst>
              <a:ext uri="{FF2B5EF4-FFF2-40B4-BE49-F238E27FC236}">
                <a16:creationId xmlns:a16="http://schemas.microsoft.com/office/drawing/2014/main" xmlns="" id="{4ADB4B6E-83B3-DD40-A8D9-7EA005AEC53B}"/>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7" name="Picture 8">
            <a:extLst>
              <a:ext uri="{FF2B5EF4-FFF2-40B4-BE49-F238E27FC236}">
                <a16:creationId xmlns:a16="http://schemas.microsoft.com/office/drawing/2014/main" xmlns="" id="{76FD007E-0D1E-F048-9B00-7A3C9E9D085E}"/>
              </a:ext>
              <a:ext uri="{C183D7F6-B498-43B3-948B-1728B52AA6E4}">
                <adec:decorative xmlns:adec="http://schemas.microsoft.com/office/drawing/2017/decorative" xmlns="" val="1"/>
              </a:ext>
            </a:extLst>
          </p:cNvPr>
          <p:cNvPicPr>
            <a:picLocks noChangeAspect="1" noChangeArrowheads="1"/>
          </p:cNvPicPr>
          <p:nvPr userDrawn="1"/>
        </p:nvPicPr>
        <p:blipFill>
          <a:blip r:embed="rId3">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8515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840E89B1-F3DB-2442-9CFF-B78FABEFFC17}"/>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xmlns="" id="{52930733-563A-EC48-9A7A-0303DD3C8A19}"/>
              </a:ext>
            </a:extLst>
          </p:cNvPr>
          <p:cNvSpPr>
            <a:spLocks noGrp="1"/>
          </p:cNvSpPr>
          <p:nvPr>
            <p:ph type="title"/>
          </p:nvPr>
        </p:nvSpPr>
        <p:spPr>
          <a:xfrm>
            <a:off x="0" y="-787444"/>
            <a:ext cx="10515600" cy="662782"/>
          </a:xfrm>
        </p:spPr>
        <p:txBody>
          <a:bodyPr anchor="b"/>
          <a:lstStyle/>
          <a:p>
            <a:r>
              <a:rPr lang="en-US"/>
              <a:t>Click to edit Master title style</a:t>
            </a:r>
          </a:p>
        </p:txBody>
      </p:sp>
      <p:sp>
        <p:nvSpPr>
          <p:cNvPr id="13" name="Text Placeholder 3">
            <a:extLst>
              <a:ext uri="{FF2B5EF4-FFF2-40B4-BE49-F238E27FC236}">
                <a16:creationId xmlns:a16="http://schemas.microsoft.com/office/drawing/2014/main" xmlns="" id="{41D18734-A044-6143-AB23-8B3180C5A2D0}"/>
              </a:ext>
            </a:extLst>
          </p:cNvPr>
          <p:cNvSpPr>
            <a:spLocks noGrp="1"/>
          </p:cNvSpPr>
          <p:nvPr>
            <p:ph type="body" sz="half" idx="13"/>
          </p:nvPr>
        </p:nvSpPr>
        <p:spPr>
          <a:xfrm>
            <a:off x="838200" y="2110153"/>
            <a:ext cx="10515600" cy="2255505"/>
          </a:xfrm>
        </p:spPr>
        <p:txBody>
          <a:bodyPr>
            <a:normAutofit/>
          </a:bodyPr>
          <a:lstStyle>
            <a:lvl1pPr marL="0" indent="0" algn="ctr">
              <a:buNone/>
              <a:defRPr sz="6000" b="1" i="0">
                <a:solidFill>
                  <a:schemeClr val="tx1"/>
                </a:solidFill>
                <a:latin typeface="Nunito Extra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Slide Number Placeholder 5">
            <a:extLst>
              <a:ext uri="{FF2B5EF4-FFF2-40B4-BE49-F238E27FC236}">
                <a16:creationId xmlns:a16="http://schemas.microsoft.com/office/drawing/2014/main" xmlns="" id="{CA336B29-117C-AE4B-9547-C77BDFD95E33}"/>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5" name="TextBox 14">
            <a:extLst>
              <a:ext uri="{FF2B5EF4-FFF2-40B4-BE49-F238E27FC236}">
                <a16:creationId xmlns:a16="http://schemas.microsoft.com/office/drawing/2014/main" xmlns="" id="{FAFE919B-470B-F446-87A7-07D756E82971}"/>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6" name="Picture 8">
            <a:extLst>
              <a:ext uri="{FF2B5EF4-FFF2-40B4-BE49-F238E27FC236}">
                <a16:creationId xmlns:a16="http://schemas.microsoft.com/office/drawing/2014/main" xmlns="" id="{44FF19F6-512F-734E-A6CE-9C5451084CB6}"/>
              </a:ext>
              <a:ext uri="{C183D7F6-B498-43B3-948B-1728B52AA6E4}">
                <adec:decorative xmlns:adec="http://schemas.microsoft.com/office/drawing/2017/decorative" xmlns="" val="1"/>
              </a:ext>
            </a:extLst>
          </p:cNvPr>
          <p:cNvPicPr>
            <a:picLocks noChangeAspect="1" noChangeArrowheads="1"/>
          </p:cNvPicPr>
          <p:nvPr userDrawn="1"/>
        </p:nvPicPr>
        <p:blipFill>
          <a:blip r:embed="rId3">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4615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840E89B1-F3DB-2442-9CFF-B78FABEFFC17}"/>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xmlns="" id="{52930733-563A-EC48-9A7A-0303DD3C8A19}"/>
              </a:ext>
            </a:extLst>
          </p:cNvPr>
          <p:cNvSpPr>
            <a:spLocks noGrp="1"/>
          </p:cNvSpPr>
          <p:nvPr>
            <p:ph type="title"/>
          </p:nvPr>
        </p:nvSpPr>
        <p:spPr>
          <a:xfrm>
            <a:off x="838200" y="2225374"/>
            <a:ext cx="10515600" cy="662782"/>
          </a:xfrm>
        </p:spPr>
        <p:txBody>
          <a:bodyPr anchor="b">
            <a:noAutofit/>
          </a:bodyPr>
          <a:lstStyle>
            <a:lvl1pPr algn="ctr">
              <a:defRPr sz="6000"/>
            </a:lvl1pPr>
          </a:lstStyle>
          <a:p>
            <a:r>
              <a:rPr lang="en-US"/>
              <a:t>Click to edit Master title style</a:t>
            </a:r>
          </a:p>
        </p:txBody>
      </p:sp>
      <p:sp>
        <p:nvSpPr>
          <p:cNvPr id="13" name="Text Placeholder 3">
            <a:extLst>
              <a:ext uri="{FF2B5EF4-FFF2-40B4-BE49-F238E27FC236}">
                <a16:creationId xmlns:a16="http://schemas.microsoft.com/office/drawing/2014/main" xmlns="" id="{697CD0DC-420F-6E42-A0FA-74A66216BB51}"/>
              </a:ext>
            </a:extLst>
          </p:cNvPr>
          <p:cNvSpPr>
            <a:spLocks noGrp="1"/>
          </p:cNvSpPr>
          <p:nvPr>
            <p:ph type="body" sz="half" idx="13"/>
          </p:nvPr>
        </p:nvSpPr>
        <p:spPr>
          <a:xfrm>
            <a:off x="838200" y="3117625"/>
            <a:ext cx="10515600" cy="124803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Slide Number Placeholder 5">
            <a:extLst>
              <a:ext uri="{FF2B5EF4-FFF2-40B4-BE49-F238E27FC236}">
                <a16:creationId xmlns:a16="http://schemas.microsoft.com/office/drawing/2014/main" xmlns="" id="{8EB5EAEC-8CC8-E94A-9C79-0862713D58AD}"/>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5" name="TextBox 14">
            <a:extLst>
              <a:ext uri="{FF2B5EF4-FFF2-40B4-BE49-F238E27FC236}">
                <a16:creationId xmlns:a16="http://schemas.microsoft.com/office/drawing/2014/main" xmlns="" id="{664994A5-3AD9-9540-844F-09329583E9B7}"/>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6" name="Picture 8">
            <a:extLst>
              <a:ext uri="{FF2B5EF4-FFF2-40B4-BE49-F238E27FC236}">
                <a16:creationId xmlns:a16="http://schemas.microsoft.com/office/drawing/2014/main" xmlns="" id="{AE068DE2-2BA7-0B4A-9E4A-CB528B685C4E}"/>
              </a:ext>
              <a:ext uri="{C183D7F6-B498-43B3-948B-1728B52AA6E4}">
                <adec:decorative xmlns:adec="http://schemas.microsoft.com/office/drawing/2017/decorative" xmlns="" val="1"/>
              </a:ext>
            </a:extLst>
          </p:cNvPr>
          <p:cNvPicPr>
            <a:picLocks noChangeAspect="1" noChangeArrowheads="1"/>
          </p:cNvPicPr>
          <p:nvPr userDrawn="1"/>
        </p:nvPicPr>
        <p:blipFill>
          <a:blip r:embed="rId3">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5607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840E89B1-F3DB-2442-9CFF-B78FABEFFC17}"/>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0" y="27739"/>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DEA6DC0E-4CCC-2B49-980F-38FE2BACFB35}"/>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3">
            <a:extLst>
              <a:ext uri="{28A0092B-C50C-407E-A947-70E740481C1C}">
                <a14:useLocalDpi xmlns:a14="http://schemas.microsoft.com/office/drawing/2010/main" xmlns=""/>
              </a:ext>
            </a:extLst>
          </a:blip>
          <a:srcRect/>
          <a:stretch/>
        </p:blipFill>
        <p:spPr bwMode="auto">
          <a:xfrm>
            <a:off x="0" y="5085791"/>
            <a:ext cx="1239865" cy="141549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2">
            <a:extLst>
              <a:ext uri="{FF2B5EF4-FFF2-40B4-BE49-F238E27FC236}">
                <a16:creationId xmlns:a16="http://schemas.microsoft.com/office/drawing/2014/main" xmlns="" id="{8755478D-E365-0649-AD15-B3BB04D4C780}"/>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4">
            <a:extLst>
              <a:ext uri="{28A0092B-C50C-407E-A947-70E740481C1C}">
                <a14:useLocalDpi xmlns:a14="http://schemas.microsoft.com/office/drawing/2010/main" xmlns=""/>
              </a:ext>
            </a:extLst>
          </a:blip>
          <a:srcRect/>
          <a:stretch/>
        </p:blipFill>
        <p:spPr bwMode="auto">
          <a:xfrm>
            <a:off x="9469777" y="119835"/>
            <a:ext cx="2489503" cy="148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2">
            <a:extLst>
              <a:ext uri="{FF2B5EF4-FFF2-40B4-BE49-F238E27FC236}">
                <a16:creationId xmlns:a16="http://schemas.microsoft.com/office/drawing/2014/main" xmlns="" id="{8B46BE02-4EED-7249-8CFD-8BD187C1FADF}"/>
              </a:ext>
              <a:ext uri="{C183D7F6-B498-43B3-948B-1728B52AA6E4}">
                <adec:decorative xmlns:adec="http://schemas.microsoft.com/office/drawing/2017/decorative" xmlns="" val="1"/>
              </a:ext>
            </a:extLst>
          </p:cNvPr>
          <p:cNvPicPr>
            <a:picLocks noChangeAspect="1" noChangeArrowheads="1"/>
          </p:cNvPicPr>
          <p:nvPr userDrawn="1"/>
        </p:nvPicPr>
        <p:blipFill rotWithShape="1">
          <a:blip r:embed="rId5">
            <a:extLst>
              <a:ext uri="{28A0092B-C50C-407E-A947-70E740481C1C}">
                <a14:useLocalDpi xmlns:a14="http://schemas.microsoft.com/office/drawing/2010/main" xmlns=""/>
              </a:ext>
            </a:extLst>
          </a:blip>
          <a:srcRect/>
          <a:stretch/>
        </p:blipFill>
        <p:spPr bwMode="auto">
          <a:xfrm>
            <a:off x="10207226" y="4355756"/>
            <a:ext cx="1835948" cy="19684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xmlns="" id="{52930733-563A-EC48-9A7A-0303DD3C8A19}"/>
              </a:ext>
            </a:extLst>
          </p:cNvPr>
          <p:cNvSpPr>
            <a:spLocks noGrp="1"/>
          </p:cNvSpPr>
          <p:nvPr>
            <p:ph type="title"/>
          </p:nvPr>
        </p:nvSpPr>
        <p:spPr>
          <a:xfrm>
            <a:off x="838200" y="2225374"/>
            <a:ext cx="10515600" cy="662782"/>
          </a:xfrm>
        </p:spPr>
        <p:txBody>
          <a:bodyPr anchor="b">
            <a:noAutofit/>
          </a:bodyPr>
          <a:lstStyle>
            <a:lvl1pPr algn="ctr">
              <a:defRPr sz="6000"/>
            </a:lvl1pPr>
          </a:lstStyle>
          <a:p>
            <a:r>
              <a:rPr lang="en-US"/>
              <a:t>Click to edit Master title style</a:t>
            </a:r>
          </a:p>
        </p:txBody>
      </p:sp>
      <p:sp>
        <p:nvSpPr>
          <p:cNvPr id="16" name="Text Placeholder 3">
            <a:extLst>
              <a:ext uri="{FF2B5EF4-FFF2-40B4-BE49-F238E27FC236}">
                <a16:creationId xmlns:a16="http://schemas.microsoft.com/office/drawing/2014/main" xmlns="" id="{C5B3554B-6662-9046-894E-5CB7D9E1968E}"/>
              </a:ext>
            </a:extLst>
          </p:cNvPr>
          <p:cNvSpPr>
            <a:spLocks noGrp="1"/>
          </p:cNvSpPr>
          <p:nvPr>
            <p:ph type="body" sz="half" idx="13"/>
          </p:nvPr>
        </p:nvSpPr>
        <p:spPr>
          <a:xfrm>
            <a:off x="838200" y="3117625"/>
            <a:ext cx="10515600" cy="124803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Slide Number Placeholder 5">
            <a:extLst>
              <a:ext uri="{FF2B5EF4-FFF2-40B4-BE49-F238E27FC236}">
                <a16:creationId xmlns:a16="http://schemas.microsoft.com/office/drawing/2014/main" xmlns="" id="{EBE013E4-0440-2145-86A0-EEA088C5136C}"/>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8" name="TextBox 17">
            <a:extLst>
              <a:ext uri="{FF2B5EF4-FFF2-40B4-BE49-F238E27FC236}">
                <a16:creationId xmlns:a16="http://schemas.microsoft.com/office/drawing/2014/main" xmlns="" id="{6BD40A3E-8760-3B48-8A00-60F534FADD2C}"/>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9" name="Picture 8">
            <a:extLst>
              <a:ext uri="{FF2B5EF4-FFF2-40B4-BE49-F238E27FC236}">
                <a16:creationId xmlns:a16="http://schemas.microsoft.com/office/drawing/2014/main" xmlns="" id="{3C42D90A-A869-794E-8DFB-A8F0F451C1A0}"/>
              </a:ext>
              <a:ext uri="{C183D7F6-B498-43B3-948B-1728B52AA6E4}">
                <adec:decorative xmlns:adec="http://schemas.microsoft.com/office/drawing/2017/decorative" xmlns="" val="1"/>
              </a:ext>
            </a:extLst>
          </p:cNvPr>
          <p:cNvPicPr>
            <a:picLocks noChangeAspect="1" noChangeArrowheads="1"/>
          </p:cNvPicPr>
          <p:nvPr userDrawn="1"/>
        </p:nvPicPr>
        <p:blipFill>
          <a:blip r:embed="rId6">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753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F0BB31-0EEC-9A4F-A434-A9BB233F78CA}"/>
              </a:ext>
              <a:ext uri="{C183D7F6-B498-43B3-948B-1728B52AA6E4}">
                <adec:decorative xmlns:adec="http://schemas.microsoft.com/office/drawing/2017/decorative" xmlns="" val="1"/>
              </a:ext>
            </a:extLst>
          </p:cNvPr>
          <p:cNvSpPr/>
          <p:nvPr userDrawn="1"/>
        </p:nvSpPr>
        <p:spPr>
          <a:xfrm>
            <a:off x="0" y="0"/>
            <a:ext cx="50044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84C784-9A09-444F-9705-B17D67C59712}"/>
              </a:ext>
            </a:extLst>
          </p:cNvPr>
          <p:cNvSpPr>
            <a:spLocks noGrp="1"/>
          </p:cNvSpPr>
          <p:nvPr>
            <p:ph type="title"/>
          </p:nvPr>
        </p:nvSpPr>
        <p:spPr>
          <a:xfrm>
            <a:off x="345517" y="457200"/>
            <a:ext cx="3932237"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xmlns="" id="{BF17E952-DA48-CE4F-910C-DCD51DEF0CB9}"/>
              </a:ext>
            </a:extLst>
          </p:cNvPr>
          <p:cNvSpPr>
            <a:spLocks noGrp="1"/>
          </p:cNvSpPr>
          <p:nvPr>
            <p:ph type="body" sz="half" idx="2"/>
          </p:nvPr>
        </p:nvSpPr>
        <p:spPr>
          <a:xfrm>
            <a:off x="345517"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xmlns="" id="{B22B2E0C-07FF-F44E-8B9A-0876674AD44C}"/>
              </a:ext>
            </a:extLst>
          </p:cNvPr>
          <p:cNvSpPr>
            <a:spLocks noGrp="1"/>
          </p:cNvSpPr>
          <p:nvPr>
            <p:ph idx="1"/>
          </p:nvPr>
        </p:nvSpPr>
        <p:spPr>
          <a:xfrm>
            <a:off x="5524500" y="987425"/>
            <a:ext cx="6172200" cy="4873625"/>
          </a:xfrm>
        </p:spPr>
        <p:txBody>
          <a:bodyPr/>
          <a:lstStyle>
            <a:lvl1pPr>
              <a:defRPr sz="24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xmlns="" id="{D2AD0AE2-E968-8F42-9E4D-309F547CE431}"/>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4" name="TextBox 13">
            <a:extLst>
              <a:ext uri="{FF2B5EF4-FFF2-40B4-BE49-F238E27FC236}">
                <a16:creationId xmlns:a16="http://schemas.microsoft.com/office/drawing/2014/main" xmlns="" id="{FD1A933A-F487-BC46-9846-70C62B4EB93A}"/>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5" name="Picture 8">
            <a:extLst>
              <a:ext uri="{FF2B5EF4-FFF2-40B4-BE49-F238E27FC236}">
                <a16:creationId xmlns:a16="http://schemas.microsoft.com/office/drawing/2014/main" xmlns="" id="{D00CA521-43D6-6447-9FDE-DCB602CE0A4F}"/>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732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9180E-FA6E-5046-BA4B-62D2AA559D43}"/>
              </a:ext>
            </a:extLst>
          </p:cNvPr>
          <p:cNvSpPr>
            <a:spLocks noGrp="1"/>
          </p:cNvSpPr>
          <p:nvPr>
            <p:ph type="title"/>
          </p:nvPr>
        </p:nvSpPr>
        <p:spPr>
          <a:xfrm>
            <a:off x="328246" y="365125"/>
            <a:ext cx="1102555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63833B-A7EE-424E-A096-AAF13AA63C19}"/>
              </a:ext>
            </a:extLst>
          </p:cNvPr>
          <p:cNvSpPr>
            <a:spLocks noGrp="1"/>
          </p:cNvSpPr>
          <p:nvPr>
            <p:ph idx="1"/>
          </p:nvPr>
        </p:nvSpPr>
        <p:spPr>
          <a:xfrm>
            <a:off x="328246" y="1825625"/>
            <a:ext cx="11025554" cy="4351338"/>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5">
            <a:extLst>
              <a:ext uri="{FF2B5EF4-FFF2-40B4-BE49-F238E27FC236}">
                <a16:creationId xmlns:a16="http://schemas.microsoft.com/office/drawing/2014/main" xmlns="" id="{5C84DD4D-E709-C040-99AF-5DB35711FC6D}"/>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22" name="TextBox 21">
            <a:extLst>
              <a:ext uri="{FF2B5EF4-FFF2-40B4-BE49-F238E27FC236}">
                <a16:creationId xmlns:a16="http://schemas.microsoft.com/office/drawing/2014/main" xmlns="" id="{644C8204-5B69-6449-A703-97C216AE933B}"/>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23" name="Picture 8">
            <a:extLst>
              <a:ext uri="{FF2B5EF4-FFF2-40B4-BE49-F238E27FC236}">
                <a16:creationId xmlns:a16="http://schemas.microsoft.com/office/drawing/2014/main" xmlns="" id="{0DBDD80F-048F-794F-8871-6349031DB190}"/>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9751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F0BB31-0EEC-9A4F-A434-A9BB233F78CA}"/>
              </a:ext>
              <a:ext uri="{C183D7F6-B498-43B3-948B-1728B52AA6E4}">
                <adec:decorative xmlns:adec="http://schemas.microsoft.com/office/drawing/2017/decorative" xmlns="" val="1"/>
              </a:ext>
            </a:extLst>
          </p:cNvPr>
          <p:cNvSpPr/>
          <p:nvPr userDrawn="1"/>
        </p:nvSpPr>
        <p:spPr>
          <a:xfrm>
            <a:off x="0" y="0"/>
            <a:ext cx="50044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84C784-9A09-444F-9705-B17D67C59712}"/>
              </a:ext>
            </a:extLst>
          </p:cNvPr>
          <p:cNvSpPr>
            <a:spLocks noGrp="1"/>
          </p:cNvSpPr>
          <p:nvPr>
            <p:ph type="title"/>
          </p:nvPr>
        </p:nvSpPr>
        <p:spPr>
          <a:xfrm>
            <a:off x="345517" y="457200"/>
            <a:ext cx="3932237" cy="1600200"/>
          </a:xfrm>
        </p:spPr>
        <p:txBody>
          <a:bodyPr anchor="t">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xmlns="" id="{BF17E952-DA48-CE4F-910C-DCD51DEF0CB9}"/>
              </a:ext>
            </a:extLst>
          </p:cNvPr>
          <p:cNvSpPr>
            <a:spLocks noGrp="1"/>
          </p:cNvSpPr>
          <p:nvPr>
            <p:ph type="body" sz="half" idx="2"/>
          </p:nvPr>
        </p:nvSpPr>
        <p:spPr>
          <a:xfrm>
            <a:off x="345517"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xmlns="" id="{B22B2E0C-07FF-F44E-8B9A-0876674AD44C}"/>
              </a:ext>
            </a:extLst>
          </p:cNvPr>
          <p:cNvSpPr>
            <a:spLocks noGrp="1"/>
          </p:cNvSpPr>
          <p:nvPr>
            <p:ph idx="1"/>
          </p:nvPr>
        </p:nvSpPr>
        <p:spPr>
          <a:xfrm>
            <a:off x="5524500" y="987425"/>
            <a:ext cx="6172200" cy="4873625"/>
          </a:xfrm>
        </p:spPr>
        <p:txBody>
          <a:bodyPr/>
          <a:lstStyle>
            <a:lvl1pPr>
              <a:defRPr sz="24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xmlns="" id="{D2AD0AE2-E968-8F42-9E4D-309F547CE431}"/>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4" name="TextBox 13">
            <a:extLst>
              <a:ext uri="{FF2B5EF4-FFF2-40B4-BE49-F238E27FC236}">
                <a16:creationId xmlns:a16="http://schemas.microsoft.com/office/drawing/2014/main" xmlns="" id="{FD1A933A-F487-BC46-9846-70C62B4EB93A}"/>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5" name="Picture 8">
            <a:extLst>
              <a:ext uri="{FF2B5EF4-FFF2-40B4-BE49-F238E27FC236}">
                <a16:creationId xmlns:a16="http://schemas.microsoft.com/office/drawing/2014/main" xmlns="" id="{D00CA521-43D6-6447-9FDE-DCB602CE0A4F}"/>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7328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EB5FC1-36E4-244C-9807-9C96E9F9D30D}"/>
              </a:ext>
              <a:ext uri="{C183D7F6-B498-43B3-948B-1728B52AA6E4}">
                <adec:decorative xmlns:adec="http://schemas.microsoft.com/office/drawing/2017/decorative" xmlns="" val="1"/>
              </a:ext>
            </a:extLst>
          </p:cNvPr>
          <p:cNvSpPr/>
          <p:nvPr userDrawn="1"/>
        </p:nvSpPr>
        <p:spPr>
          <a:xfrm>
            <a:off x="0" y="0"/>
            <a:ext cx="50044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7760387-650E-AD42-A3D3-5AE788816F57}"/>
              </a:ext>
            </a:extLst>
          </p:cNvPr>
          <p:cNvSpPr>
            <a:spLocks noGrp="1"/>
          </p:cNvSpPr>
          <p:nvPr>
            <p:ph type="title"/>
          </p:nvPr>
        </p:nvSpPr>
        <p:spPr>
          <a:xfrm>
            <a:off x="345519" y="457203"/>
            <a:ext cx="3932237"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xmlns="" id="{27B6DFAC-87BF-2041-8D28-3D40DBC7B34D}"/>
              </a:ext>
            </a:extLst>
          </p:cNvPr>
          <p:cNvSpPr>
            <a:spLocks noGrp="1"/>
          </p:cNvSpPr>
          <p:nvPr>
            <p:ph type="body" sz="half" idx="2"/>
          </p:nvPr>
        </p:nvSpPr>
        <p:spPr>
          <a:xfrm>
            <a:off x="345519" y="2057403"/>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xmlns="" id="{29732A09-C1B3-CA4E-BAFE-E759283A8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Slide Number Placeholder 5">
            <a:extLst>
              <a:ext uri="{FF2B5EF4-FFF2-40B4-BE49-F238E27FC236}">
                <a16:creationId xmlns:a16="http://schemas.microsoft.com/office/drawing/2014/main" xmlns="" id="{610496A7-E79A-C44E-9C10-FA127AC51A2A}"/>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4" name="TextBox 13">
            <a:extLst>
              <a:ext uri="{FF2B5EF4-FFF2-40B4-BE49-F238E27FC236}">
                <a16:creationId xmlns:a16="http://schemas.microsoft.com/office/drawing/2014/main" xmlns="" id="{CDB1C9FC-8714-0B44-9610-6ECFA7B596EA}"/>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5" name="Picture 8">
            <a:extLst>
              <a:ext uri="{FF2B5EF4-FFF2-40B4-BE49-F238E27FC236}">
                <a16:creationId xmlns:a16="http://schemas.microsoft.com/office/drawing/2014/main" xmlns="" id="{11F01709-6F37-2545-8CBE-59196AE3A1FB}"/>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2277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 no footer">
  <p:cSld name="Title and body - no footer">
    <p:bg>
      <p:bgPr>
        <a:solidFill>
          <a:schemeClr val="dk2"/>
        </a:solidFill>
        <a:effectLst/>
      </p:bgPr>
    </p:bg>
    <p:spTree>
      <p:nvGrpSpPr>
        <p:cNvPr id="1" name="Shape 131"/>
        <p:cNvGrpSpPr/>
        <p:nvPr/>
      </p:nvGrpSpPr>
      <p:grpSpPr>
        <a:xfrm>
          <a:off x="0" y="0"/>
          <a:ext cx="0" cy="0"/>
          <a:chOff x="0" y="0"/>
          <a:chExt cx="0" cy="0"/>
        </a:xfrm>
      </p:grpSpPr>
      <p:pic>
        <p:nvPicPr>
          <p:cNvPr id="132" name="Google Shape;132;p19"/>
          <p:cNvPicPr preferRelativeResize="0"/>
          <p:nvPr/>
        </p:nvPicPr>
        <p:blipFill>
          <a:blip r:embed="rId2">
            <a:alphaModFix amt="50000"/>
          </a:blip>
          <a:stretch>
            <a:fillRect/>
          </a:stretch>
        </p:blipFill>
        <p:spPr>
          <a:xfrm>
            <a:off x="7388" y="0"/>
            <a:ext cx="12177224" cy="6858000"/>
          </a:xfrm>
          <a:prstGeom prst="rect">
            <a:avLst/>
          </a:prstGeom>
          <a:noFill/>
          <a:ln>
            <a:noFill/>
          </a:ln>
        </p:spPr>
      </p:pic>
      <p:sp>
        <p:nvSpPr>
          <p:cNvPr id="133" name="Google Shape;133;p19" descr="null"/>
          <p:cNvSpPr txBox="1">
            <a:spLocks noGrp="1"/>
          </p:cNvSpPr>
          <p:nvPr>
            <p:ph type="title"/>
          </p:nvPr>
        </p:nvSpPr>
        <p:spPr>
          <a:xfrm>
            <a:off x="519800" y="5863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6"/>
              </a:buClr>
              <a:buSzPts val="3200"/>
              <a:buFont typeface="Lato"/>
              <a:buNone/>
              <a:defRPr b="1">
                <a:solidFill>
                  <a:schemeClr val="accent6"/>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sp>
        <p:nvSpPr>
          <p:cNvPr id="134" name="Google Shape;134;p19"/>
          <p:cNvSpPr txBox="1">
            <a:spLocks noGrp="1"/>
          </p:cNvSpPr>
          <p:nvPr>
            <p:ph type="body" idx="1"/>
          </p:nvPr>
        </p:nvSpPr>
        <p:spPr>
          <a:xfrm>
            <a:off x="519800" y="1956967"/>
            <a:ext cx="10962800" cy="36136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6"/>
              </a:buClr>
              <a:buSzPts val="2400"/>
              <a:buFont typeface="Lato"/>
              <a:buChar char="●"/>
              <a:defRPr>
                <a:solidFill>
                  <a:schemeClr val="accent6"/>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135" name="Google Shape;135;p19"/>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1765405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 top">
  <p:cSld name="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xmlns="" val="1"/>
              </a:ext>
            </a:extLst>
          </p:cNvPr>
          <p:cNvSpPr/>
          <p:nvPr/>
        </p:nvSpPr>
        <p:spPr>
          <a:xfrm>
            <a:off x="-47500" y="-48700"/>
            <a:ext cx="123160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629200" y="1644366"/>
            <a:ext cx="10962800" cy="429923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203201" y="6372600"/>
            <a:ext cx="4762500" cy="3648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76"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7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1439514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 side" userDrawn="1">
  <p:cSld name="1_Title and body - side">
    <p:bg>
      <p:bgPr>
        <a:solidFill>
          <a:schemeClr val="dk2"/>
        </a:solidFill>
        <a:effectLst/>
      </p:bgPr>
    </p:bg>
    <p:spTree>
      <p:nvGrpSpPr>
        <p:cNvPr id="1" name="Shape 77"/>
        <p:cNvGrpSpPr/>
        <p:nvPr/>
      </p:nvGrpSpPr>
      <p:grpSpPr>
        <a:xfrm>
          <a:off x="0" y="0"/>
          <a:ext cx="0" cy="0"/>
          <a:chOff x="0" y="0"/>
          <a:chExt cx="0" cy="0"/>
        </a:xfrm>
      </p:grpSpPr>
      <p:sp>
        <p:nvSpPr>
          <p:cNvPr id="78" name="Image">
            <a:extLst>
              <a:ext uri="{C183D7F6-B498-43B3-948B-1728B52AA6E4}">
                <adec:decorative xmlns:adec="http://schemas.microsoft.com/office/drawing/2017/decorative" xmlns="" val="1"/>
              </a:ext>
            </a:extLst>
          </p:cNvPr>
          <p:cNvSpPr/>
          <p:nvPr/>
        </p:nvSpPr>
        <p:spPr>
          <a:xfrm rot="5400000">
            <a:off x="-3071633" y="2720800"/>
            <a:ext cx="7061600" cy="1416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Title"/>
          <p:cNvSpPr txBox="1">
            <a:spLocks noGrp="1"/>
          </p:cNvSpPr>
          <p:nvPr>
            <p:ph type="title"/>
          </p:nvPr>
        </p:nvSpPr>
        <p:spPr>
          <a:xfrm>
            <a:off x="1645200" y="273767"/>
            <a:ext cx="100204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80" name="Content"/>
          <p:cNvSpPr txBox="1">
            <a:spLocks noGrp="1"/>
          </p:cNvSpPr>
          <p:nvPr>
            <p:ph type="body" idx="1"/>
          </p:nvPr>
        </p:nvSpPr>
        <p:spPr>
          <a:xfrm>
            <a:off x="1645200" y="1339566"/>
            <a:ext cx="4450800" cy="440591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rgbClr val="434343"/>
              </a:buClr>
              <a:buSzPts val="2400"/>
              <a:buFont typeface="Lato"/>
              <a:buNone/>
              <a:defRPr>
                <a:solidFill>
                  <a:srgbClr val="434343"/>
                </a:solidFill>
                <a:latin typeface="Lato"/>
                <a:ea typeface="Lato"/>
                <a:cs typeface="Lato"/>
                <a:sym typeface="Lato"/>
              </a:defRPr>
            </a:lvl1pPr>
            <a:lvl2pPr marL="1219170" lvl="1" indent="-482588" rtl="0">
              <a:lnSpc>
                <a:spcPct val="100000"/>
              </a:lnSpc>
              <a:spcBef>
                <a:spcPts val="2133"/>
              </a:spcBef>
              <a:spcAft>
                <a:spcPts val="0"/>
              </a:spcAft>
              <a:buClr>
                <a:srgbClr val="434343"/>
              </a:buClr>
              <a:buSzPts val="2100"/>
              <a:buFont typeface="Lato"/>
              <a:buChar char="○"/>
              <a:defRPr sz="2800">
                <a:solidFill>
                  <a:srgbClr val="434343"/>
                </a:solidFill>
                <a:latin typeface="Lato"/>
                <a:ea typeface="Lato"/>
                <a:cs typeface="Lato"/>
                <a:sym typeface="Lato"/>
              </a:defRPr>
            </a:lvl2pPr>
            <a:lvl3pPr marL="1828754" lvl="2" indent="-457189" rtl="0">
              <a:lnSpc>
                <a:spcPct val="100000"/>
              </a:lnSpc>
              <a:spcBef>
                <a:spcPts val="2133"/>
              </a:spcBef>
              <a:spcAft>
                <a:spcPts val="0"/>
              </a:spcAft>
              <a:buClr>
                <a:srgbClr val="434343"/>
              </a:buClr>
              <a:buSzPts val="1800"/>
              <a:buFont typeface="Lato"/>
              <a:buChar char="■"/>
              <a:defRPr sz="2400">
                <a:solidFill>
                  <a:srgbClr val="434343"/>
                </a:solidFill>
                <a:latin typeface="Lato"/>
                <a:ea typeface="Lato"/>
                <a:cs typeface="Lato"/>
                <a:sym typeface="Lato"/>
              </a:defRPr>
            </a:lvl3pPr>
            <a:lvl4pPr marL="2438339" lvl="3" indent="-440256" rtl="0">
              <a:lnSpc>
                <a:spcPct val="100000"/>
              </a:lnSpc>
              <a:spcBef>
                <a:spcPts val="2133"/>
              </a:spcBef>
              <a:spcAft>
                <a:spcPts val="0"/>
              </a:spcAft>
              <a:buClr>
                <a:srgbClr val="434343"/>
              </a:buClr>
              <a:buSzPts val="1600"/>
              <a:buFont typeface="Lato"/>
              <a:buChar char="●"/>
              <a:defRPr>
                <a:solidFill>
                  <a:srgbClr val="434343"/>
                </a:solidFill>
                <a:latin typeface="Lato"/>
                <a:ea typeface="Lato"/>
                <a:cs typeface="Lato"/>
                <a:sym typeface="Lato"/>
              </a:defRPr>
            </a:lvl4pPr>
            <a:lvl5pPr marL="3047924" lvl="4"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5pPr>
            <a:lvl6pPr marL="3657509" lvl="5"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6pPr>
            <a:lvl7pPr marL="4267093" lvl="6"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7pPr>
            <a:lvl8pPr marL="4876678" lvl="7"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8pPr>
            <a:lvl9pPr marL="5486263" lvl="8" indent="-423323" rtl="0">
              <a:lnSpc>
                <a:spcPct val="100000"/>
              </a:lnSpc>
              <a:spcBef>
                <a:spcPts val="2133"/>
              </a:spcBef>
              <a:spcAft>
                <a:spcPts val="2133"/>
              </a:spcAft>
              <a:buClr>
                <a:srgbClr val="434343"/>
              </a:buClr>
              <a:buSzPts val="1400"/>
              <a:buFont typeface="Lato"/>
              <a:buChar char="■"/>
              <a:defRPr>
                <a:solidFill>
                  <a:srgbClr val="434343"/>
                </a:solidFill>
                <a:latin typeface="Lato"/>
                <a:ea typeface="Lato"/>
                <a:cs typeface="Lato"/>
                <a:sym typeface="Lato"/>
              </a:defRPr>
            </a:lvl9pPr>
          </a:lstStyle>
          <a:p>
            <a:endParaRPr/>
          </a:p>
        </p:txBody>
      </p:sp>
      <p:grpSp>
        <p:nvGrpSpPr>
          <p:cNvPr id="82" name="Social info" descr="Twitter, Facebook, LinkedIn, Instagram, Pinterest, and YouTube icons. @CAST_UDL"/>
          <p:cNvGrpSpPr/>
          <p:nvPr/>
        </p:nvGrpSpPr>
        <p:grpSpPr>
          <a:xfrm>
            <a:off x="203201" y="6372600"/>
            <a:ext cx="4762500" cy="364800"/>
            <a:chOff x="152400" y="4779450"/>
            <a:chExt cx="3571875" cy="273600"/>
          </a:xfrm>
        </p:grpSpPr>
        <p:pic>
          <p:nvPicPr>
            <p:cNvPr id="83"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84"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85"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81"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 name="Picture Placeholder 2">
            <a:extLst>
              <a:ext uri="{FF2B5EF4-FFF2-40B4-BE49-F238E27FC236}">
                <a16:creationId xmlns:a16="http://schemas.microsoft.com/office/drawing/2014/main" xmlns="" id="{30F8B2CA-6235-BF4C-AC78-4F5F76677022}"/>
              </a:ext>
            </a:extLst>
          </p:cNvPr>
          <p:cNvSpPr>
            <a:spLocks noGrp="1"/>
          </p:cNvSpPr>
          <p:nvPr>
            <p:ph type="pic" sz="quarter" idx="13"/>
          </p:nvPr>
        </p:nvSpPr>
        <p:spPr>
          <a:xfrm>
            <a:off x="6659384" y="1644650"/>
            <a:ext cx="4933600" cy="3906179"/>
          </a:xfrm>
        </p:spPr>
        <p:txBody>
          <a:bodyPr/>
          <a:lstStyle/>
          <a:p>
            <a:endParaRPr lang="en-US"/>
          </a:p>
        </p:txBody>
      </p:sp>
    </p:spTree>
    <p:extLst>
      <p:ext uri="{BB962C8B-B14F-4D97-AF65-F5344CB8AC3E}">
        <p14:creationId xmlns:p14="http://schemas.microsoft.com/office/powerpoint/2010/main" xmlns="" val="3597775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 top" userDrawn="1">
  <p:cSld name="1_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xmlns="" val="1"/>
              </a:ext>
            </a:extLst>
          </p:cNvPr>
          <p:cNvSpPr/>
          <p:nvPr/>
        </p:nvSpPr>
        <p:spPr>
          <a:xfrm>
            <a:off x="-47500" y="-48700"/>
            <a:ext cx="123160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629201" y="1644366"/>
            <a:ext cx="4336500" cy="429923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203201" y="6372600"/>
            <a:ext cx="4762500" cy="3648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76"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7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 name="Picture Placeholder 2">
            <a:extLst>
              <a:ext uri="{FF2B5EF4-FFF2-40B4-BE49-F238E27FC236}">
                <a16:creationId xmlns:a16="http://schemas.microsoft.com/office/drawing/2014/main" xmlns="" id="{4B9B4384-07A9-8442-9A5B-DC4B0003DDB6}"/>
              </a:ext>
            </a:extLst>
          </p:cNvPr>
          <p:cNvSpPr>
            <a:spLocks noGrp="1"/>
          </p:cNvSpPr>
          <p:nvPr>
            <p:ph type="pic" sz="quarter" idx="13"/>
          </p:nvPr>
        </p:nvSpPr>
        <p:spPr>
          <a:xfrm>
            <a:off x="5590117" y="1644651"/>
            <a:ext cx="6002867" cy="4298949"/>
          </a:xfrm>
        </p:spPr>
        <p:txBody>
          <a:bodyPr/>
          <a:lstStyle/>
          <a:p>
            <a:endParaRPr lang="en-US"/>
          </a:p>
        </p:txBody>
      </p:sp>
    </p:spTree>
    <p:extLst>
      <p:ext uri="{BB962C8B-B14F-4D97-AF65-F5344CB8AC3E}">
        <p14:creationId xmlns:p14="http://schemas.microsoft.com/office/powerpoint/2010/main" xmlns="" val="4079660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resentation Title"/>
          <p:cNvSpPr>
            <a:spLocks noGrp="1"/>
          </p:cNvSpPr>
          <p:nvPr>
            <p:ph type="ctrTitle" hasCustomPrompt="1"/>
          </p:nvPr>
        </p:nvSpPr>
        <p:spPr>
          <a:xfrm>
            <a:off x="487680" y="2804160"/>
            <a:ext cx="6827520" cy="1950720"/>
          </a:xfrm>
          <a:prstGeom prst="rect">
            <a:avLst/>
          </a:prstGeom>
        </p:spPr>
        <p:txBody>
          <a:bodyPr lIns="0" tIns="0" rIns="0" bIns="0" anchor="b" anchorCtr="0">
            <a:noAutofit/>
          </a:bodyPr>
          <a:lstStyle>
            <a:lvl1pPr algn="ctr">
              <a:defRPr sz="4000" b="1" i="0" baseline="0">
                <a:solidFill>
                  <a:schemeClr val="bg1"/>
                </a:solidFill>
                <a:latin typeface="Calibri" panose="020F0502020204030204" pitchFamily="34" charset="0"/>
                <a:cs typeface="Calibri" panose="020F0502020204030204" pitchFamily="34" charset="0"/>
              </a:defRPr>
            </a:lvl1pPr>
          </a:lstStyle>
          <a:p>
            <a:r>
              <a:rPr lang="en-US"/>
              <a:t>Presentation title goes here </a:t>
            </a:r>
            <a:br>
              <a:rPr lang="en-US"/>
            </a:br>
            <a:r>
              <a:rPr lang="en-US"/>
              <a:t>and can go to three lines if </a:t>
            </a:r>
            <a:br>
              <a:rPr lang="en-US"/>
            </a:br>
            <a:r>
              <a:rPr lang="en-US"/>
              <a:t>needed</a:t>
            </a:r>
          </a:p>
        </p:txBody>
      </p:sp>
      <p:sp>
        <p:nvSpPr>
          <p:cNvPr id="3" name="Presentation Info"/>
          <p:cNvSpPr>
            <a:spLocks noGrp="1"/>
          </p:cNvSpPr>
          <p:nvPr>
            <p:ph type="subTitle" idx="1" hasCustomPrompt="1"/>
          </p:nvPr>
        </p:nvSpPr>
        <p:spPr>
          <a:xfrm>
            <a:off x="975360" y="4998720"/>
            <a:ext cx="5852160" cy="1087941"/>
          </a:xfrm>
          <a:prstGeom prst="rect">
            <a:avLst/>
          </a:prstGeom>
        </p:spPr>
        <p:txBody>
          <a:bodyPr anchor="t" anchorCtr="0"/>
          <a:lstStyle>
            <a:lvl1pPr marL="0" indent="0" algn="ctr">
              <a:buNone/>
              <a:defRPr sz="2667">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name, title, and company to go here and can be multiple lines</a:t>
            </a:r>
          </a:p>
        </p:txBody>
      </p:sp>
    </p:spTree>
    <p:extLst>
      <p:ext uri="{BB962C8B-B14F-4D97-AF65-F5344CB8AC3E}">
        <p14:creationId xmlns:p14="http://schemas.microsoft.com/office/powerpoint/2010/main" xmlns="" val="3005923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 Heade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4D499AC-BB18-F9E4-A357-05E9312B2F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0" y="0"/>
            <a:ext cx="12192000" cy="1219200"/>
          </a:xfrm>
          <a:prstGeom prst="rect">
            <a:avLst/>
          </a:prstGeom>
        </p:spPr>
      </p:pic>
      <p:sp>
        <p:nvSpPr>
          <p:cNvPr id="9" name="Slide Title">
            <a:extLst>
              <a:ext uri="{FF2B5EF4-FFF2-40B4-BE49-F238E27FC236}">
                <a16:creationId xmlns:a16="http://schemas.microsoft.com/office/drawing/2014/main" xmlns="" id="{BBFC146C-8EDA-5FB3-D2D6-FF4B4499838B}"/>
              </a:ext>
            </a:extLst>
          </p:cNvPr>
          <p:cNvSpPr>
            <a:spLocks noGrp="1"/>
          </p:cNvSpPr>
          <p:nvPr>
            <p:ph type="ctrTitle" hasCustomPrompt="1"/>
          </p:nvPr>
        </p:nvSpPr>
        <p:spPr>
          <a:xfrm>
            <a:off x="609597" y="186329"/>
            <a:ext cx="7559040" cy="853440"/>
          </a:xfrm>
          <a:prstGeom prst="rect">
            <a:avLst/>
          </a:prstGeom>
        </p:spPr>
        <p:txBody>
          <a:bodyPr lIns="0" tIns="0" rIns="0" bIns="0" anchor="ctr" anchorCtr="0"/>
          <a:lstStyle>
            <a:lvl1pPr algn="l">
              <a:defRPr sz="3200" b="0" i="0">
                <a:solidFill>
                  <a:schemeClr val="bg1"/>
                </a:solidFill>
                <a:latin typeface="Calibri" panose="020F050202020403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xmlns="" id="{409177D4-11EE-AA88-2EA5-DEE94E73DECD}"/>
              </a:ext>
            </a:extLst>
          </p:cNvPr>
          <p:cNvSpPr>
            <a:spLocks noGrp="1"/>
          </p:cNvSpPr>
          <p:nvPr>
            <p:ph type="body" sz="quarter" idx="10"/>
          </p:nvPr>
        </p:nvSpPr>
        <p:spPr>
          <a:xfrm>
            <a:off x="487681" y="1584960"/>
            <a:ext cx="10951633" cy="4511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11">
            <a:extLst>
              <a:ext uri="{FF2B5EF4-FFF2-40B4-BE49-F238E27FC236}">
                <a16:creationId xmlns:a16="http://schemas.microsoft.com/office/drawing/2014/main" xmlns="" id="{F7D10923-021E-B35F-9F3C-8DCE8257BC72}"/>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3" name="Slide Number Placeholder 11">
            <a:extLst>
              <a:ext uri="{FF2B5EF4-FFF2-40B4-BE49-F238E27FC236}">
                <a16:creationId xmlns:a16="http://schemas.microsoft.com/office/drawing/2014/main" xmlns="" id="{DD8D5C4B-AB18-F701-1861-35DD04EEA67E}"/>
              </a:ext>
            </a:extLst>
          </p:cNvPr>
          <p:cNvSpPr txBox="1">
            <a:spLocks/>
          </p:cNvSpPr>
          <p:nvPr userDrawn="1"/>
        </p:nvSpPr>
        <p:spPr>
          <a:xfrm>
            <a:off x="9022080" y="6400799"/>
            <a:ext cx="2743200" cy="366183"/>
          </a:xfrm>
          <a:prstGeom prst="rect">
            <a:avLst/>
          </a:prstGeom>
        </p:spPr>
        <p:txBody>
          <a:bodyPr vert="horz" lIns="121920" tIns="60960" rIns="0" bIns="6096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 ATIA 2023 Conference | </a:t>
            </a:r>
            <a:fld id="{3C227BEB-8A3B-F241-A7E1-855E870BE287}" type="slidenum">
              <a:rPr lang="en-US" sz="1200" smtClean="0"/>
              <a:pPr/>
              <a:t>‹#›</a:t>
            </a:fld>
            <a:endParaRPr lang="en-US" sz="1200"/>
          </a:p>
        </p:txBody>
      </p:sp>
    </p:spTree>
    <p:extLst>
      <p:ext uri="{BB962C8B-B14F-4D97-AF65-F5344CB8AC3E}">
        <p14:creationId xmlns:p14="http://schemas.microsoft.com/office/powerpoint/2010/main" xmlns="" val="3918821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 Header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4D499AC-BB18-F9E4-A357-05E9312B2F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0" y="0"/>
            <a:ext cx="12192000" cy="1219200"/>
          </a:xfrm>
          <a:prstGeom prst="rect">
            <a:avLst/>
          </a:prstGeom>
        </p:spPr>
      </p:pic>
      <p:sp>
        <p:nvSpPr>
          <p:cNvPr id="9" name="Slide Title">
            <a:extLst>
              <a:ext uri="{FF2B5EF4-FFF2-40B4-BE49-F238E27FC236}">
                <a16:creationId xmlns:a16="http://schemas.microsoft.com/office/drawing/2014/main" xmlns="" id="{BBFC146C-8EDA-5FB3-D2D6-FF4B4499838B}"/>
              </a:ext>
            </a:extLst>
          </p:cNvPr>
          <p:cNvSpPr>
            <a:spLocks noGrp="1"/>
          </p:cNvSpPr>
          <p:nvPr>
            <p:ph type="ctrTitle" hasCustomPrompt="1"/>
          </p:nvPr>
        </p:nvSpPr>
        <p:spPr>
          <a:xfrm>
            <a:off x="609597" y="186329"/>
            <a:ext cx="7559040" cy="853440"/>
          </a:xfrm>
          <a:prstGeom prst="rect">
            <a:avLst/>
          </a:prstGeom>
        </p:spPr>
        <p:txBody>
          <a:bodyPr lIns="0" tIns="0" rIns="0" bIns="0" anchor="ctr" anchorCtr="0"/>
          <a:lstStyle>
            <a:lvl1pPr algn="l">
              <a:defRPr sz="3200" b="0" i="0">
                <a:solidFill>
                  <a:schemeClr val="bg1"/>
                </a:solidFill>
                <a:latin typeface="Calibri" panose="020F050202020403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xmlns="" id="{409177D4-11EE-AA88-2EA5-DEE94E73DECD}"/>
              </a:ext>
            </a:extLst>
          </p:cNvPr>
          <p:cNvSpPr>
            <a:spLocks noGrp="1"/>
          </p:cNvSpPr>
          <p:nvPr>
            <p:ph type="body" sz="quarter" idx="10"/>
          </p:nvPr>
        </p:nvSpPr>
        <p:spPr>
          <a:xfrm>
            <a:off x="487681" y="1584960"/>
            <a:ext cx="10951633" cy="4511040"/>
          </a:xfrm>
          <a:prstGeom prst="rect">
            <a:avLst/>
          </a:prstGeom>
        </p:spPr>
        <p:txBody>
          <a:bodyPr/>
          <a:lstStyle>
            <a:lvl1pPr marL="0" indent="0">
              <a:buNone/>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xmlns="" id="{0391898B-D0C8-A146-2818-B545D41FD5F7}"/>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
            <a:extLst>
              <a:ext uri="{FF2B5EF4-FFF2-40B4-BE49-F238E27FC236}">
                <a16:creationId xmlns:a16="http://schemas.microsoft.com/office/drawing/2014/main" xmlns="" id="{B835F74B-F1FA-4FDD-BAE7-F9E678263604}"/>
              </a:ext>
            </a:extLst>
          </p:cNvPr>
          <p:cNvSpPr txBox="1">
            <a:spLocks/>
          </p:cNvSpPr>
          <p:nvPr userDrawn="1"/>
        </p:nvSpPr>
        <p:spPr>
          <a:xfrm>
            <a:off x="9022080" y="6400801"/>
            <a:ext cx="2743200" cy="366183"/>
          </a:xfrm>
          <a:prstGeom prst="rect">
            <a:avLst/>
          </a:prstGeom>
        </p:spPr>
        <p:txBody>
          <a:bodyPr vert="horz" lIns="121920" tIns="60960" rIns="0" bIns="6096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 ATIA 2023 Conference | </a:t>
            </a:r>
            <a:fld id="{3C227BEB-8A3B-F241-A7E1-855E870BE287}" type="slidenum">
              <a:rPr lang="en-US" sz="1200" smtClean="0"/>
              <a:pPr/>
              <a:t>‹#›</a:t>
            </a:fld>
            <a:endParaRPr lang="en-US" sz="1200"/>
          </a:p>
        </p:txBody>
      </p:sp>
    </p:spTree>
    <p:extLst>
      <p:ext uri="{BB962C8B-B14F-4D97-AF65-F5344CB8AC3E}">
        <p14:creationId xmlns:p14="http://schemas.microsoft.com/office/powerpoint/2010/main" xmlns="" val="902717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 Header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4D499AC-BB18-F9E4-A357-05E9312B2F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0" y="0"/>
            <a:ext cx="12192000" cy="1219200"/>
          </a:xfrm>
          <a:prstGeom prst="rect">
            <a:avLst/>
          </a:prstGeom>
        </p:spPr>
      </p:pic>
      <p:sp>
        <p:nvSpPr>
          <p:cNvPr id="9" name="Slide Title">
            <a:extLst>
              <a:ext uri="{FF2B5EF4-FFF2-40B4-BE49-F238E27FC236}">
                <a16:creationId xmlns:a16="http://schemas.microsoft.com/office/drawing/2014/main" xmlns="" id="{BBFC146C-8EDA-5FB3-D2D6-FF4B4499838B}"/>
              </a:ext>
            </a:extLst>
          </p:cNvPr>
          <p:cNvSpPr>
            <a:spLocks noGrp="1"/>
          </p:cNvSpPr>
          <p:nvPr>
            <p:ph type="ctrTitle" hasCustomPrompt="1"/>
          </p:nvPr>
        </p:nvSpPr>
        <p:spPr>
          <a:xfrm>
            <a:off x="609597" y="186329"/>
            <a:ext cx="7559040" cy="853440"/>
          </a:xfrm>
          <a:prstGeom prst="rect">
            <a:avLst/>
          </a:prstGeom>
        </p:spPr>
        <p:txBody>
          <a:bodyPr lIns="0" tIns="0" rIns="0" bIns="0" anchor="ctr" anchorCtr="0"/>
          <a:lstStyle>
            <a:lvl1pPr algn="l">
              <a:defRPr sz="3200" b="0" i="0">
                <a:solidFill>
                  <a:schemeClr val="bg1"/>
                </a:solidFill>
                <a:latin typeface="Calibri" panose="020F050202020403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xmlns="" id="{409177D4-11EE-AA88-2EA5-DEE94E73DECD}"/>
              </a:ext>
            </a:extLst>
          </p:cNvPr>
          <p:cNvSpPr>
            <a:spLocks noGrp="1"/>
          </p:cNvSpPr>
          <p:nvPr>
            <p:ph type="body" sz="quarter" idx="10"/>
          </p:nvPr>
        </p:nvSpPr>
        <p:spPr>
          <a:xfrm>
            <a:off x="487681" y="1584960"/>
            <a:ext cx="5299935" cy="4511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a:extLst>
              <a:ext uri="{FF2B5EF4-FFF2-40B4-BE49-F238E27FC236}">
                <a16:creationId xmlns:a16="http://schemas.microsoft.com/office/drawing/2014/main" xmlns="" id="{B601524B-5750-2A57-CE33-70C6F11CB394}"/>
              </a:ext>
            </a:extLst>
          </p:cNvPr>
          <p:cNvSpPr>
            <a:spLocks noGrp="1"/>
          </p:cNvSpPr>
          <p:nvPr>
            <p:ph type="pic" sz="quarter" idx="17" hasCustomPrompt="1"/>
          </p:nvPr>
        </p:nvSpPr>
        <p:spPr>
          <a:xfrm>
            <a:off x="6404389" y="1584960"/>
            <a:ext cx="5303519" cy="4511040"/>
          </a:xfrm>
          <a:prstGeom prst="rect">
            <a:avLst/>
          </a:prstGeom>
        </p:spPr>
        <p:txBody>
          <a:bodyPr/>
          <a:lstStyle>
            <a:lvl1pPr marL="0" indent="0">
              <a:buNone/>
              <a:defRPr sz="2400"/>
            </a:lvl1pPr>
          </a:lstStyle>
          <a:p>
            <a:r>
              <a:rPr lang="en-US"/>
              <a:t>Insert image here</a:t>
            </a:r>
          </a:p>
        </p:txBody>
      </p:sp>
      <p:sp>
        <p:nvSpPr>
          <p:cNvPr id="2" name="Slide Number Placeholder 1">
            <a:extLst>
              <a:ext uri="{FF2B5EF4-FFF2-40B4-BE49-F238E27FC236}">
                <a16:creationId xmlns:a16="http://schemas.microsoft.com/office/drawing/2014/main" xmlns="" id="{4D1195D5-6615-B3B8-DC3A-8608AE999CB7}"/>
              </a:ext>
            </a:extLst>
          </p:cNvPr>
          <p:cNvSpPr>
            <a:spLocks noGrp="1"/>
          </p:cNvSpPr>
          <p:nvPr>
            <p:ph type="sldNum" sz="quarter" idx="18"/>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
            <a:extLst>
              <a:ext uri="{FF2B5EF4-FFF2-40B4-BE49-F238E27FC236}">
                <a16:creationId xmlns:a16="http://schemas.microsoft.com/office/drawing/2014/main" xmlns="" id="{0BAC6C8B-D12D-475E-B0A6-BA7B8DEE0741}"/>
              </a:ext>
            </a:extLst>
          </p:cNvPr>
          <p:cNvSpPr txBox="1">
            <a:spLocks/>
          </p:cNvSpPr>
          <p:nvPr userDrawn="1"/>
        </p:nvSpPr>
        <p:spPr>
          <a:xfrm>
            <a:off x="9022080" y="6400801"/>
            <a:ext cx="2743200" cy="366183"/>
          </a:xfrm>
          <a:prstGeom prst="rect">
            <a:avLst/>
          </a:prstGeom>
        </p:spPr>
        <p:txBody>
          <a:bodyPr vert="horz" lIns="121920" tIns="60960" rIns="0" bIns="6096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 ATIA 2023 Conference | </a:t>
            </a:r>
            <a:fld id="{3C227BEB-8A3B-F241-A7E1-855E870BE287}" type="slidenum">
              <a:rPr lang="en-US" sz="1200" smtClean="0"/>
              <a:pPr/>
              <a:t>‹#›</a:t>
            </a:fld>
            <a:endParaRPr lang="en-US" sz="1200"/>
          </a:p>
        </p:txBody>
      </p:sp>
    </p:spTree>
    <p:extLst>
      <p:ext uri="{BB962C8B-B14F-4D97-AF65-F5344CB8AC3E}">
        <p14:creationId xmlns:p14="http://schemas.microsoft.com/office/powerpoint/2010/main" xmlns="" val="2695315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Document 8">
            <a:extLst>
              <a:ext uri="{FF2B5EF4-FFF2-40B4-BE49-F238E27FC236}">
                <a16:creationId xmlns:a16="http://schemas.microsoft.com/office/drawing/2014/main" xmlns="" id="{04857F72-8F95-9D47-BB80-9846E1352C0D}"/>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79C683-6D6B-5D41-BC09-08503E34FBAD}"/>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14" name="Picture Placeholder 2">
            <a:extLst>
              <a:ext uri="{FF2B5EF4-FFF2-40B4-BE49-F238E27FC236}">
                <a16:creationId xmlns:a16="http://schemas.microsoft.com/office/drawing/2014/main" xmlns="" id="{6E8854AB-4E0F-7441-9AD8-628C0D9DEA48}"/>
              </a:ext>
            </a:extLst>
          </p:cNvPr>
          <p:cNvSpPr>
            <a:spLocks noGrp="1"/>
          </p:cNvSpPr>
          <p:nvPr>
            <p:ph type="pic" idx="13"/>
          </p:nvPr>
        </p:nvSpPr>
        <p:spPr>
          <a:xfrm>
            <a:off x="2003854" y="2000825"/>
            <a:ext cx="2743200" cy="26137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Text Placeholder 3">
            <a:extLst>
              <a:ext uri="{FF2B5EF4-FFF2-40B4-BE49-F238E27FC236}">
                <a16:creationId xmlns:a16="http://schemas.microsoft.com/office/drawing/2014/main" xmlns="" id="{784C0AC2-EF00-AF4C-823F-DE7A576E4240}"/>
              </a:ext>
            </a:extLst>
          </p:cNvPr>
          <p:cNvSpPr>
            <a:spLocks noGrp="1"/>
          </p:cNvSpPr>
          <p:nvPr>
            <p:ph type="body" sz="half" idx="16"/>
          </p:nvPr>
        </p:nvSpPr>
        <p:spPr>
          <a:xfrm>
            <a:off x="1477108" y="4806462"/>
            <a:ext cx="3692769" cy="110664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2">
            <a:extLst>
              <a:ext uri="{FF2B5EF4-FFF2-40B4-BE49-F238E27FC236}">
                <a16:creationId xmlns:a16="http://schemas.microsoft.com/office/drawing/2014/main" xmlns="" id="{87F6D803-0BB7-A34E-B8C3-027E01308430}"/>
              </a:ext>
            </a:extLst>
          </p:cNvPr>
          <p:cNvSpPr>
            <a:spLocks noGrp="1"/>
          </p:cNvSpPr>
          <p:nvPr>
            <p:ph type="pic" idx="15"/>
          </p:nvPr>
        </p:nvSpPr>
        <p:spPr>
          <a:xfrm>
            <a:off x="7126839" y="2000825"/>
            <a:ext cx="2743200" cy="26137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a:extLst>
              <a:ext uri="{FF2B5EF4-FFF2-40B4-BE49-F238E27FC236}">
                <a16:creationId xmlns:a16="http://schemas.microsoft.com/office/drawing/2014/main" xmlns="" id="{AB637564-7888-C14C-94A1-5E1BA7ADFC6B}"/>
              </a:ext>
            </a:extLst>
          </p:cNvPr>
          <p:cNvSpPr>
            <a:spLocks noGrp="1"/>
          </p:cNvSpPr>
          <p:nvPr>
            <p:ph type="body" sz="half" idx="17"/>
          </p:nvPr>
        </p:nvSpPr>
        <p:spPr>
          <a:xfrm>
            <a:off x="6623539" y="4806462"/>
            <a:ext cx="3692769" cy="1106643"/>
          </a:xfrm>
        </p:spPr>
        <p:txBody>
          <a:bodyPr>
            <a:normAutofit/>
          </a:bodyPr>
          <a:lstStyle>
            <a:lvl1pPr marL="0" indent="0" algn="ctr">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xmlns="" id="{FE9F0F44-1C80-A740-B998-E4B99B8CBCC6}"/>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1" name="TextBox 10">
            <a:extLst>
              <a:ext uri="{FF2B5EF4-FFF2-40B4-BE49-F238E27FC236}">
                <a16:creationId xmlns:a16="http://schemas.microsoft.com/office/drawing/2014/main" xmlns="" id="{D3629B6D-B098-2542-9134-1F1B8BFE363D}"/>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2" name="Picture 8">
            <a:extLst>
              <a:ext uri="{FF2B5EF4-FFF2-40B4-BE49-F238E27FC236}">
                <a16:creationId xmlns:a16="http://schemas.microsoft.com/office/drawing/2014/main" xmlns="" id="{504E1542-ED74-0E42-970E-6C64457EB9F9}"/>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1050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 No Header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3740F76-EFA8-CE2B-76BD-19F83DD593B3}"/>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8656320" y="487680"/>
            <a:ext cx="2926080" cy="609600"/>
          </a:xfrm>
          <a:prstGeom prst="rect">
            <a:avLst/>
          </a:prstGeom>
        </p:spPr>
      </p:pic>
      <p:sp>
        <p:nvSpPr>
          <p:cNvPr id="9" name="Slide Title">
            <a:extLst>
              <a:ext uri="{FF2B5EF4-FFF2-40B4-BE49-F238E27FC236}">
                <a16:creationId xmlns:a16="http://schemas.microsoft.com/office/drawing/2014/main" xmlns="" id="{899D5975-EF0E-A9E5-E7D9-5C098CDD3288}"/>
              </a:ext>
            </a:extLst>
          </p:cNvPr>
          <p:cNvSpPr>
            <a:spLocks noGrp="1"/>
          </p:cNvSpPr>
          <p:nvPr>
            <p:ph type="ctrTitle" hasCustomPrompt="1"/>
          </p:nvPr>
        </p:nvSpPr>
        <p:spPr>
          <a:xfrm>
            <a:off x="609600" y="365760"/>
            <a:ext cx="7924800" cy="1219200"/>
          </a:xfrm>
          <a:prstGeom prst="rect">
            <a:avLst/>
          </a:prstGeom>
        </p:spPr>
        <p:txBody>
          <a:bodyPr lIns="0" tIns="0" rIns="0" bIns="0" anchor="ctr" anchorCtr="0"/>
          <a:lstStyle>
            <a:lvl1pPr algn="l">
              <a:defRPr sz="3200" b="0" i="0">
                <a:solidFill>
                  <a:schemeClr val="tx1"/>
                </a:solidFill>
                <a:latin typeface="Calibri" panose="020F0502020204030204" pitchFamily="34" charset="0"/>
                <a:cs typeface="Calibri" panose="020F0502020204030204" pitchFamily="34" charset="0"/>
              </a:defRPr>
            </a:lvl1pPr>
          </a:lstStyle>
          <a:p>
            <a:r>
              <a:rPr lang="en-US"/>
              <a:t>Content Page: Slide title here </a:t>
            </a:r>
            <a:br>
              <a:rPr lang="en-US"/>
            </a:br>
            <a:r>
              <a:rPr lang="en-US"/>
              <a:t>(Calibri Regular, 24 PT)</a:t>
            </a:r>
          </a:p>
        </p:txBody>
      </p:sp>
      <p:sp>
        <p:nvSpPr>
          <p:cNvPr id="12" name="Text Placeholder 10">
            <a:extLst>
              <a:ext uri="{FF2B5EF4-FFF2-40B4-BE49-F238E27FC236}">
                <a16:creationId xmlns:a16="http://schemas.microsoft.com/office/drawing/2014/main" xmlns="" id="{E0848309-4DA9-4FCA-B864-93252059BBF5}"/>
              </a:ext>
            </a:extLst>
          </p:cNvPr>
          <p:cNvSpPr>
            <a:spLocks noGrp="1"/>
          </p:cNvSpPr>
          <p:nvPr>
            <p:ph type="body" sz="quarter" idx="10"/>
          </p:nvPr>
        </p:nvSpPr>
        <p:spPr>
          <a:xfrm>
            <a:off x="487681" y="1828800"/>
            <a:ext cx="10951633"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xmlns="" id="{5896A7EF-F576-E987-3593-328963D0632E}"/>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
            <a:extLst>
              <a:ext uri="{FF2B5EF4-FFF2-40B4-BE49-F238E27FC236}">
                <a16:creationId xmlns:a16="http://schemas.microsoft.com/office/drawing/2014/main" xmlns="" id="{E805CC45-3AB7-5B52-6653-0631E1FCF1D0}"/>
              </a:ext>
            </a:extLst>
          </p:cNvPr>
          <p:cNvSpPr txBox="1">
            <a:spLocks/>
          </p:cNvSpPr>
          <p:nvPr userDrawn="1"/>
        </p:nvSpPr>
        <p:spPr>
          <a:xfrm>
            <a:off x="9022080" y="6400801"/>
            <a:ext cx="2743200" cy="366183"/>
          </a:xfrm>
          <a:prstGeom prst="rect">
            <a:avLst/>
          </a:prstGeom>
        </p:spPr>
        <p:txBody>
          <a:bodyPr vert="horz" lIns="121920" tIns="60960" rIns="0" bIns="6096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 ATIA 2023 Conference | </a:t>
            </a:r>
            <a:fld id="{3C227BEB-8A3B-F241-A7E1-855E870BE287}" type="slidenum">
              <a:rPr lang="en-US" sz="1200" smtClean="0"/>
              <a:pPr/>
              <a:t>‹#›</a:t>
            </a:fld>
            <a:endParaRPr lang="en-US" sz="1200"/>
          </a:p>
        </p:txBody>
      </p:sp>
    </p:spTree>
    <p:extLst>
      <p:ext uri="{BB962C8B-B14F-4D97-AF65-F5344CB8AC3E}">
        <p14:creationId xmlns:p14="http://schemas.microsoft.com/office/powerpoint/2010/main" xmlns="" val="3949737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 Content - No Head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3740F76-EFA8-CE2B-76BD-19F83DD593B3}"/>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8656320" y="487680"/>
            <a:ext cx="2926080" cy="609600"/>
          </a:xfrm>
          <a:prstGeom prst="rect">
            <a:avLst/>
          </a:prstGeom>
        </p:spPr>
      </p:pic>
      <p:sp>
        <p:nvSpPr>
          <p:cNvPr id="9" name="Slide Title">
            <a:extLst>
              <a:ext uri="{FF2B5EF4-FFF2-40B4-BE49-F238E27FC236}">
                <a16:creationId xmlns:a16="http://schemas.microsoft.com/office/drawing/2014/main" xmlns="" id="{899D5975-EF0E-A9E5-E7D9-5C098CDD3288}"/>
              </a:ext>
            </a:extLst>
          </p:cNvPr>
          <p:cNvSpPr>
            <a:spLocks noGrp="1"/>
          </p:cNvSpPr>
          <p:nvPr>
            <p:ph type="ctrTitle" hasCustomPrompt="1"/>
          </p:nvPr>
        </p:nvSpPr>
        <p:spPr>
          <a:xfrm>
            <a:off x="609600" y="365760"/>
            <a:ext cx="7924800" cy="1219200"/>
          </a:xfrm>
          <a:prstGeom prst="rect">
            <a:avLst/>
          </a:prstGeom>
        </p:spPr>
        <p:txBody>
          <a:bodyPr lIns="0" tIns="0" rIns="0" bIns="0" anchor="ctr" anchorCtr="0"/>
          <a:lstStyle>
            <a:lvl1pPr algn="l">
              <a:defRPr sz="3200" b="0" i="0">
                <a:solidFill>
                  <a:schemeClr val="tx1"/>
                </a:solidFill>
                <a:latin typeface="Calibri" panose="020F0502020204030204" pitchFamily="34" charset="0"/>
                <a:cs typeface="Calibri" panose="020F0502020204030204" pitchFamily="34" charset="0"/>
              </a:defRPr>
            </a:lvl1pPr>
          </a:lstStyle>
          <a:p>
            <a:r>
              <a:rPr lang="en-US"/>
              <a:t>Content Page: Slide title here </a:t>
            </a:r>
            <a:br>
              <a:rPr lang="en-US"/>
            </a:br>
            <a:r>
              <a:rPr lang="en-US"/>
              <a:t>(Calibri Regular, 24 PT)</a:t>
            </a:r>
          </a:p>
        </p:txBody>
      </p:sp>
      <p:sp>
        <p:nvSpPr>
          <p:cNvPr id="12" name="Text Placeholder 10">
            <a:extLst>
              <a:ext uri="{FF2B5EF4-FFF2-40B4-BE49-F238E27FC236}">
                <a16:creationId xmlns:a16="http://schemas.microsoft.com/office/drawing/2014/main" xmlns="" id="{E0848309-4DA9-4FCA-B864-93252059BBF5}"/>
              </a:ext>
            </a:extLst>
          </p:cNvPr>
          <p:cNvSpPr>
            <a:spLocks noGrp="1"/>
          </p:cNvSpPr>
          <p:nvPr>
            <p:ph type="body" sz="quarter" idx="10"/>
          </p:nvPr>
        </p:nvSpPr>
        <p:spPr>
          <a:xfrm>
            <a:off x="487681" y="1828800"/>
            <a:ext cx="10951633" cy="4267200"/>
          </a:xfrm>
          <a:prstGeom prst="rect">
            <a:avLst/>
          </a:prstGeom>
        </p:spPr>
        <p:txBody>
          <a:bodyPr/>
          <a:lstStyle>
            <a:lvl1pPr marL="0" indent="0">
              <a:buNone/>
              <a:defRPr/>
            </a:lvl1pPr>
          </a:lstStyle>
          <a:p>
            <a:pPr lvl="0"/>
            <a:r>
              <a:rPr lang="en-US"/>
              <a:t>Click to edit Master text styles</a:t>
            </a:r>
          </a:p>
        </p:txBody>
      </p:sp>
      <p:sp>
        <p:nvSpPr>
          <p:cNvPr id="13" name="Slide Number Placeholder 12">
            <a:extLst>
              <a:ext uri="{FF2B5EF4-FFF2-40B4-BE49-F238E27FC236}">
                <a16:creationId xmlns:a16="http://schemas.microsoft.com/office/drawing/2014/main" xmlns="" id="{4A5A4A95-FEC4-D18E-1462-3A6FAF0C131F}"/>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4" name="Slide Number Placeholder 12">
            <a:extLst>
              <a:ext uri="{FF2B5EF4-FFF2-40B4-BE49-F238E27FC236}">
                <a16:creationId xmlns:a16="http://schemas.microsoft.com/office/drawing/2014/main" xmlns="" id="{A9B4C09B-1FF4-7636-6D02-CE2B0300FEF3}"/>
              </a:ext>
            </a:extLst>
          </p:cNvPr>
          <p:cNvSpPr txBox="1">
            <a:spLocks/>
          </p:cNvSpPr>
          <p:nvPr userDrawn="1"/>
        </p:nvSpPr>
        <p:spPr>
          <a:xfrm>
            <a:off x="9022080" y="6400801"/>
            <a:ext cx="2743200" cy="366183"/>
          </a:xfrm>
          <a:prstGeom prst="rect">
            <a:avLst/>
          </a:prstGeom>
        </p:spPr>
        <p:txBody>
          <a:bodyPr vert="horz" lIns="121920" tIns="60960" rIns="0" bIns="6096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 ATIA 2023 Conference | </a:t>
            </a:r>
            <a:fld id="{3C227BEB-8A3B-F241-A7E1-855E870BE287}" type="slidenum">
              <a:rPr lang="en-US" sz="1200" smtClean="0"/>
              <a:pPr/>
              <a:t>‹#›</a:t>
            </a:fld>
            <a:endParaRPr lang="en-US" sz="1200"/>
          </a:p>
        </p:txBody>
      </p:sp>
    </p:spTree>
    <p:extLst>
      <p:ext uri="{BB962C8B-B14F-4D97-AF65-F5344CB8AC3E}">
        <p14:creationId xmlns:p14="http://schemas.microsoft.com/office/powerpoint/2010/main" xmlns="" val="4044408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t - No Head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3740F76-EFA8-CE2B-76BD-19F83DD593B3}"/>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8656320" y="487680"/>
            <a:ext cx="2926080" cy="609600"/>
          </a:xfrm>
          <a:prstGeom prst="rect">
            <a:avLst/>
          </a:prstGeom>
        </p:spPr>
      </p:pic>
      <p:sp>
        <p:nvSpPr>
          <p:cNvPr id="9" name="Slide Title">
            <a:extLst>
              <a:ext uri="{FF2B5EF4-FFF2-40B4-BE49-F238E27FC236}">
                <a16:creationId xmlns:a16="http://schemas.microsoft.com/office/drawing/2014/main" xmlns="" id="{899D5975-EF0E-A9E5-E7D9-5C098CDD3288}"/>
              </a:ext>
            </a:extLst>
          </p:cNvPr>
          <p:cNvSpPr>
            <a:spLocks noGrp="1"/>
          </p:cNvSpPr>
          <p:nvPr>
            <p:ph type="ctrTitle" hasCustomPrompt="1"/>
          </p:nvPr>
        </p:nvSpPr>
        <p:spPr>
          <a:xfrm>
            <a:off x="609600" y="365760"/>
            <a:ext cx="7924800" cy="1219200"/>
          </a:xfrm>
          <a:prstGeom prst="rect">
            <a:avLst/>
          </a:prstGeom>
        </p:spPr>
        <p:txBody>
          <a:bodyPr lIns="0" tIns="0" rIns="0" bIns="0" anchor="ctr" anchorCtr="0"/>
          <a:lstStyle>
            <a:lvl1pPr algn="l">
              <a:defRPr sz="3200" b="0" i="0">
                <a:solidFill>
                  <a:schemeClr val="tx1"/>
                </a:solidFill>
                <a:latin typeface="Calibri" panose="020F0502020204030204" pitchFamily="34" charset="0"/>
                <a:cs typeface="Calibri" panose="020F0502020204030204" pitchFamily="34" charset="0"/>
              </a:defRPr>
            </a:lvl1pPr>
          </a:lstStyle>
          <a:p>
            <a:r>
              <a:rPr lang="en-US"/>
              <a:t>Content Page: Slide title here </a:t>
            </a:r>
            <a:br>
              <a:rPr lang="en-US"/>
            </a:br>
            <a:r>
              <a:rPr lang="en-US"/>
              <a:t>(Calibri Regular, 24 PT)</a:t>
            </a:r>
          </a:p>
        </p:txBody>
      </p:sp>
      <p:sp>
        <p:nvSpPr>
          <p:cNvPr id="12" name="Text Placeholder 10">
            <a:extLst>
              <a:ext uri="{FF2B5EF4-FFF2-40B4-BE49-F238E27FC236}">
                <a16:creationId xmlns:a16="http://schemas.microsoft.com/office/drawing/2014/main" xmlns="" id="{E0848309-4DA9-4FCA-B864-93252059BBF5}"/>
              </a:ext>
            </a:extLst>
          </p:cNvPr>
          <p:cNvSpPr>
            <a:spLocks noGrp="1"/>
          </p:cNvSpPr>
          <p:nvPr>
            <p:ph type="body" sz="quarter" idx="10"/>
          </p:nvPr>
        </p:nvSpPr>
        <p:spPr>
          <a:xfrm>
            <a:off x="487681" y="1828800"/>
            <a:ext cx="5307105"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a:extLst>
              <a:ext uri="{FF2B5EF4-FFF2-40B4-BE49-F238E27FC236}">
                <a16:creationId xmlns:a16="http://schemas.microsoft.com/office/drawing/2014/main" xmlns="" id="{E7F4F779-D374-6529-AFEB-F7C26571E248}"/>
              </a:ext>
            </a:extLst>
          </p:cNvPr>
          <p:cNvSpPr>
            <a:spLocks noGrp="1"/>
          </p:cNvSpPr>
          <p:nvPr>
            <p:ph type="pic" sz="quarter" idx="17" hasCustomPrompt="1"/>
          </p:nvPr>
        </p:nvSpPr>
        <p:spPr>
          <a:xfrm>
            <a:off x="6404389" y="1828800"/>
            <a:ext cx="5303519" cy="4267200"/>
          </a:xfrm>
          <a:prstGeom prst="rect">
            <a:avLst/>
          </a:prstGeom>
        </p:spPr>
        <p:txBody>
          <a:bodyPr/>
          <a:lstStyle>
            <a:lvl1pPr marL="0" indent="0">
              <a:buNone/>
              <a:defRPr sz="2400"/>
            </a:lvl1pPr>
          </a:lstStyle>
          <a:p>
            <a:r>
              <a:rPr lang="en-US"/>
              <a:t>Insert image here</a:t>
            </a:r>
          </a:p>
        </p:txBody>
      </p:sp>
      <p:sp>
        <p:nvSpPr>
          <p:cNvPr id="2" name="Slide Number Placeholder 1">
            <a:extLst>
              <a:ext uri="{FF2B5EF4-FFF2-40B4-BE49-F238E27FC236}">
                <a16:creationId xmlns:a16="http://schemas.microsoft.com/office/drawing/2014/main" xmlns="" id="{B30FDE8D-D35D-A5DE-BBBE-0EABC9E7463E}"/>
              </a:ext>
            </a:extLst>
          </p:cNvPr>
          <p:cNvSpPr>
            <a:spLocks noGrp="1"/>
          </p:cNvSpPr>
          <p:nvPr>
            <p:ph type="sldNum" sz="quarter" idx="18"/>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2">
            <a:extLst>
              <a:ext uri="{FF2B5EF4-FFF2-40B4-BE49-F238E27FC236}">
                <a16:creationId xmlns:a16="http://schemas.microsoft.com/office/drawing/2014/main" xmlns="" id="{62615A7C-7B3D-2B15-5E61-199A8ECBD4AE}"/>
              </a:ext>
            </a:extLst>
          </p:cNvPr>
          <p:cNvSpPr txBox="1">
            <a:spLocks/>
          </p:cNvSpPr>
          <p:nvPr userDrawn="1"/>
        </p:nvSpPr>
        <p:spPr>
          <a:xfrm>
            <a:off x="9022080" y="6400801"/>
            <a:ext cx="2743200" cy="366183"/>
          </a:xfrm>
          <a:prstGeom prst="rect">
            <a:avLst/>
          </a:prstGeom>
        </p:spPr>
        <p:txBody>
          <a:bodyPr vert="horz" lIns="121920" tIns="60960" rIns="0" bIns="6096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 ATIA 2023 Conference | </a:t>
            </a:r>
            <a:fld id="{3C227BEB-8A3B-F241-A7E1-855E870BE287}" type="slidenum">
              <a:rPr lang="en-US" sz="1200" smtClean="0"/>
              <a:pPr/>
              <a:t>‹#›</a:t>
            </a:fld>
            <a:endParaRPr lang="en-US" sz="1200"/>
          </a:p>
        </p:txBody>
      </p:sp>
    </p:spTree>
    <p:extLst>
      <p:ext uri="{BB962C8B-B14F-4D97-AF65-F5344CB8AC3E}">
        <p14:creationId xmlns:p14="http://schemas.microsoft.com/office/powerpoint/2010/main" xmlns="" val="3830589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 Heade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4D499AC-BB18-F9E4-A357-05E9312B2F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0" y="0"/>
            <a:ext cx="12192000" cy="1219200"/>
          </a:xfrm>
          <a:prstGeom prst="rect">
            <a:avLst/>
          </a:prstGeom>
        </p:spPr>
      </p:pic>
      <p:sp>
        <p:nvSpPr>
          <p:cNvPr id="9" name="Slide Title">
            <a:extLst>
              <a:ext uri="{FF2B5EF4-FFF2-40B4-BE49-F238E27FC236}">
                <a16:creationId xmlns:a16="http://schemas.microsoft.com/office/drawing/2014/main" xmlns="" id="{BBFC146C-8EDA-5FB3-D2D6-FF4B4499838B}"/>
              </a:ext>
            </a:extLst>
          </p:cNvPr>
          <p:cNvSpPr>
            <a:spLocks noGrp="1"/>
          </p:cNvSpPr>
          <p:nvPr>
            <p:ph type="ctrTitle" hasCustomPrompt="1"/>
          </p:nvPr>
        </p:nvSpPr>
        <p:spPr>
          <a:xfrm>
            <a:off x="609597" y="186329"/>
            <a:ext cx="7559040" cy="853440"/>
          </a:xfrm>
          <a:prstGeom prst="rect">
            <a:avLst/>
          </a:prstGeom>
        </p:spPr>
        <p:txBody>
          <a:bodyPr lIns="0" tIns="0" rIns="0" bIns="0" anchor="ctr" anchorCtr="0"/>
          <a:lstStyle>
            <a:lvl1pPr algn="l">
              <a:defRPr sz="2400" b="0" i="0">
                <a:solidFill>
                  <a:schemeClr val="bg1"/>
                </a:solidFill>
                <a:latin typeface="Calibri" panose="020F050202020403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xmlns="" id="{409177D4-11EE-AA88-2EA5-DEE94E73DECD}"/>
              </a:ext>
            </a:extLst>
          </p:cNvPr>
          <p:cNvSpPr>
            <a:spLocks noGrp="1"/>
          </p:cNvSpPr>
          <p:nvPr>
            <p:ph type="body" sz="quarter" idx="10"/>
          </p:nvPr>
        </p:nvSpPr>
        <p:spPr>
          <a:xfrm>
            <a:off x="487684" y="1584960"/>
            <a:ext cx="10951633" cy="4511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11">
            <a:extLst>
              <a:ext uri="{FF2B5EF4-FFF2-40B4-BE49-F238E27FC236}">
                <a16:creationId xmlns:a16="http://schemas.microsoft.com/office/drawing/2014/main" xmlns="" id="{F7D10923-021E-B35F-9F3C-8DCE8257BC72}"/>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3" name="Slide Number Placeholder 11">
            <a:extLst>
              <a:ext uri="{FF2B5EF4-FFF2-40B4-BE49-F238E27FC236}">
                <a16:creationId xmlns:a16="http://schemas.microsoft.com/office/drawing/2014/main" xmlns="" id="{DD8D5C4B-AB18-F701-1861-35DD04EEA67E}"/>
              </a:ext>
            </a:extLst>
          </p:cNvPr>
          <p:cNvSpPr txBox="1">
            <a:spLocks/>
          </p:cNvSpPr>
          <p:nvPr userDrawn="1"/>
        </p:nvSpPr>
        <p:spPr>
          <a:xfrm>
            <a:off x="9022080" y="6400801"/>
            <a:ext cx="2743200" cy="366183"/>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 ATIA 2023 Conference | </a:t>
            </a:r>
            <a:fld id="{3C227BEB-8A3B-F241-A7E1-855E870BE287}" type="slidenum">
              <a:rPr lang="en-US" sz="900" smtClean="0"/>
              <a:pPr/>
              <a:t>‹#›</a:t>
            </a:fld>
            <a:endParaRPr lang="en-US" sz="900"/>
          </a:p>
        </p:txBody>
      </p:sp>
    </p:spTree>
    <p:extLst>
      <p:ext uri="{BB962C8B-B14F-4D97-AF65-F5344CB8AC3E}">
        <p14:creationId xmlns:p14="http://schemas.microsoft.com/office/powerpoint/2010/main" xmlns="" val="33142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 Header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4D499AC-BB18-F9E4-A357-05E9312B2F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0" y="0"/>
            <a:ext cx="12192000" cy="1219200"/>
          </a:xfrm>
          <a:prstGeom prst="rect">
            <a:avLst/>
          </a:prstGeom>
        </p:spPr>
      </p:pic>
      <p:sp>
        <p:nvSpPr>
          <p:cNvPr id="9" name="Slide Title">
            <a:extLst>
              <a:ext uri="{FF2B5EF4-FFF2-40B4-BE49-F238E27FC236}">
                <a16:creationId xmlns:a16="http://schemas.microsoft.com/office/drawing/2014/main" xmlns="" id="{BBFC146C-8EDA-5FB3-D2D6-FF4B4499838B}"/>
              </a:ext>
            </a:extLst>
          </p:cNvPr>
          <p:cNvSpPr>
            <a:spLocks noGrp="1"/>
          </p:cNvSpPr>
          <p:nvPr>
            <p:ph type="ctrTitle" hasCustomPrompt="1"/>
          </p:nvPr>
        </p:nvSpPr>
        <p:spPr>
          <a:xfrm>
            <a:off x="609597" y="186329"/>
            <a:ext cx="7559040" cy="853440"/>
          </a:xfrm>
          <a:prstGeom prst="rect">
            <a:avLst/>
          </a:prstGeom>
        </p:spPr>
        <p:txBody>
          <a:bodyPr lIns="0" tIns="0" rIns="0" bIns="0" anchor="ctr" anchorCtr="0"/>
          <a:lstStyle>
            <a:lvl1pPr algn="l">
              <a:defRPr sz="2400" b="0" i="0">
                <a:solidFill>
                  <a:schemeClr val="bg1"/>
                </a:solidFill>
                <a:latin typeface="Calibri" panose="020F050202020403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xmlns="" id="{409177D4-11EE-AA88-2EA5-DEE94E73DECD}"/>
              </a:ext>
            </a:extLst>
          </p:cNvPr>
          <p:cNvSpPr>
            <a:spLocks noGrp="1"/>
          </p:cNvSpPr>
          <p:nvPr>
            <p:ph type="body" sz="quarter" idx="10"/>
          </p:nvPr>
        </p:nvSpPr>
        <p:spPr>
          <a:xfrm>
            <a:off x="487684" y="1584960"/>
            <a:ext cx="10951633" cy="4511040"/>
          </a:xfrm>
          <a:prstGeom prst="rect">
            <a:avLst/>
          </a:prstGeom>
        </p:spPr>
        <p:txBody>
          <a:bodyPr/>
          <a:lstStyle>
            <a:lvl1pPr marL="0" indent="0">
              <a:buNone/>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xmlns="" id="{0391898B-D0C8-A146-2818-B545D41FD5F7}"/>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
            <a:extLst>
              <a:ext uri="{FF2B5EF4-FFF2-40B4-BE49-F238E27FC236}">
                <a16:creationId xmlns:a16="http://schemas.microsoft.com/office/drawing/2014/main" xmlns="" id="{B835F74B-F1FA-4FDD-BAE7-F9E678263604}"/>
              </a:ext>
            </a:extLst>
          </p:cNvPr>
          <p:cNvSpPr txBox="1">
            <a:spLocks/>
          </p:cNvSpPr>
          <p:nvPr userDrawn="1"/>
        </p:nvSpPr>
        <p:spPr>
          <a:xfrm>
            <a:off x="9022080" y="6400802"/>
            <a:ext cx="2743200" cy="366183"/>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 ATIA 2023 Conference | </a:t>
            </a:r>
            <a:fld id="{3C227BEB-8A3B-F241-A7E1-855E870BE287}" type="slidenum">
              <a:rPr lang="en-US" sz="900" smtClean="0"/>
              <a:pPr/>
              <a:t>‹#›</a:t>
            </a:fld>
            <a:endParaRPr lang="en-US" sz="900"/>
          </a:p>
        </p:txBody>
      </p:sp>
    </p:spTree>
    <p:extLst>
      <p:ext uri="{BB962C8B-B14F-4D97-AF65-F5344CB8AC3E}">
        <p14:creationId xmlns:p14="http://schemas.microsoft.com/office/powerpoint/2010/main" xmlns="" val="121639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 Header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4D499AC-BB18-F9E4-A357-05E9312B2F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0" y="0"/>
            <a:ext cx="12192000" cy="1219200"/>
          </a:xfrm>
          <a:prstGeom prst="rect">
            <a:avLst/>
          </a:prstGeom>
        </p:spPr>
      </p:pic>
      <p:sp>
        <p:nvSpPr>
          <p:cNvPr id="9" name="Slide Title">
            <a:extLst>
              <a:ext uri="{FF2B5EF4-FFF2-40B4-BE49-F238E27FC236}">
                <a16:creationId xmlns:a16="http://schemas.microsoft.com/office/drawing/2014/main" xmlns="" id="{BBFC146C-8EDA-5FB3-D2D6-FF4B4499838B}"/>
              </a:ext>
            </a:extLst>
          </p:cNvPr>
          <p:cNvSpPr>
            <a:spLocks noGrp="1"/>
          </p:cNvSpPr>
          <p:nvPr>
            <p:ph type="ctrTitle" hasCustomPrompt="1"/>
          </p:nvPr>
        </p:nvSpPr>
        <p:spPr>
          <a:xfrm>
            <a:off x="609597" y="186329"/>
            <a:ext cx="7559040" cy="853440"/>
          </a:xfrm>
          <a:prstGeom prst="rect">
            <a:avLst/>
          </a:prstGeom>
        </p:spPr>
        <p:txBody>
          <a:bodyPr lIns="0" tIns="0" rIns="0" bIns="0" anchor="ctr" anchorCtr="0"/>
          <a:lstStyle>
            <a:lvl1pPr algn="l">
              <a:defRPr sz="2400" b="0" i="0">
                <a:solidFill>
                  <a:schemeClr val="bg1"/>
                </a:solidFill>
                <a:latin typeface="Calibri" panose="020F050202020403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xmlns="" id="{409177D4-11EE-AA88-2EA5-DEE94E73DECD}"/>
              </a:ext>
            </a:extLst>
          </p:cNvPr>
          <p:cNvSpPr>
            <a:spLocks noGrp="1"/>
          </p:cNvSpPr>
          <p:nvPr>
            <p:ph type="body" sz="quarter" idx="10"/>
          </p:nvPr>
        </p:nvSpPr>
        <p:spPr>
          <a:xfrm>
            <a:off x="487683" y="1584960"/>
            <a:ext cx="5299935" cy="4511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a:extLst>
              <a:ext uri="{FF2B5EF4-FFF2-40B4-BE49-F238E27FC236}">
                <a16:creationId xmlns:a16="http://schemas.microsoft.com/office/drawing/2014/main" xmlns="" id="{B601524B-5750-2A57-CE33-70C6F11CB394}"/>
              </a:ext>
            </a:extLst>
          </p:cNvPr>
          <p:cNvSpPr>
            <a:spLocks noGrp="1"/>
          </p:cNvSpPr>
          <p:nvPr>
            <p:ph type="pic" sz="quarter" idx="17" hasCustomPrompt="1"/>
          </p:nvPr>
        </p:nvSpPr>
        <p:spPr>
          <a:xfrm>
            <a:off x="6404391" y="1584960"/>
            <a:ext cx="5303519" cy="4511040"/>
          </a:xfrm>
          <a:prstGeom prst="rect">
            <a:avLst/>
          </a:prstGeom>
        </p:spPr>
        <p:txBody>
          <a:bodyPr/>
          <a:lstStyle>
            <a:lvl1pPr marL="0" indent="0">
              <a:buNone/>
              <a:defRPr sz="1800"/>
            </a:lvl1pPr>
          </a:lstStyle>
          <a:p>
            <a:r>
              <a:rPr lang="en-US"/>
              <a:t>Insert image here</a:t>
            </a:r>
          </a:p>
        </p:txBody>
      </p:sp>
      <p:sp>
        <p:nvSpPr>
          <p:cNvPr id="2" name="Slide Number Placeholder 1">
            <a:extLst>
              <a:ext uri="{FF2B5EF4-FFF2-40B4-BE49-F238E27FC236}">
                <a16:creationId xmlns:a16="http://schemas.microsoft.com/office/drawing/2014/main" xmlns="" id="{4D1195D5-6615-B3B8-DC3A-8608AE999CB7}"/>
              </a:ext>
            </a:extLst>
          </p:cNvPr>
          <p:cNvSpPr>
            <a:spLocks noGrp="1"/>
          </p:cNvSpPr>
          <p:nvPr>
            <p:ph type="sldNum" sz="quarter" idx="18"/>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
            <a:extLst>
              <a:ext uri="{FF2B5EF4-FFF2-40B4-BE49-F238E27FC236}">
                <a16:creationId xmlns:a16="http://schemas.microsoft.com/office/drawing/2014/main" xmlns="" id="{0BAC6C8B-D12D-475E-B0A6-BA7B8DEE0741}"/>
              </a:ext>
            </a:extLst>
          </p:cNvPr>
          <p:cNvSpPr txBox="1">
            <a:spLocks/>
          </p:cNvSpPr>
          <p:nvPr userDrawn="1"/>
        </p:nvSpPr>
        <p:spPr>
          <a:xfrm>
            <a:off x="9022080" y="6400802"/>
            <a:ext cx="2743200" cy="366183"/>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 ATIA 2023 Conference | </a:t>
            </a:r>
            <a:fld id="{3C227BEB-8A3B-F241-A7E1-855E870BE287}" type="slidenum">
              <a:rPr lang="en-US" sz="900" smtClean="0"/>
              <a:pPr/>
              <a:t>‹#›</a:t>
            </a:fld>
            <a:endParaRPr lang="en-US" sz="900"/>
          </a:p>
        </p:txBody>
      </p:sp>
    </p:spTree>
    <p:extLst>
      <p:ext uri="{BB962C8B-B14F-4D97-AF65-F5344CB8AC3E}">
        <p14:creationId xmlns:p14="http://schemas.microsoft.com/office/powerpoint/2010/main" xmlns="" val="3844675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 No Header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3740F76-EFA8-CE2B-76BD-19F83DD593B3}"/>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8656320" y="487680"/>
            <a:ext cx="2926080" cy="609600"/>
          </a:xfrm>
          <a:prstGeom prst="rect">
            <a:avLst/>
          </a:prstGeom>
        </p:spPr>
      </p:pic>
      <p:sp>
        <p:nvSpPr>
          <p:cNvPr id="9" name="Slide Title">
            <a:extLst>
              <a:ext uri="{FF2B5EF4-FFF2-40B4-BE49-F238E27FC236}">
                <a16:creationId xmlns:a16="http://schemas.microsoft.com/office/drawing/2014/main" xmlns="" id="{899D5975-EF0E-A9E5-E7D9-5C098CDD3288}"/>
              </a:ext>
            </a:extLst>
          </p:cNvPr>
          <p:cNvSpPr>
            <a:spLocks noGrp="1"/>
          </p:cNvSpPr>
          <p:nvPr>
            <p:ph type="ctrTitle" hasCustomPrompt="1"/>
          </p:nvPr>
        </p:nvSpPr>
        <p:spPr>
          <a:xfrm>
            <a:off x="609600" y="365760"/>
            <a:ext cx="7924800" cy="1219200"/>
          </a:xfrm>
          <a:prstGeom prst="rect">
            <a:avLst/>
          </a:prstGeom>
        </p:spPr>
        <p:txBody>
          <a:bodyPr lIns="0" tIns="0" rIns="0" bIns="0" anchor="ctr" anchorCtr="0"/>
          <a:lstStyle>
            <a:lvl1pPr algn="l">
              <a:defRPr sz="2400" b="0" i="0">
                <a:solidFill>
                  <a:schemeClr val="tx1"/>
                </a:solidFill>
                <a:latin typeface="Calibri" panose="020F0502020204030204" pitchFamily="34" charset="0"/>
                <a:cs typeface="Calibri" panose="020F0502020204030204" pitchFamily="34" charset="0"/>
              </a:defRPr>
            </a:lvl1pPr>
          </a:lstStyle>
          <a:p>
            <a:r>
              <a:rPr lang="en-US"/>
              <a:t>Content Page: Slide title here </a:t>
            </a:r>
            <a:br>
              <a:rPr lang="en-US"/>
            </a:br>
            <a:r>
              <a:rPr lang="en-US"/>
              <a:t>(Calibri Regular, 24 PT)</a:t>
            </a:r>
          </a:p>
        </p:txBody>
      </p:sp>
      <p:sp>
        <p:nvSpPr>
          <p:cNvPr id="12" name="Text Placeholder 10">
            <a:extLst>
              <a:ext uri="{FF2B5EF4-FFF2-40B4-BE49-F238E27FC236}">
                <a16:creationId xmlns:a16="http://schemas.microsoft.com/office/drawing/2014/main" xmlns="" id="{E0848309-4DA9-4FCA-B864-93252059BBF5}"/>
              </a:ext>
            </a:extLst>
          </p:cNvPr>
          <p:cNvSpPr>
            <a:spLocks noGrp="1"/>
          </p:cNvSpPr>
          <p:nvPr>
            <p:ph type="body" sz="quarter" idx="10"/>
          </p:nvPr>
        </p:nvSpPr>
        <p:spPr>
          <a:xfrm>
            <a:off x="487684" y="1828800"/>
            <a:ext cx="10951633"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xmlns="" id="{5896A7EF-F576-E987-3593-328963D0632E}"/>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
            <a:extLst>
              <a:ext uri="{FF2B5EF4-FFF2-40B4-BE49-F238E27FC236}">
                <a16:creationId xmlns:a16="http://schemas.microsoft.com/office/drawing/2014/main" xmlns="" id="{E805CC45-3AB7-5B52-6653-0631E1FCF1D0}"/>
              </a:ext>
            </a:extLst>
          </p:cNvPr>
          <p:cNvSpPr txBox="1">
            <a:spLocks/>
          </p:cNvSpPr>
          <p:nvPr userDrawn="1"/>
        </p:nvSpPr>
        <p:spPr>
          <a:xfrm>
            <a:off x="9022080" y="6400802"/>
            <a:ext cx="2743200" cy="366183"/>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 ATIA 2023 Conference | </a:t>
            </a:r>
            <a:fld id="{3C227BEB-8A3B-F241-A7E1-855E870BE287}" type="slidenum">
              <a:rPr lang="en-US" sz="900" smtClean="0"/>
              <a:pPr/>
              <a:t>‹#›</a:t>
            </a:fld>
            <a:endParaRPr lang="en-US" sz="900"/>
          </a:p>
        </p:txBody>
      </p:sp>
    </p:spTree>
    <p:extLst>
      <p:ext uri="{BB962C8B-B14F-4D97-AF65-F5344CB8AC3E}">
        <p14:creationId xmlns:p14="http://schemas.microsoft.com/office/powerpoint/2010/main" xmlns="" val="4273376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 Content - No Head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3740F76-EFA8-CE2B-76BD-19F83DD593B3}"/>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8656320" y="487680"/>
            <a:ext cx="2926080" cy="609600"/>
          </a:xfrm>
          <a:prstGeom prst="rect">
            <a:avLst/>
          </a:prstGeom>
        </p:spPr>
      </p:pic>
      <p:sp>
        <p:nvSpPr>
          <p:cNvPr id="9" name="Slide Title">
            <a:extLst>
              <a:ext uri="{FF2B5EF4-FFF2-40B4-BE49-F238E27FC236}">
                <a16:creationId xmlns:a16="http://schemas.microsoft.com/office/drawing/2014/main" xmlns="" id="{899D5975-EF0E-A9E5-E7D9-5C098CDD3288}"/>
              </a:ext>
            </a:extLst>
          </p:cNvPr>
          <p:cNvSpPr>
            <a:spLocks noGrp="1"/>
          </p:cNvSpPr>
          <p:nvPr>
            <p:ph type="ctrTitle" hasCustomPrompt="1"/>
          </p:nvPr>
        </p:nvSpPr>
        <p:spPr>
          <a:xfrm>
            <a:off x="609600" y="365760"/>
            <a:ext cx="7924800" cy="1219200"/>
          </a:xfrm>
          <a:prstGeom prst="rect">
            <a:avLst/>
          </a:prstGeom>
        </p:spPr>
        <p:txBody>
          <a:bodyPr lIns="0" tIns="0" rIns="0" bIns="0" anchor="ctr" anchorCtr="0"/>
          <a:lstStyle>
            <a:lvl1pPr algn="l">
              <a:defRPr sz="2400" b="0" i="0">
                <a:solidFill>
                  <a:schemeClr val="tx1"/>
                </a:solidFill>
                <a:latin typeface="Calibri" panose="020F0502020204030204" pitchFamily="34" charset="0"/>
                <a:cs typeface="Calibri" panose="020F0502020204030204" pitchFamily="34" charset="0"/>
              </a:defRPr>
            </a:lvl1pPr>
          </a:lstStyle>
          <a:p>
            <a:r>
              <a:rPr lang="en-US"/>
              <a:t>Content Page: Slide title here </a:t>
            </a:r>
            <a:br>
              <a:rPr lang="en-US"/>
            </a:br>
            <a:r>
              <a:rPr lang="en-US"/>
              <a:t>(Calibri Regular, 24 PT)</a:t>
            </a:r>
          </a:p>
        </p:txBody>
      </p:sp>
      <p:sp>
        <p:nvSpPr>
          <p:cNvPr id="12" name="Text Placeholder 10">
            <a:extLst>
              <a:ext uri="{FF2B5EF4-FFF2-40B4-BE49-F238E27FC236}">
                <a16:creationId xmlns:a16="http://schemas.microsoft.com/office/drawing/2014/main" xmlns="" id="{E0848309-4DA9-4FCA-B864-93252059BBF5}"/>
              </a:ext>
            </a:extLst>
          </p:cNvPr>
          <p:cNvSpPr>
            <a:spLocks noGrp="1"/>
          </p:cNvSpPr>
          <p:nvPr>
            <p:ph type="body" sz="quarter" idx="10"/>
          </p:nvPr>
        </p:nvSpPr>
        <p:spPr>
          <a:xfrm>
            <a:off x="487684" y="1828800"/>
            <a:ext cx="10951633" cy="4267200"/>
          </a:xfrm>
          <a:prstGeom prst="rect">
            <a:avLst/>
          </a:prstGeom>
        </p:spPr>
        <p:txBody>
          <a:bodyPr/>
          <a:lstStyle>
            <a:lvl1pPr marL="0" indent="0">
              <a:buNone/>
              <a:defRPr/>
            </a:lvl1pPr>
          </a:lstStyle>
          <a:p>
            <a:pPr lvl="0"/>
            <a:r>
              <a:rPr lang="en-US"/>
              <a:t>Click to edit Master text styles</a:t>
            </a:r>
          </a:p>
        </p:txBody>
      </p:sp>
      <p:sp>
        <p:nvSpPr>
          <p:cNvPr id="13" name="Slide Number Placeholder 12">
            <a:extLst>
              <a:ext uri="{FF2B5EF4-FFF2-40B4-BE49-F238E27FC236}">
                <a16:creationId xmlns:a16="http://schemas.microsoft.com/office/drawing/2014/main" xmlns="" id="{4A5A4A95-FEC4-D18E-1462-3A6FAF0C131F}"/>
              </a:ext>
            </a:extLst>
          </p:cNvPr>
          <p:cNvSpPr>
            <a:spLocks noGrp="1"/>
          </p:cNvSpPr>
          <p:nvPr>
            <p:ph type="sldNum" sz="quarter" idx="11"/>
          </p:nvPr>
        </p:nvSpPr>
        <p:spPr/>
        <p:txBody>
          <a:bodyPr/>
          <a:lstStyle/>
          <a:p>
            <a:r>
              <a:rPr lang="en-US"/>
              <a:t> ATIA 2023 Conference | </a:t>
            </a:r>
            <a:fld id="{3C227BEB-8A3B-F241-A7E1-855E870BE287}" type="slidenum">
              <a:rPr lang="en-US" smtClean="0"/>
              <a:pPr/>
              <a:t>‹#›</a:t>
            </a:fld>
            <a:endParaRPr lang="en-US"/>
          </a:p>
        </p:txBody>
      </p:sp>
      <p:sp>
        <p:nvSpPr>
          <p:cNvPr id="14" name="Slide Number Placeholder 12">
            <a:extLst>
              <a:ext uri="{FF2B5EF4-FFF2-40B4-BE49-F238E27FC236}">
                <a16:creationId xmlns:a16="http://schemas.microsoft.com/office/drawing/2014/main" xmlns="" id="{A9B4C09B-1FF4-7636-6D02-CE2B0300FEF3}"/>
              </a:ext>
            </a:extLst>
          </p:cNvPr>
          <p:cNvSpPr txBox="1">
            <a:spLocks/>
          </p:cNvSpPr>
          <p:nvPr userDrawn="1"/>
        </p:nvSpPr>
        <p:spPr>
          <a:xfrm>
            <a:off x="9022080" y="6400802"/>
            <a:ext cx="2743200" cy="366183"/>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 ATIA 2023 Conference | </a:t>
            </a:r>
            <a:fld id="{3C227BEB-8A3B-F241-A7E1-855E870BE287}" type="slidenum">
              <a:rPr lang="en-US" sz="900" smtClean="0"/>
              <a:pPr/>
              <a:t>‹#›</a:t>
            </a:fld>
            <a:endParaRPr lang="en-US" sz="900"/>
          </a:p>
        </p:txBody>
      </p:sp>
    </p:spTree>
    <p:extLst>
      <p:ext uri="{BB962C8B-B14F-4D97-AF65-F5344CB8AC3E}">
        <p14:creationId xmlns:p14="http://schemas.microsoft.com/office/powerpoint/2010/main" xmlns="" val="1668733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 - No Head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3740F76-EFA8-CE2B-76BD-19F83DD593B3}"/>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8656320" y="487680"/>
            <a:ext cx="2926080" cy="609600"/>
          </a:xfrm>
          <a:prstGeom prst="rect">
            <a:avLst/>
          </a:prstGeom>
        </p:spPr>
      </p:pic>
      <p:sp>
        <p:nvSpPr>
          <p:cNvPr id="9" name="Slide Title">
            <a:extLst>
              <a:ext uri="{FF2B5EF4-FFF2-40B4-BE49-F238E27FC236}">
                <a16:creationId xmlns:a16="http://schemas.microsoft.com/office/drawing/2014/main" xmlns="" id="{899D5975-EF0E-A9E5-E7D9-5C098CDD3288}"/>
              </a:ext>
            </a:extLst>
          </p:cNvPr>
          <p:cNvSpPr>
            <a:spLocks noGrp="1"/>
          </p:cNvSpPr>
          <p:nvPr>
            <p:ph type="ctrTitle" hasCustomPrompt="1"/>
          </p:nvPr>
        </p:nvSpPr>
        <p:spPr>
          <a:xfrm>
            <a:off x="609600" y="365760"/>
            <a:ext cx="7924800" cy="1219200"/>
          </a:xfrm>
          <a:prstGeom prst="rect">
            <a:avLst/>
          </a:prstGeom>
        </p:spPr>
        <p:txBody>
          <a:bodyPr lIns="0" tIns="0" rIns="0" bIns="0" anchor="ctr" anchorCtr="0"/>
          <a:lstStyle>
            <a:lvl1pPr algn="l">
              <a:defRPr sz="2400" b="0" i="0">
                <a:solidFill>
                  <a:schemeClr val="tx1"/>
                </a:solidFill>
                <a:latin typeface="Calibri" panose="020F0502020204030204" pitchFamily="34" charset="0"/>
                <a:cs typeface="Calibri" panose="020F0502020204030204" pitchFamily="34" charset="0"/>
              </a:defRPr>
            </a:lvl1pPr>
          </a:lstStyle>
          <a:p>
            <a:r>
              <a:rPr lang="en-US"/>
              <a:t>Content Page: Slide title here </a:t>
            </a:r>
            <a:br>
              <a:rPr lang="en-US"/>
            </a:br>
            <a:r>
              <a:rPr lang="en-US"/>
              <a:t>(Calibri Regular, 24 PT)</a:t>
            </a:r>
          </a:p>
        </p:txBody>
      </p:sp>
      <p:sp>
        <p:nvSpPr>
          <p:cNvPr id="12" name="Text Placeholder 10">
            <a:extLst>
              <a:ext uri="{FF2B5EF4-FFF2-40B4-BE49-F238E27FC236}">
                <a16:creationId xmlns:a16="http://schemas.microsoft.com/office/drawing/2014/main" xmlns="" id="{E0848309-4DA9-4FCA-B864-93252059BBF5}"/>
              </a:ext>
            </a:extLst>
          </p:cNvPr>
          <p:cNvSpPr>
            <a:spLocks noGrp="1"/>
          </p:cNvSpPr>
          <p:nvPr>
            <p:ph type="body" sz="quarter" idx="10"/>
          </p:nvPr>
        </p:nvSpPr>
        <p:spPr>
          <a:xfrm>
            <a:off x="487684" y="1828800"/>
            <a:ext cx="5307105"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a:extLst>
              <a:ext uri="{FF2B5EF4-FFF2-40B4-BE49-F238E27FC236}">
                <a16:creationId xmlns:a16="http://schemas.microsoft.com/office/drawing/2014/main" xmlns="" id="{E7F4F779-D374-6529-AFEB-F7C26571E248}"/>
              </a:ext>
            </a:extLst>
          </p:cNvPr>
          <p:cNvSpPr>
            <a:spLocks noGrp="1"/>
          </p:cNvSpPr>
          <p:nvPr>
            <p:ph type="pic" sz="quarter" idx="17" hasCustomPrompt="1"/>
          </p:nvPr>
        </p:nvSpPr>
        <p:spPr>
          <a:xfrm>
            <a:off x="6404391" y="1828800"/>
            <a:ext cx="5303519" cy="4267200"/>
          </a:xfrm>
          <a:prstGeom prst="rect">
            <a:avLst/>
          </a:prstGeom>
        </p:spPr>
        <p:txBody>
          <a:bodyPr/>
          <a:lstStyle>
            <a:lvl1pPr marL="0" indent="0">
              <a:buNone/>
              <a:defRPr sz="1800"/>
            </a:lvl1pPr>
          </a:lstStyle>
          <a:p>
            <a:r>
              <a:rPr lang="en-US"/>
              <a:t>Insert image here</a:t>
            </a:r>
          </a:p>
        </p:txBody>
      </p:sp>
      <p:sp>
        <p:nvSpPr>
          <p:cNvPr id="2" name="Slide Number Placeholder 1">
            <a:extLst>
              <a:ext uri="{FF2B5EF4-FFF2-40B4-BE49-F238E27FC236}">
                <a16:creationId xmlns:a16="http://schemas.microsoft.com/office/drawing/2014/main" xmlns="" id="{B30FDE8D-D35D-A5DE-BBBE-0EABC9E7463E}"/>
              </a:ext>
            </a:extLst>
          </p:cNvPr>
          <p:cNvSpPr>
            <a:spLocks noGrp="1"/>
          </p:cNvSpPr>
          <p:nvPr>
            <p:ph type="sldNum" sz="quarter" idx="18"/>
          </p:nvPr>
        </p:nvSpPr>
        <p:spPr/>
        <p:txBody>
          <a:bodyPr/>
          <a:lstStyle/>
          <a:p>
            <a:r>
              <a:rPr lang="en-US"/>
              <a:t> ATIA 2023 Conference | </a:t>
            </a:r>
            <a:fld id="{3C227BEB-8A3B-F241-A7E1-855E870BE287}" type="slidenum">
              <a:rPr lang="en-US" smtClean="0"/>
              <a:pPr/>
              <a:t>‹#›</a:t>
            </a:fld>
            <a:endParaRPr lang="en-US"/>
          </a:p>
        </p:txBody>
      </p:sp>
      <p:sp>
        <p:nvSpPr>
          <p:cNvPr id="10" name="Slide Number Placeholder 12">
            <a:extLst>
              <a:ext uri="{FF2B5EF4-FFF2-40B4-BE49-F238E27FC236}">
                <a16:creationId xmlns:a16="http://schemas.microsoft.com/office/drawing/2014/main" xmlns="" id="{62615A7C-7B3D-2B15-5E61-199A8ECBD4AE}"/>
              </a:ext>
            </a:extLst>
          </p:cNvPr>
          <p:cNvSpPr txBox="1">
            <a:spLocks/>
          </p:cNvSpPr>
          <p:nvPr userDrawn="1"/>
        </p:nvSpPr>
        <p:spPr>
          <a:xfrm>
            <a:off x="9022080" y="6400802"/>
            <a:ext cx="2743200" cy="366183"/>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 ATIA 2023 Conference | </a:t>
            </a:r>
            <a:fld id="{3C227BEB-8A3B-F241-A7E1-855E870BE287}" type="slidenum">
              <a:rPr lang="en-US" sz="900" smtClean="0"/>
              <a:pPr/>
              <a:t>‹#›</a:t>
            </a:fld>
            <a:endParaRPr lang="en-US" sz="900"/>
          </a:p>
        </p:txBody>
      </p:sp>
    </p:spTree>
    <p:extLst>
      <p:ext uri="{BB962C8B-B14F-4D97-AF65-F5344CB8AC3E}">
        <p14:creationId xmlns:p14="http://schemas.microsoft.com/office/powerpoint/2010/main" xmlns="" val="836692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29"/>
        <p:cNvGrpSpPr/>
        <p:nvPr/>
      </p:nvGrpSpPr>
      <p:grpSpPr>
        <a:xfrm>
          <a:off x="0" y="0"/>
          <a:ext cx="0" cy="0"/>
          <a:chOff x="0" y="0"/>
          <a:chExt cx="0" cy="0"/>
        </a:xfrm>
      </p:grpSpPr>
      <p:sp>
        <p:nvSpPr>
          <p:cNvPr id="130" name="Image" descr="null"/>
          <p:cNvSpPr/>
          <p:nvPr userDrawn="1"/>
        </p:nvSpPr>
        <p:spPr>
          <a:xfrm rot="10800000" flipH="1">
            <a:off x="0" y="1034400"/>
            <a:ext cx="12192000" cy="582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Title"/>
          <p:cNvSpPr txBox="1">
            <a:spLocks noGrp="1"/>
          </p:cNvSpPr>
          <p:nvPr>
            <p:ph type="title"/>
          </p:nvPr>
        </p:nvSpPr>
        <p:spPr>
          <a:xfrm>
            <a:off x="131000" y="123400"/>
            <a:ext cx="11768800" cy="80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2400"/>
              <a:buNone/>
              <a:defRPr sz="2400">
                <a:solidFill>
                  <a:schemeClr val="dk2"/>
                </a:solidFill>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 name="Content">
            <a:extLst>
              <a:ext uri="{FF2B5EF4-FFF2-40B4-BE49-F238E27FC236}">
                <a16:creationId xmlns:a16="http://schemas.microsoft.com/office/drawing/2014/main" xmlns="" id="{BCE3427C-EF18-4689-AEEA-1D15F694C194}"/>
              </a:ext>
            </a:extLst>
          </p:cNvPr>
          <p:cNvSpPr>
            <a:spLocks noGrp="1"/>
          </p:cNvSpPr>
          <p:nvPr>
            <p:ph sz="quarter" idx="13"/>
          </p:nvPr>
        </p:nvSpPr>
        <p:spPr>
          <a:xfrm>
            <a:off x="1828800" y="1265100"/>
            <a:ext cx="85344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3" name="Social info"/>
          <p:cNvGrpSpPr/>
          <p:nvPr/>
        </p:nvGrpSpPr>
        <p:grpSpPr>
          <a:xfrm>
            <a:off x="203203" y="6372600"/>
            <a:ext cx="4762500" cy="364800"/>
            <a:chOff x="152400" y="4779450"/>
            <a:chExt cx="3571875" cy="273600"/>
          </a:xfrm>
        </p:grpSpPr>
        <p:pic>
          <p:nvPicPr>
            <p:cNvPr id="13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3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372861"/>
                  </a:solidFill>
                  <a:effectLst/>
                  <a:uLnTx/>
                  <a:uFillTx/>
                  <a:latin typeface="Lato"/>
                  <a:ea typeface="Lato"/>
                  <a:cs typeface="Lato"/>
                  <a:sym typeface="Lato"/>
                </a:rPr>
                <a:t>@CAST_UDL</a:t>
              </a:r>
            </a:p>
          </p:txBody>
        </p:sp>
      </p:grpSp>
      <p:sp>
        <p:nvSpPr>
          <p:cNvPr id="136" name="Footer"/>
          <p:cNvSpPr txBox="1"/>
          <p:nvPr/>
        </p:nvSpPr>
        <p:spPr>
          <a:xfrm>
            <a:off x="6984300" y="6474367"/>
            <a:ext cx="4933600" cy="320800"/>
          </a:xfrm>
          <a:prstGeom prst="rect">
            <a:avLst/>
          </a:prstGeom>
          <a:noFill/>
          <a:ln>
            <a:noFill/>
          </a:ln>
        </p:spPr>
        <p:txBody>
          <a:bodyPr spcFirstLastPara="1" wrap="square" lIns="91425" tIns="91425" rIns="91425" bIns="91425" anchor="ctr" anchorCtr="0">
            <a:noAutofit/>
          </a:bodyPr>
          <a:lstStyle/>
          <a:p>
            <a:pPr marL="0" marR="0" lvl="0" indent="0" algn="r" defTabSz="914377" rtl="0" eaLnBrk="1" fontAlgn="auto" latinLnBrk="0" hangingPunct="1">
              <a:lnSpc>
                <a:spcPct val="115000"/>
              </a:lnSpc>
              <a:spcBef>
                <a:spcPts val="0"/>
              </a:spcBef>
              <a:spcAft>
                <a:spcPts val="0"/>
              </a:spcAft>
              <a:buClr>
                <a:srgbClr val="000000"/>
              </a:buClr>
              <a:buSzPts val="700"/>
              <a:buFont typeface="Arial"/>
              <a:buNone/>
              <a:tabLst/>
              <a:defRPr/>
            </a:pPr>
            <a:r>
              <a:rPr kumimoji="0" lang="en" sz="700" b="0" i="0" u="none" strike="noStrike" kern="0" cap="none" spc="0" normalizeH="0" baseline="0" noProof="0">
                <a:ln>
                  <a:noFill/>
                </a:ln>
                <a:solidFill>
                  <a:srgbClr val="424242"/>
                </a:solidFill>
                <a:effectLst/>
                <a:uLnTx/>
                <a:uFillTx/>
                <a:latin typeface="Lato"/>
                <a:ea typeface="Lato"/>
                <a:cs typeface="Lato"/>
                <a:sym typeface="Lato"/>
              </a:rPr>
              <a:t>© 2022 </a:t>
            </a:r>
            <a:r>
              <a:rPr kumimoji="0" lang="en" sz="700" b="1" i="0" u="none" strike="noStrike" kern="0" cap="none" spc="0" normalizeH="0" baseline="0" noProof="0">
                <a:ln>
                  <a:noFill/>
                </a:ln>
                <a:solidFill>
                  <a:srgbClr val="424242"/>
                </a:solidFill>
                <a:effectLst/>
                <a:uLnTx/>
                <a:uFillTx/>
                <a:latin typeface="Lato"/>
                <a:ea typeface="Lato"/>
                <a:cs typeface="Lato"/>
                <a:sym typeface="Lato"/>
              </a:rPr>
              <a:t>CAST | Until learning has no limits</a:t>
            </a:r>
            <a:r>
              <a:rPr kumimoji="0" lang="en" sz="700" b="0" i="0" u="none" strike="noStrike" kern="0" cap="none" spc="0" normalizeH="0" baseline="30000" noProof="0">
                <a:ln>
                  <a:noFill/>
                </a:ln>
                <a:solidFill>
                  <a:srgbClr val="424242"/>
                </a:solidFill>
                <a:effectLst/>
                <a:uLnTx/>
                <a:uFillTx/>
                <a:latin typeface="Lato"/>
                <a:ea typeface="Lato"/>
                <a:cs typeface="Lato"/>
                <a:sym typeface="Lato"/>
              </a:rPr>
              <a:t>®</a:t>
            </a:r>
            <a:endParaRPr kumimoji="0" sz="700" b="0" i="0" u="none" strike="noStrike" kern="0" cap="none" spc="0" normalizeH="0" baseline="0" noProof="0">
              <a:ln>
                <a:noFill/>
              </a:ln>
              <a:solidFill>
                <a:srgbClr val="424242"/>
              </a:solidFill>
              <a:effectLst/>
              <a:uLnTx/>
              <a:uFillTx/>
              <a:latin typeface="Lato"/>
              <a:ea typeface="Lato"/>
              <a:cs typeface="Lato"/>
              <a:sym typeface="Lato"/>
            </a:endParaRPr>
          </a:p>
        </p:txBody>
      </p:sp>
      <p:sp>
        <p:nvSpPr>
          <p:cNvPr id="13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solidFill>
                  <a:schemeClr val="accent6"/>
                </a:solidFill>
              </a:defRPr>
            </a:lvl1pPr>
            <a:lvl2pPr lvl="1">
              <a:buNone/>
              <a:defRPr>
                <a:solidFill>
                  <a:schemeClr val="accent6"/>
                </a:solidFill>
              </a:defRPr>
            </a:lvl2pPr>
            <a:lvl3pPr lvl="2">
              <a:buNone/>
              <a:defRPr>
                <a:solidFill>
                  <a:schemeClr val="accent6"/>
                </a:solidFill>
              </a:defRPr>
            </a:lvl3pPr>
            <a:lvl4pPr lvl="3">
              <a:buNone/>
              <a:defRPr>
                <a:solidFill>
                  <a:schemeClr val="accent6"/>
                </a:solidFill>
              </a:defRPr>
            </a:lvl4pPr>
            <a:lvl5pPr lvl="4">
              <a:buNone/>
              <a:defRPr>
                <a:solidFill>
                  <a:schemeClr val="accent6"/>
                </a:solidFill>
              </a:defRPr>
            </a:lvl5pPr>
            <a:lvl6pPr lvl="5">
              <a:buNone/>
              <a:defRPr>
                <a:solidFill>
                  <a:schemeClr val="accent6"/>
                </a:solidFill>
              </a:defRPr>
            </a:lvl6pPr>
            <a:lvl7pPr lvl="6">
              <a:buNone/>
              <a:defRPr>
                <a:solidFill>
                  <a:schemeClr val="accent6"/>
                </a:solidFill>
              </a:defRPr>
            </a:lvl7pPr>
            <a:lvl8pPr lvl="7">
              <a:buNone/>
              <a:defRPr>
                <a:solidFill>
                  <a:schemeClr val="accent6"/>
                </a:solidFill>
              </a:defRPr>
            </a:lvl8pPr>
            <a:lvl9pPr lvl="8">
              <a:buNone/>
              <a:defRPr>
                <a:solidFill>
                  <a:schemeClr val="accent6"/>
                </a:solidFill>
              </a:defRPr>
            </a:lvl9pPr>
          </a:lstStyle>
          <a:p>
            <a:fld id="{00000000-1234-1234-1234-123412341234}" type="slidenum">
              <a:rPr lang="en" smtClean="0">
                <a:solidFill>
                  <a:srgbClr val="424242"/>
                </a:solidFill>
              </a:rPr>
              <a:pPr/>
              <a:t>‹#›</a:t>
            </a:fld>
            <a:endParaRPr lang="en">
              <a:solidFill>
                <a:srgbClr val="424242"/>
              </a:solidFill>
            </a:endParaRPr>
          </a:p>
        </p:txBody>
      </p:sp>
    </p:spTree>
    <p:extLst>
      <p:ext uri="{BB962C8B-B14F-4D97-AF65-F5344CB8AC3E}">
        <p14:creationId xmlns:p14="http://schemas.microsoft.com/office/powerpoint/2010/main" xmlns="" val="408595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xmlns="" id="{12F27E74-991B-2444-9B8C-2F0FCFD6932C}"/>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xmlns="" id="{1C50468F-7A7F-3D44-952C-3FF6A1542691}"/>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463833B-A7EE-424E-A096-AAF13AA63C19}"/>
              </a:ext>
            </a:extLst>
          </p:cNvPr>
          <p:cNvSpPr>
            <a:spLocks noGrp="1"/>
          </p:cNvSpPr>
          <p:nvPr>
            <p:ph idx="1"/>
          </p:nvPr>
        </p:nvSpPr>
        <p:spPr>
          <a:xfrm>
            <a:off x="322385" y="1825625"/>
            <a:ext cx="11031415" cy="4351338"/>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xmlns="" id="{CD5D359C-AC76-9A45-B472-82C5C712FDFD}"/>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5" name="TextBox 14">
            <a:extLst>
              <a:ext uri="{FF2B5EF4-FFF2-40B4-BE49-F238E27FC236}">
                <a16:creationId xmlns:a16="http://schemas.microsoft.com/office/drawing/2014/main" xmlns="" id="{71573AF5-904B-554C-A911-BC73648DE4B5}"/>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6" name="Picture 8">
            <a:extLst>
              <a:ext uri="{FF2B5EF4-FFF2-40B4-BE49-F238E27FC236}">
                <a16:creationId xmlns:a16="http://schemas.microsoft.com/office/drawing/2014/main" xmlns="" id="{6C046DF7-1203-C345-8381-DD77FA531FCB}"/>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4920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Heavy Branding for CAST content">
  <p:cSld name="Heavy Branding for CAST content">
    <p:bg>
      <p:bgPr>
        <a:solidFill>
          <a:schemeClr val="dk2"/>
        </a:solidFill>
        <a:effectLst/>
      </p:bgPr>
    </p:bg>
    <p:spTree>
      <p:nvGrpSpPr>
        <p:cNvPr id="1" name="Shape 19"/>
        <p:cNvGrpSpPr/>
        <p:nvPr/>
      </p:nvGrpSpPr>
      <p:grpSpPr>
        <a:xfrm>
          <a:off x="0" y="0"/>
          <a:ext cx="0" cy="0"/>
          <a:chOff x="0" y="0"/>
          <a:chExt cx="0" cy="0"/>
        </a:xfrm>
      </p:grpSpPr>
      <p:pic>
        <p:nvPicPr>
          <p:cNvPr id="20" name="Image">
            <a:extLst>
              <a:ext uri="{C183D7F6-B498-43B3-948B-1728B52AA6E4}">
                <adec:decorative xmlns:adec="http://schemas.microsoft.com/office/drawing/2017/decorative" xmlns="" val="1"/>
              </a:ext>
            </a:extLst>
          </p:cNvPr>
          <p:cNvPicPr preferRelativeResize="0"/>
          <p:nvPr/>
        </p:nvPicPr>
        <p:blipFill rotWithShape="1">
          <a:blip r:embed="rId2">
            <a:alphaModFix/>
          </a:blip>
          <a:srcRect/>
          <a:stretch/>
        </p:blipFill>
        <p:spPr>
          <a:xfrm>
            <a:off x="6176803" y="-593932"/>
            <a:ext cx="5826900" cy="5598167"/>
          </a:xfrm>
          <a:prstGeom prst="rect">
            <a:avLst/>
          </a:prstGeom>
          <a:noFill/>
          <a:ln>
            <a:noFill/>
          </a:ln>
        </p:spPr>
      </p:pic>
      <p:pic>
        <p:nvPicPr>
          <p:cNvPr id="23" name="Image">
            <a:extLst>
              <a:ext uri="{C183D7F6-B498-43B3-948B-1728B52AA6E4}">
                <adec:decorative xmlns:adec="http://schemas.microsoft.com/office/drawing/2017/decorative" xmlns="" val="1"/>
              </a:ext>
            </a:extLst>
          </p:cNvPr>
          <p:cNvPicPr preferRelativeResize="0"/>
          <p:nvPr/>
        </p:nvPicPr>
        <p:blipFill rotWithShape="1">
          <a:blip r:embed="rId3">
            <a:alphaModFix/>
          </a:blip>
          <a:srcRect l="2910" t="52158" r="2901" b="2007"/>
          <a:stretch/>
        </p:blipFill>
        <p:spPr>
          <a:xfrm>
            <a:off x="-21516" y="4171233"/>
            <a:ext cx="12235031" cy="2716000"/>
          </a:xfrm>
          <a:prstGeom prst="rect">
            <a:avLst/>
          </a:prstGeom>
          <a:noFill/>
          <a:ln>
            <a:noFill/>
          </a:ln>
        </p:spPr>
      </p:pic>
      <p:sp>
        <p:nvSpPr>
          <p:cNvPr id="21" name="Title"/>
          <p:cNvSpPr txBox="1">
            <a:spLocks noGrp="1"/>
          </p:cNvSpPr>
          <p:nvPr>
            <p:ph type="ctrTitle"/>
          </p:nvPr>
        </p:nvSpPr>
        <p:spPr>
          <a:xfrm>
            <a:off x="520700" y="1665133"/>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accent4"/>
              </a:buClr>
              <a:buSzPts val="4800"/>
              <a:buNone/>
              <a:defRPr sz="4800">
                <a:solidFill>
                  <a:schemeClr val="accent4"/>
                </a:solidFill>
              </a:defRPr>
            </a:lvl2pPr>
            <a:lvl3pPr lvl="2" rtl="0">
              <a:spcBef>
                <a:spcPts val="0"/>
              </a:spcBef>
              <a:spcAft>
                <a:spcPts val="0"/>
              </a:spcAft>
              <a:buClr>
                <a:schemeClr val="accent4"/>
              </a:buClr>
              <a:buSzPts val="4800"/>
              <a:buNone/>
              <a:defRPr sz="4800">
                <a:solidFill>
                  <a:schemeClr val="accent4"/>
                </a:solidFill>
              </a:defRPr>
            </a:lvl3pPr>
            <a:lvl4pPr lvl="3" rtl="0">
              <a:spcBef>
                <a:spcPts val="0"/>
              </a:spcBef>
              <a:spcAft>
                <a:spcPts val="0"/>
              </a:spcAft>
              <a:buClr>
                <a:schemeClr val="accent4"/>
              </a:buClr>
              <a:buSzPts val="4800"/>
              <a:buNone/>
              <a:defRPr sz="4800">
                <a:solidFill>
                  <a:schemeClr val="accent4"/>
                </a:solidFill>
              </a:defRPr>
            </a:lvl4pPr>
            <a:lvl5pPr lvl="4" rtl="0">
              <a:spcBef>
                <a:spcPts val="0"/>
              </a:spcBef>
              <a:spcAft>
                <a:spcPts val="0"/>
              </a:spcAft>
              <a:buClr>
                <a:schemeClr val="accent4"/>
              </a:buClr>
              <a:buSzPts val="4800"/>
              <a:buNone/>
              <a:defRPr sz="4800">
                <a:solidFill>
                  <a:schemeClr val="accent4"/>
                </a:solidFill>
              </a:defRPr>
            </a:lvl5pPr>
            <a:lvl6pPr lvl="5" rtl="0">
              <a:spcBef>
                <a:spcPts val="0"/>
              </a:spcBef>
              <a:spcAft>
                <a:spcPts val="0"/>
              </a:spcAft>
              <a:buClr>
                <a:schemeClr val="accent4"/>
              </a:buClr>
              <a:buSzPts val="4800"/>
              <a:buNone/>
              <a:defRPr sz="4800">
                <a:solidFill>
                  <a:schemeClr val="accent4"/>
                </a:solidFill>
              </a:defRPr>
            </a:lvl6pPr>
            <a:lvl7pPr lvl="6" rtl="0">
              <a:spcBef>
                <a:spcPts val="0"/>
              </a:spcBef>
              <a:spcAft>
                <a:spcPts val="0"/>
              </a:spcAft>
              <a:buClr>
                <a:schemeClr val="accent4"/>
              </a:buClr>
              <a:buSzPts val="4800"/>
              <a:buNone/>
              <a:defRPr sz="4800">
                <a:solidFill>
                  <a:schemeClr val="accent4"/>
                </a:solidFill>
              </a:defRPr>
            </a:lvl7pPr>
            <a:lvl8pPr lvl="7" rtl="0">
              <a:spcBef>
                <a:spcPts val="0"/>
              </a:spcBef>
              <a:spcAft>
                <a:spcPts val="0"/>
              </a:spcAft>
              <a:buClr>
                <a:schemeClr val="accent4"/>
              </a:buClr>
              <a:buSzPts val="4800"/>
              <a:buNone/>
              <a:defRPr sz="4800">
                <a:solidFill>
                  <a:schemeClr val="accent4"/>
                </a:solidFill>
              </a:defRPr>
            </a:lvl8pPr>
            <a:lvl9pPr lvl="8" rtl="0">
              <a:spcBef>
                <a:spcPts val="0"/>
              </a:spcBef>
              <a:spcAft>
                <a:spcPts val="0"/>
              </a:spcAft>
              <a:buClr>
                <a:schemeClr val="accent4"/>
              </a:buClr>
              <a:buSzPts val="4800"/>
              <a:buNone/>
              <a:defRPr sz="4800">
                <a:solidFill>
                  <a:schemeClr val="accent4"/>
                </a:solidFill>
              </a:defRPr>
            </a:lvl9pPr>
          </a:lstStyle>
          <a:p>
            <a:endParaRPr/>
          </a:p>
        </p:txBody>
      </p:sp>
      <p:sp>
        <p:nvSpPr>
          <p:cNvPr id="22" name="Subtitle"/>
          <p:cNvSpPr txBox="1">
            <a:spLocks noGrp="1"/>
          </p:cNvSpPr>
          <p:nvPr>
            <p:ph type="subTitle" idx="1"/>
          </p:nvPr>
        </p:nvSpPr>
        <p:spPr>
          <a:xfrm>
            <a:off x="520700" y="2958273"/>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4" name="Slide number" hidden="1"/>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25" name="Image" descr="CAST logo"/>
          <p:cNvPicPr preferRelativeResize="0"/>
          <p:nvPr/>
        </p:nvPicPr>
        <p:blipFill>
          <a:blip r:embed="rId4">
            <a:alphaModFix/>
          </a:blip>
          <a:stretch>
            <a:fillRect/>
          </a:stretch>
        </p:blipFill>
        <p:spPr>
          <a:xfrm>
            <a:off x="10945603" y="6363502"/>
            <a:ext cx="1058100" cy="327167"/>
          </a:xfrm>
          <a:prstGeom prst="rect">
            <a:avLst/>
          </a:prstGeom>
          <a:noFill/>
          <a:ln>
            <a:noFill/>
          </a:ln>
        </p:spPr>
      </p:pic>
    </p:spTree>
    <p:extLst>
      <p:ext uri="{BB962C8B-B14F-4D97-AF65-F5344CB8AC3E}">
        <p14:creationId xmlns:p14="http://schemas.microsoft.com/office/powerpoint/2010/main" xmlns="" val="2925846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body - side" userDrawn="1">
  <p:cSld name="Title and body - side">
    <p:bg>
      <p:bgPr>
        <a:solidFill>
          <a:schemeClr val="dk2"/>
        </a:solidFill>
        <a:effectLst/>
      </p:bgPr>
    </p:bg>
    <p:spTree>
      <p:nvGrpSpPr>
        <p:cNvPr id="1" name="Shape 77"/>
        <p:cNvGrpSpPr/>
        <p:nvPr/>
      </p:nvGrpSpPr>
      <p:grpSpPr>
        <a:xfrm>
          <a:off x="0" y="0"/>
          <a:ext cx="0" cy="0"/>
          <a:chOff x="0" y="0"/>
          <a:chExt cx="0" cy="0"/>
        </a:xfrm>
      </p:grpSpPr>
      <p:sp>
        <p:nvSpPr>
          <p:cNvPr id="78" name="Image">
            <a:extLst>
              <a:ext uri="{C183D7F6-B498-43B3-948B-1728B52AA6E4}">
                <adec:decorative xmlns:adec="http://schemas.microsoft.com/office/drawing/2017/decorative" xmlns="" val="1"/>
              </a:ext>
            </a:extLst>
          </p:cNvPr>
          <p:cNvSpPr/>
          <p:nvPr/>
        </p:nvSpPr>
        <p:spPr>
          <a:xfrm rot="5400000">
            <a:off x="-3071633" y="2720800"/>
            <a:ext cx="7061600" cy="1416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Title"/>
          <p:cNvSpPr txBox="1">
            <a:spLocks noGrp="1"/>
          </p:cNvSpPr>
          <p:nvPr>
            <p:ph type="title"/>
          </p:nvPr>
        </p:nvSpPr>
        <p:spPr>
          <a:xfrm>
            <a:off x="1645200" y="273767"/>
            <a:ext cx="100204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80" name="Content"/>
          <p:cNvSpPr txBox="1">
            <a:spLocks noGrp="1"/>
          </p:cNvSpPr>
          <p:nvPr>
            <p:ph type="body" idx="1"/>
          </p:nvPr>
        </p:nvSpPr>
        <p:spPr>
          <a:xfrm>
            <a:off x="1645200" y="1339568"/>
            <a:ext cx="4450800" cy="4405913"/>
          </a:xfrm>
          <a:prstGeom prst="rect">
            <a:avLst/>
          </a:prstGeom>
        </p:spPr>
        <p:txBody>
          <a:bodyPr spcFirstLastPara="1" wrap="square" lIns="91425" tIns="91425" rIns="91425" bIns="91425" anchor="t" anchorCtr="0">
            <a:noAutofit/>
          </a:bodyPr>
          <a:lstStyle>
            <a:lvl1pPr marL="76198" lvl="0" indent="0" rtl="0">
              <a:lnSpc>
                <a:spcPct val="100000"/>
              </a:lnSpc>
              <a:spcBef>
                <a:spcPts val="0"/>
              </a:spcBef>
              <a:spcAft>
                <a:spcPts val="0"/>
              </a:spcAft>
              <a:buClr>
                <a:srgbClr val="434343"/>
              </a:buClr>
              <a:buSzPts val="2400"/>
              <a:buFont typeface="Lato"/>
              <a:buNone/>
              <a:defRPr>
                <a:solidFill>
                  <a:srgbClr val="434343"/>
                </a:solidFill>
                <a:latin typeface="Lato"/>
                <a:ea typeface="Lato"/>
                <a:cs typeface="Lato"/>
                <a:sym typeface="Lato"/>
              </a:defRPr>
            </a:lvl1pPr>
            <a:lvl2pPr marL="914377" lvl="1" indent="-361942"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566" lvl="2" indent="-342891"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754" lvl="3" indent="-330192"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5943" lvl="4" indent="-317492"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131" lvl="5" indent="-317492"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320" lvl="6" indent="-317492"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509" lvl="7" indent="-317492"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697" lvl="8" indent="-317492"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grpSp>
        <p:nvGrpSpPr>
          <p:cNvPr id="82" name="Social info" descr="Twitter, Facebook, LinkedIn, Instagram, Pinterest, and YouTube icons. @CAST_UDL"/>
          <p:cNvGrpSpPr/>
          <p:nvPr/>
        </p:nvGrpSpPr>
        <p:grpSpPr>
          <a:xfrm>
            <a:off x="203203" y="6372600"/>
            <a:ext cx="4762500" cy="364800"/>
            <a:chOff x="152400" y="4779450"/>
            <a:chExt cx="3571875" cy="273600"/>
          </a:xfrm>
        </p:grpSpPr>
        <p:pic>
          <p:nvPicPr>
            <p:cNvPr id="83"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84"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81"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 name="Picture Placeholder 2">
            <a:extLst>
              <a:ext uri="{FF2B5EF4-FFF2-40B4-BE49-F238E27FC236}">
                <a16:creationId xmlns:a16="http://schemas.microsoft.com/office/drawing/2014/main" xmlns="" id="{30F8B2CA-6235-BF4C-AC78-4F5F76677022}"/>
              </a:ext>
            </a:extLst>
          </p:cNvPr>
          <p:cNvSpPr>
            <a:spLocks noGrp="1"/>
          </p:cNvSpPr>
          <p:nvPr>
            <p:ph type="pic" sz="quarter" idx="13"/>
          </p:nvPr>
        </p:nvSpPr>
        <p:spPr>
          <a:xfrm>
            <a:off x="6659384" y="1644650"/>
            <a:ext cx="4933600" cy="3906179"/>
          </a:xfrm>
        </p:spPr>
        <p:txBody>
          <a:bodyPr/>
          <a:lstStyle/>
          <a:p>
            <a:endParaRPr lang="en-US"/>
          </a:p>
        </p:txBody>
      </p:sp>
    </p:spTree>
    <p:extLst>
      <p:ext uri="{BB962C8B-B14F-4D97-AF65-F5344CB8AC3E}">
        <p14:creationId xmlns:p14="http://schemas.microsoft.com/office/powerpoint/2010/main" xmlns="" val="1032351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 top" userDrawn="1">
  <p:cSld name="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xmlns="" val="1"/>
              </a:ext>
            </a:extLst>
          </p:cNvPr>
          <p:cNvSpPr/>
          <p:nvPr/>
        </p:nvSpPr>
        <p:spPr>
          <a:xfrm>
            <a:off x="-47500" y="-48700"/>
            <a:ext cx="12316000" cy="137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629203" y="1644368"/>
            <a:ext cx="4336500" cy="4299233"/>
          </a:xfrm>
          <a:prstGeom prst="rect">
            <a:avLst/>
          </a:prstGeom>
        </p:spPr>
        <p:txBody>
          <a:bodyPr spcFirstLastPara="1" wrap="square" lIns="91425" tIns="91425" rIns="91425" bIns="91425" anchor="t" anchorCtr="0">
            <a:noAutofit/>
          </a:bodyPr>
          <a:lstStyle>
            <a:lvl1pPr marL="76198"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914377" lvl="1" indent="-361942" rtl="0">
              <a:lnSpc>
                <a:spcPct val="100000"/>
              </a:lnSpc>
              <a:spcBef>
                <a:spcPts val="1600"/>
              </a:spcBef>
              <a:spcAft>
                <a:spcPts val="0"/>
              </a:spcAft>
              <a:buClr>
                <a:schemeClr val="accent6"/>
              </a:buClr>
              <a:buSzPts val="2100"/>
              <a:buFont typeface="Lato"/>
              <a:buChar char="○"/>
              <a:defRPr sz="2100">
                <a:solidFill>
                  <a:schemeClr val="accent6"/>
                </a:solidFill>
                <a:latin typeface="Lato"/>
                <a:ea typeface="Lato"/>
                <a:cs typeface="Lato"/>
                <a:sym typeface="Lato"/>
              </a:defRPr>
            </a:lvl2pPr>
            <a:lvl3pPr marL="1371566" lvl="2" indent="-342891" rtl="0">
              <a:lnSpc>
                <a:spcPct val="100000"/>
              </a:lnSpc>
              <a:spcBef>
                <a:spcPts val="1600"/>
              </a:spcBef>
              <a:spcAft>
                <a:spcPts val="0"/>
              </a:spcAft>
              <a:buClr>
                <a:schemeClr val="accent6"/>
              </a:buClr>
              <a:buSzPts val="1800"/>
              <a:buFont typeface="Lato"/>
              <a:buChar char="■"/>
              <a:defRPr sz="1800">
                <a:solidFill>
                  <a:schemeClr val="accent6"/>
                </a:solidFill>
                <a:latin typeface="Lato"/>
                <a:ea typeface="Lato"/>
                <a:cs typeface="Lato"/>
                <a:sym typeface="Lato"/>
              </a:defRPr>
            </a:lvl3pPr>
            <a:lvl4pPr marL="1828754" lvl="3" indent="-330192" rtl="0">
              <a:lnSpc>
                <a:spcPct val="100000"/>
              </a:lnSpc>
              <a:spcBef>
                <a:spcPts val="1600"/>
              </a:spcBef>
              <a:spcAft>
                <a:spcPts val="0"/>
              </a:spcAft>
              <a:buClr>
                <a:schemeClr val="accent6"/>
              </a:buClr>
              <a:buSzPts val="1600"/>
              <a:buFont typeface="Lato"/>
              <a:buChar char="●"/>
              <a:defRPr>
                <a:solidFill>
                  <a:schemeClr val="accent6"/>
                </a:solidFill>
                <a:latin typeface="Lato"/>
                <a:ea typeface="Lato"/>
                <a:cs typeface="Lato"/>
                <a:sym typeface="Lato"/>
              </a:defRPr>
            </a:lvl4pPr>
            <a:lvl5pPr marL="2285943" lvl="4" indent="-317492"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131" lvl="5" indent="-317492"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320" lvl="6" indent="-317492"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509" lvl="7" indent="-317492"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697" lvl="8" indent="-317492" rtl="0">
              <a:lnSpc>
                <a:spcPct val="100000"/>
              </a:lnSpc>
              <a:spcBef>
                <a:spcPts val="1600"/>
              </a:spcBef>
              <a:spcAft>
                <a:spcPts val="1600"/>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203203" y="6372600"/>
            <a:ext cx="4762500" cy="3648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7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 name="Picture Placeholder 2">
            <a:extLst>
              <a:ext uri="{FF2B5EF4-FFF2-40B4-BE49-F238E27FC236}">
                <a16:creationId xmlns:a16="http://schemas.microsoft.com/office/drawing/2014/main" xmlns="" id="{4B9B4384-07A9-8442-9A5B-DC4B0003DDB6}"/>
              </a:ext>
            </a:extLst>
          </p:cNvPr>
          <p:cNvSpPr>
            <a:spLocks noGrp="1"/>
          </p:cNvSpPr>
          <p:nvPr>
            <p:ph type="pic" sz="quarter" idx="13"/>
          </p:nvPr>
        </p:nvSpPr>
        <p:spPr>
          <a:xfrm>
            <a:off x="5590117" y="1644651"/>
            <a:ext cx="6002867" cy="4298949"/>
          </a:xfrm>
        </p:spPr>
        <p:txBody>
          <a:bodyPr/>
          <a:lstStyle/>
          <a:p>
            <a:endParaRPr lang="en-US"/>
          </a:p>
        </p:txBody>
      </p:sp>
    </p:spTree>
    <p:extLst>
      <p:ext uri="{BB962C8B-B14F-4D97-AF65-F5344CB8AC3E}">
        <p14:creationId xmlns:p14="http://schemas.microsoft.com/office/powerpoint/2010/main" xmlns="" val="333779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9" name="Slide number"/>
          <p:cNvSpPr txBox="1">
            <a:spLocks noGrp="1"/>
          </p:cNvSpPr>
          <p:nvPr>
            <p:ph type="sldNum" idx="12"/>
          </p:nvPr>
        </p:nvSpPr>
        <p:spPr>
          <a:xfrm>
            <a:off x="11296611" y="6217623"/>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0" name="Footer"/>
          <p:cNvSpPr txBox="1"/>
          <p:nvPr/>
        </p:nvSpPr>
        <p:spPr>
          <a:xfrm>
            <a:off x="2431567" y="6279873"/>
            <a:ext cx="3613200"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400">
                <a:solidFill>
                  <a:schemeClr val="lt2"/>
                </a:solidFill>
                <a:latin typeface="Source Sans Pro"/>
                <a:ea typeface="Source Sans Pro"/>
                <a:cs typeface="Source Sans Pro"/>
                <a:sym typeface="Source Sans Pro"/>
              </a:rPr>
              <a:t>@CAST_UDL | #AEM4all</a:t>
            </a:r>
            <a:endParaRPr sz="1400">
              <a:solidFill>
                <a:schemeClr val="lt2"/>
              </a:solidFill>
              <a:latin typeface="Source Sans Pro"/>
              <a:ea typeface="Source Sans Pro"/>
              <a:cs typeface="Source Sans Pro"/>
              <a:sym typeface="Source Sans Pro"/>
            </a:endParaRPr>
          </a:p>
        </p:txBody>
      </p:sp>
      <p:pic>
        <p:nvPicPr>
          <p:cNvPr id="43" name="Image" descr="Social media icons for: Twitter, Facebook, LinkedIn, Instagram, Pinterest, and YouTube"/>
          <p:cNvPicPr preferRelativeResize="0"/>
          <p:nvPr/>
        </p:nvPicPr>
        <p:blipFill>
          <a:blip r:embed="rId2">
            <a:alphaModFix/>
          </a:blip>
          <a:stretch>
            <a:fillRect/>
          </a:stretch>
        </p:blipFill>
        <p:spPr>
          <a:xfrm>
            <a:off x="220335" y="6378898"/>
            <a:ext cx="2142732" cy="202151"/>
          </a:xfrm>
          <a:prstGeom prst="rect">
            <a:avLst/>
          </a:prstGeom>
          <a:noFill/>
          <a:ln>
            <a:noFill/>
          </a:ln>
        </p:spPr>
      </p:pic>
      <p:sp>
        <p:nvSpPr>
          <p:cNvPr id="42" name="Body text"/>
          <p:cNvSpPr txBox="1">
            <a:spLocks noGrp="1"/>
          </p:cNvSpPr>
          <p:nvPr>
            <p:ph type="body" idx="1"/>
          </p:nvPr>
        </p:nvSpPr>
        <p:spPr>
          <a:xfrm>
            <a:off x="415600" y="1465239"/>
            <a:ext cx="11262800" cy="4331100"/>
          </a:xfrm>
          <a:prstGeom prst="rect">
            <a:avLst/>
          </a:prstGeom>
        </p:spPr>
        <p:txBody>
          <a:bodyPr spcFirstLastPara="1" wrap="square" lIns="91425" tIns="91425" rIns="91425" bIns="91425" anchor="t" anchorCtr="0">
            <a:normAutofit/>
          </a:bodyPr>
          <a:lstStyle>
            <a:lvl1pPr marL="457189" lvl="0" indent="-355591" rtl="0">
              <a:spcBef>
                <a:spcPts val="0"/>
              </a:spcBef>
              <a:spcAft>
                <a:spcPts val="0"/>
              </a:spcAft>
              <a:buSzPts val="2000"/>
              <a:buChar char="●"/>
              <a:defRPr sz="2000"/>
            </a:lvl1pPr>
            <a:lvl2pPr marL="914377"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1"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endParaRPr/>
          </a:p>
        </p:txBody>
      </p:sp>
      <p:sp>
        <p:nvSpPr>
          <p:cNvPr id="38" name="Image"/>
          <p:cNvSpPr/>
          <p:nvPr/>
        </p:nvSpPr>
        <p:spPr>
          <a:xfrm>
            <a:off x="0" y="0"/>
            <a:ext cx="12192000" cy="1162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Title"/>
          <p:cNvSpPr txBox="1">
            <a:spLocks noGrp="1"/>
          </p:cNvSpPr>
          <p:nvPr>
            <p:ph type="title"/>
          </p:nvPr>
        </p:nvSpPr>
        <p:spPr>
          <a:xfrm>
            <a:off x="415600" y="297993"/>
            <a:ext cx="11360800" cy="763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2526008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 purple">
  <p:cSld name="Title slide - purple">
    <p:bg>
      <p:bgPr>
        <a:solidFill>
          <a:schemeClr val="accent4"/>
        </a:solidFill>
        <a:effectLst/>
      </p:bgPr>
    </p:bg>
    <p:spTree>
      <p:nvGrpSpPr>
        <p:cNvPr id="1" name="Shape 9"/>
        <p:cNvGrpSpPr/>
        <p:nvPr/>
      </p:nvGrpSpPr>
      <p:grpSpPr>
        <a:xfrm>
          <a:off x="0" y="0"/>
          <a:ext cx="0" cy="0"/>
          <a:chOff x="0" y="0"/>
          <a:chExt cx="0" cy="0"/>
        </a:xfrm>
      </p:grpSpPr>
      <p:pic>
        <p:nvPicPr>
          <p:cNvPr id="10" name="Google Shape;10;p55" descr="null"/>
          <p:cNvPicPr preferRelativeResize="0"/>
          <p:nvPr/>
        </p:nvPicPr>
        <p:blipFill rotWithShape="1">
          <a:blip r:embed="rId2">
            <a:alphaModFix/>
          </a:blip>
          <a:srcRect/>
          <a:stretch/>
        </p:blipFill>
        <p:spPr>
          <a:xfrm>
            <a:off x="3933934" y="-593934"/>
            <a:ext cx="8790967" cy="8445867"/>
          </a:xfrm>
          <a:prstGeom prst="rect">
            <a:avLst/>
          </a:prstGeom>
          <a:noFill/>
          <a:ln>
            <a:noFill/>
          </a:ln>
        </p:spPr>
      </p:pic>
      <p:sp>
        <p:nvSpPr>
          <p:cNvPr id="11" name="Google Shape;11;p55"/>
          <p:cNvSpPr txBox="1">
            <a:spLocks noGrp="1"/>
          </p:cNvSpPr>
          <p:nvPr>
            <p:ph type="ctrTitle"/>
          </p:nvPr>
        </p:nvSpPr>
        <p:spPr>
          <a:xfrm>
            <a:off x="520700" y="2425700"/>
            <a:ext cx="10962800" cy="124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2" name="Google Shape;12;p55"/>
          <p:cNvSpPr txBox="1">
            <a:spLocks noGrp="1"/>
          </p:cNvSpPr>
          <p:nvPr>
            <p:ph type="subTitle" idx="1"/>
          </p:nvPr>
        </p:nvSpPr>
        <p:spPr>
          <a:xfrm>
            <a:off x="520700" y="3718840"/>
            <a:ext cx="10962800" cy="5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Font typeface="Lato"/>
              <a:buNone/>
              <a:defRPr>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3" name="Google Shape;13;p55"/>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rgbClr val="F3F3F3"/>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3430731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 top">
  <p:cSld name="Title and two columns - top">
    <p:bg>
      <p:bgPr>
        <a:solidFill>
          <a:schemeClr val="dk2"/>
        </a:solidFill>
        <a:effectLst/>
      </p:bgPr>
    </p:bg>
    <p:spTree>
      <p:nvGrpSpPr>
        <p:cNvPr id="1" name="Shape 14"/>
        <p:cNvGrpSpPr/>
        <p:nvPr/>
      </p:nvGrpSpPr>
      <p:grpSpPr>
        <a:xfrm>
          <a:off x="0" y="0"/>
          <a:ext cx="0" cy="0"/>
          <a:chOff x="0" y="0"/>
          <a:chExt cx="0" cy="0"/>
        </a:xfrm>
      </p:grpSpPr>
      <p:sp>
        <p:nvSpPr>
          <p:cNvPr id="15" name="Google Shape;15;p58"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58"/>
          <p:cNvSpPr txBox="1">
            <a:spLocks noGrp="1"/>
          </p:cNvSpPr>
          <p:nvPr>
            <p:ph type="title"/>
          </p:nvPr>
        </p:nvSpPr>
        <p:spPr>
          <a:xfrm>
            <a:off x="629200" y="2737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Font typeface="Lato"/>
              <a:buNone/>
              <a:defRPr b="1">
                <a:latin typeface="Lato"/>
                <a:ea typeface="Lato"/>
                <a:cs typeface="Lato"/>
                <a:sym typeface="Lato"/>
              </a:defRPr>
            </a:lvl1pPr>
            <a:lvl2pPr lvl="1" algn="l">
              <a:lnSpc>
                <a:spcPct val="100000"/>
              </a:lnSpc>
              <a:spcBef>
                <a:spcPts val="0"/>
              </a:spcBef>
              <a:spcAft>
                <a:spcPts val="0"/>
              </a:spcAft>
              <a:buSzPts val="3200"/>
              <a:buFont typeface="Lato"/>
              <a:buNone/>
              <a:defRPr b="1">
                <a:latin typeface="Lato"/>
                <a:ea typeface="Lato"/>
                <a:cs typeface="Lato"/>
                <a:sym typeface="Lato"/>
              </a:defRPr>
            </a:lvl2pPr>
            <a:lvl3pPr lvl="2" algn="l">
              <a:lnSpc>
                <a:spcPct val="100000"/>
              </a:lnSpc>
              <a:spcBef>
                <a:spcPts val="0"/>
              </a:spcBef>
              <a:spcAft>
                <a:spcPts val="0"/>
              </a:spcAft>
              <a:buSzPts val="3200"/>
              <a:buFont typeface="Lato"/>
              <a:buNone/>
              <a:defRPr b="1">
                <a:latin typeface="Lato"/>
                <a:ea typeface="Lato"/>
                <a:cs typeface="Lato"/>
                <a:sym typeface="Lato"/>
              </a:defRPr>
            </a:lvl3pPr>
            <a:lvl4pPr lvl="3" algn="l">
              <a:lnSpc>
                <a:spcPct val="100000"/>
              </a:lnSpc>
              <a:spcBef>
                <a:spcPts val="0"/>
              </a:spcBef>
              <a:spcAft>
                <a:spcPts val="0"/>
              </a:spcAft>
              <a:buSzPts val="3200"/>
              <a:buFont typeface="Lato"/>
              <a:buNone/>
              <a:defRPr b="1">
                <a:latin typeface="Lato"/>
                <a:ea typeface="Lato"/>
                <a:cs typeface="Lato"/>
                <a:sym typeface="Lato"/>
              </a:defRPr>
            </a:lvl4pPr>
            <a:lvl5pPr lvl="4" algn="l">
              <a:lnSpc>
                <a:spcPct val="100000"/>
              </a:lnSpc>
              <a:spcBef>
                <a:spcPts val="0"/>
              </a:spcBef>
              <a:spcAft>
                <a:spcPts val="0"/>
              </a:spcAft>
              <a:buSzPts val="3200"/>
              <a:buFont typeface="Lato"/>
              <a:buNone/>
              <a:defRPr b="1">
                <a:latin typeface="Lato"/>
                <a:ea typeface="Lato"/>
                <a:cs typeface="Lato"/>
                <a:sym typeface="Lato"/>
              </a:defRPr>
            </a:lvl5pPr>
            <a:lvl6pPr lvl="5" algn="l">
              <a:lnSpc>
                <a:spcPct val="100000"/>
              </a:lnSpc>
              <a:spcBef>
                <a:spcPts val="0"/>
              </a:spcBef>
              <a:spcAft>
                <a:spcPts val="0"/>
              </a:spcAft>
              <a:buSzPts val="3200"/>
              <a:buFont typeface="Lato"/>
              <a:buNone/>
              <a:defRPr b="1">
                <a:latin typeface="Lato"/>
                <a:ea typeface="Lato"/>
                <a:cs typeface="Lato"/>
                <a:sym typeface="Lato"/>
              </a:defRPr>
            </a:lvl6pPr>
            <a:lvl7pPr lvl="6" algn="l">
              <a:lnSpc>
                <a:spcPct val="100000"/>
              </a:lnSpc>
              <a:spcBef>
                <a:spcPts val="0"/>
              </a:spcBef>
              <a:spcAft>
                <a:spcPts val="0"/>
              </a:spcAft>
              <a:buSzPts val="3200"/>
              <a:buFont typeface="Lato"/>
              <a:buNone/>
              <a:defRPr b="1">
                <a:latin typeface="Lato"/>
                <a:ea typeface="Lato"/>
                <a:cs typeface="Lato"/>
                <a:sym typeface="Lato"/>
              </a:defRPr>
            </a:lvl7pPr>
            <a:lvl8pPr lvl="7" algn="l">
              <a:lnSpc>
                <a:spcPct val="100000"/>
              </a:lnSpc>
              <a:spcBef>
                <a:spcPts val="0"/>
              </a:spcBef>
              <a:spcAft>
                <a:spcPts val="0"/>
              </a:spcAft>
              <a:buSzPts val="3200"/>
              <a:buFont typeface="Lato"/>
              <a:buNone/>
              <a:defRPr b="1">
                <a:latin typeface="Lato"/>
                <a:ea typeface="Lato"/>
                <a:cs typeface="Lato"/>
                <a:sym typeface="Lato"/>
              </a:defRPr>
            </a:lvl8pPr>
            <a:lvl9pPr lvl="8" algn="l">
              <a:lnSpc>
                <a:spcPct val="100000"/>
              </a:lnSpc>
              <a:spcBef>
                <a:spcPts val="0"/>
              </a:spcBef>
              <a:spcAft>
                <a:spcPts val="0"/>
              </a:spcAft>
              <a:buSzPts val="3200"/>
              <a:buFont typeface="Lato"/>
              <a:buNone/>
              <a:defRPr b="1">
                <a:latin typeface="Lato"/>
                <a:ea typeface="Lato"/>
                <a:cs typeface="Lato"/>
                <a:sym typeface="Lato"/>
              </a:defRPr>
            </a:lvl9pPr>
          </a:lstStyle>
          <a:p>
            <a:endParaRPr/>
          </a:p>
        </p:txBody>
      </p:sp>
      <p:sp>
        <p:nvSpPr>
          <p:cNvPr id="17" name="Google Shape;17;p58"/>
          <p:cNvSpPr txBox="1">
            <a:spLocks noGrp="1"/>
          </p:cNvSpPr>
          <p:nvPr>
            <p:ph type="body" idx="1"/>
          </p:nvPr>
        </p:nvSpPr>
        <p:spPr>
          <a:xfrm>
            <a:off x="629200" y="1644367"/>
            <a:ext cx="53332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8" name="Google Shape;18;p58"/>
          <p:cNvSpPr txBox="1">
            <a:spLocks noGrp="1"/>
          </p:cNvSpPr>
          <p:nvPr>
            <p:ph type="body" idx="2"/>
          </p:nvPr>
        </p:nvSpPr>
        <p:spPr>
          <a:xfrm>
            <a:off x="6259000" y="1644367"/>
            <a:ext cx="53332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9" name="Google Shape;19;p58"/>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20" name="Google Shape;20;p58"/>
          <p:cNvGrpSpPr/>
          <p:nvPr/>
        </p:nvGrpSpPr>
        <p:grpSpPr>
          <a:xfrm>
            <a:off x="203201" y="6372600"/>
            <a:ext cx="4762500" cy="364800"/>
            <a:chOff x="152400" y="4779450"/>
            <a:chExt cx="3571875" cy="273600"/>
          </a:xfrm>
        </p:grpSpPr>
        <p:pic>
          <p:nvPicPr>
            <p:cNvPr id="21" name="Google Shape;21;p58"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22" name="Google Shape;22;p58"/>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23" name="Google Shape;23;p5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985184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59" descr="null"/>
          <p:cNvSpPr/>
          <p:nvPr/>
        </p:nvSpPr>
        <p:spPr>
          <a:xfrm rot="10800000" flipH="1">
            <a:off x="0" y="1034400"/>
            <a:ext cx="12192000" cy="5823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 name="Google Shape;26;p59"/>
          <p:cNvSpPr txBox="1">
            <a:spLocks noGrp="1"/>
          </p:cNvSpPr>
          <p:nvPr>
            <p:ph type="title"/>
          </p:nvPr>
        </p:nvSpPr>
        <p:spPr>
          <a:xfrm>
            <a:off x="131000" y="123400"/>
            <a:ext cx="11768800" cy="8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2400"/>
              <a:buNone/>
              <a:defRPr sz="3200">
                <a:solidFill>
                  <a:schemeClr val="dk2"/>
                </a:solidFill>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27" name="Google Shape;27;p59"/>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grpSp>
        <p:nvGrpSpPr>
          <p:cNvPr id="28" name="Google Shape;28;p59"/>
          <p:cNvGrpSpPr/>
          <p:nvPr/>
        </p:nvGrpSpPr>
        <p:grpSpPr>
          <a:xfrm>
            <a:off x="203201" y="6372600"/>
            <a:ext cx="4762500" cy="364800"/>
            <a:chOff x="152400" y="4779450"/>
            <a:chExt cx="3571875" cy="273600"/>
          </a:xfrm>
        </p:grpSpPr>
        <p:pic>
          <p:nvPicPr>
            <p:cNvPr id="29" name="Google Shape;29;p59"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30" name="Google Shape;30;p5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31" name="Google Shape;31;p59"/>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2021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0"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642714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32"/>
        <p:cNvGrpSpPr/>
        <p:nvPr/>
      </p:nvGrpSpPr>
      <p:grpSpPr>
        <a:xfrm>
          <a:off x="0" y="0"/>
          <a:ext cx="0" cy="0"/>
          <a:chOff x="0" y="0"/>
          <a:chExt cx="0" cy="0"/>
        </a:xfrm>
      </p:grpSpPr>
      <p:sp>
        <p:nvSpPr>
          <p:cNvPr id="33" name="Google Shape;33;p60"/>
          <p:cNvSpPr txBox="1">
            <a:spLocks noGrp="1"/>
          </p:cNvSpPr>
          <p:nvPr>
            <p:ph type="title"/>
          </p:nvPr>
        </p:nvSpPr>
        <p:spPr>
          <a:xfrm>
            <a:off x="653667" y="651000"/>
            <a:ext cx="83028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6000"/>
              <a:buNone/>
              <a:defRPr sz="8000">
                <a:solidFill>
                  <a:schemeClr val="dk2"/>
                </a:solidFill>
              </a:defRPr>
            </a:lvl1pPr>
            <a:lvl2pPr lvl="1" algn="l">
              <a:lnSpc>
                <a:spcPct val="100000"/>
              </a:lnSpc>
              <a:spcBef>
                <a:spcPts val="0"/>
              </a:spcBef>
              <a:spcAft>
                <a:spcPts val="0"/>
              </a:spcAft>
              <a:buClr>
                <a:schemeClr val="dk2"/>
              </a:buClr>
              <a:buSzPts val="6000"/>
              <a:buNone/>
              <a:defRPr sz="8000">
                <a:solidFill>
                  <a:schemeClr val="dk2"/>
                </a:solidFill>
              </a:defRPr>
            </a:lvl2pPr>
            <a:lvl3pPr lvl="2" algn="l">
              <a:lnSpc>
                <a:spcPct val="100000"/>
              </a:lnSpc>
              <a:spcBef>
                <a:spcPts val="0"/>
              </a:spcBef>
              <a:spcAft>
                <a:spcPts val="0"/>
              </a:spcAft>
              <a:buClr>
                <a:schemeClr val="dk2"/>
              </a:buClr>
              <a:buSzPts val="6000"/>
              <a:buNone/>
              <a:defRPr sz="8000">
                <a:solidFill>
                  <a:schemeClr val="dk2"/>
                </a:solidFill>
              </a:defRPr>
            </a:lvl3pPr>
            <a:lvl4pPr lvl="3" algn="l">
              <a:lnSpc>
                <a:spcPct val="100000"/>
              </a:lnSpc>
              <a:spcBef>
                <a:spcPts val="0"/>
              </a:spcBef>
              <a:spcAft>
                <a:spcPts val="0"/>
              </a:spcAft>
              <a:buClr>
                <a:schemeClr val="dk2"/>
              </a:buClr>
              <a:buSzPts val="6000"/>
              <a:buNone/>
              <a:defRPr sz="8000">
                <a:solidFill>
                  <a:schemeClr val="dk2"/>
                </a:solidFill>
              </a:defRPr>
            </a:lvl4pPr>
            <a:lvl5pPr lvl="4" algn="l">
              <a:lnSpc>
                <a:spcPct val="100000"/>
              </a:lnSpc>
              <a:spcBef>
                <a:spcPts val="0"/>
              </a:spcBef>
              <a:spcAft>
                <a:spcPts val="0"/>
              </a:spcAft>
              <a:buClr>
                <a:schemeClr val="dk2"/>
              </a:buClr>
              <a:buSzPts val="6000"/>
              <a:buNone/>
              <a:defRPr sz="8000">
                <a:solidFill>
                  <a:schemeClr val="dk2"/>
                </a:solidFill>
              </a:defRPr>
            </a:lvl5pPr>
            <a:lvl6pPr lvl="5" algn="l">
              <a:lnSpc>
                <a:spcPct val="100000"/>
              </a:lnSpc>
              <a:spcBef>
                <a:spcPts val="0"/>
              </a:spcBef>
              <a:spcAft>
                <a:spcPts val="0"/>
              </a:spcAft>
              <a:buClr>
                <a:schemeClr val="dk2"/>
              </a:buClr>
              <a:buSzPts val="6000"/>
              <a:buNone/>
              <a:defRPr sz="8000">
                <a:solidFill>
                  <a:schemeClr val="dk2"/>
                </a:solidFill>
              </a:defRPr>
            </a:lvl6pPr>
            <a:lvl7pPr lvl="6" algn="l">
              <a:lnSpc>
                <a:spcPct val="100000"/>
              </a:lnSpc>
              <a:spcBef>
                <a:spcPts val="0"/>
              </a:spcBef>
              <a:spcAft>
                <a:spcPts val="0"/>
              </a:spcAft>
              <a:buClr>
                <a:schemeClr val="dk2"/>
              </a:buClr>
              <a:buSzPts val="6000"/>
              <a:buNone/>
              <a:defRPr sz="8000">
                <a:solidFill>
                  <a:schemeClr val="dk2"/>
                </a:solidFill>
              </a:defRPr>
            </a:lvl7pPr>
            <a:lvl8pPr lvl="7" algn="l">
              <a:lnSpc>
                <a:spcPct val="100000"/>
              </a:lnSpc>
              <a:spcBef>
                <a:spcPts val="0"/>
              </a:spcBef>
              <a:spcAft>
                <a:spcPts val="0"/>
              </a:spcAft>
              <a:buClr>
                <a:schemeClr val="dk2"/>
              </a:buClr>
              <a:buSzPts val="6000"/>
              <a:buNone/>
              <a:defRPr sz="8000">
                <a:solidFill>
                  <a:schemeClr val="dk2"/>
                </a:solidFill>
              </a:defRPr>
            </a:lvl8pPr>
            <a:lvl9pPr lvl="8" algn="l">
              <a:lnSpc>
                <a:spcPct val="100000"/>
              </a:lnSpc>
              <a:spcBef>
                <a:spcPts val="0"/>
              </a:spcBef>
              <a:spcAft>
                <a:spcPts val="0"/>
              </a:spcAft>
              <a:buClr>
                <a:schemeClr val="dk2"/>
              </a:buClr>
              <a:buSzPts val="6000"/>
              <a:buNone/>
              <a:defRPr sz="8000">
                <a:solidFill>
                  <a:schemeClr val="dk2"/>
                </a:solidFill>
              </a:defRPr>
            </a:lvl9pPr>
          </a:lstStyle>
          <a:p>
            <a:endParaRPr/>
          </a:p>
        </p:txBody>
      </p:sp>
      <p:sp>
        <p:nvSpPr>
          <p:cNvPr id="34" name="Google Shape;34;p60"/>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35" name="Google Shape;35;p60"/>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xmlns="" val="573301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aves arp background">
  <p:cSld name="waves arp background">
    <p:bg>
      <p:bgPr>
        <a:solidFill>
          <a:schemeClr val="accent4"/>
        </a:solidFill>
        <a:effectLst/>
      </p:bgPr>
    </p:bg>
    <p:spTree>
      <p:nvGrpSpPr>
        <p:cNvPr id="1" name="Shape 36"/>
        <p:cNvGrpSpPr/>
        <p:nvPr/>
      </p:nvGrpSpPr>
      <p:grpSpPr>
        <a:xfrm>
          <a:off x="0" y="0"/>
          <a:ext cx="0" cy="0"/>
          <a:chOff x="0" y="0"/>
          <a:chExt cx="0" cy="0"/>
        </a:xfrm>
      </p:grpSpPr>
      <p:sp>
        <p:nvSpPr>
          <p:cNvPr id="37" name="Google Shape;37;p61"/>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
        <p:nvSpPr>
          <p:cNvPr id="38" name="Google Shape;38;p61"/>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pic>
        <p:nvPicPr>
          <p:cNvPr id="39" name="Google Shape;39;p61"/>
          <p:cNvPicPr preferRelativeResize="0"/>
          <p:nvPr/>
        </p:nvPicPr>
        <p:blipFill rotWithShape="1">
          <a:blip r:embed="rId2">
            <a:alphaModFix/>
          </a:blip>
          <a:srcRect l="10989" r="12789"/>
          <a:stretch/>
        </p:blipFill>
        <p:spPr>
          <a:xfrm>
            <a:off x="0" y="1"/>
            <a:ext cx="12192000" cy="6306433"/>
          </a:xfrm>
          <a:prstGeom prst="rect">
            <a:avLst/>
          </a:prstGeom>
          <a:noFill/>
          <a:ln>
            <a:noFill/>
          </a:ln>
        </p:spPr>
      </p:pic>
    </p:spTree>
    <p:extLst>
      <p:ext uri="{BB962C8B-B14F-4D97-AF65-F5344CB8AC3E}">
        <p14:creationId xmlns:p14="http://schemas.microsoft.com/office/powerpoint/2010/main" xmlns="" val="3544415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 top 1 1">
  <p:cSld name="Title and body - top 1 1">
    <p:bg>
      <p:bgPr>
        <a:solidFill>
          <a:schemeClr val="dk2"/>
        </a:solidFill>
        <a:effectLst/>
      </p:bgPr>
    </p:bg>
    <p:spTree>
      <p:nvGrpSpPr>
        <p:cNvPr id="1" name="Shape 40"/>
        <p:cNvGrpSpPr/>
        <p:nvPr/>
      </p:nvGrpSpPr>
      <p:grpSpPr>
        <a:xfrm>
          <a:off x="0" y="0"/>
          <a:ext cx="0" cy="0"/>
          <a:chOff x="0" y="0"/>
          <a:chExt cx="0" cy="0"/>
        </a:xfrm>
      </p:grpSpPr>
      <p:pic>
        <p:nvPicPr>
          <p:cNvPr id="41" name="Google Shape;41;p62"/>
          <p:cNvPicPr preferRelativeResize="0"/>
          <p:nvPr/>
        </p:nvPicPr>
        <p:blipFill rotWithShape="1">
          <a:blip r:embed="rId2">
            <a:alphaModFix amt="50000"/>
          </a:blip>
          <a:srcRect/>
          <a:stretch/>
        </p:blipFill>
        <p:spPr>
          <a:xfrm>
            <a:off x="7388" y="0"/>
            <a:ext cx="12177224" cy="6858000"/>
          </a:xfrm>
          <a:prstGeom prst="rect">
            <a:avLst/>
          </a:prstGeom>
          <a:noFill/>
          <a:ln>
            <a:noFill/>
          </a:ln>
        </p:spPr>
      </p:pic>
      <p:sp>
        <p:nvSpPr>
          <p:cNvPr id="42" name="Google Shape;42;p62" descr="null"/>
          <p:cNvSpPr txBox="1">
            <a:spLocks noGrp="1"/>
          </p:cNvSpPr>
          <p:nvPr>
            <p:ph type="title"/>
          </p:nvPr>
        </p:nvSpPr>
        <p:spPr>
          <a:xfrm>
            <a:off x="519800" y="5863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6"/>
              </a:buClr>
              <a:buSzPts val="3200"/>
              <a:buFont typeface="Lato"/>
              <a:buNone/>
              <a:defRPr b="1">
                <a:solidFill>
                  <a:schemeClr val="accent6"/>
                </a:solidFill>
                <a:latin typeface="Lato"/>
                <a:ea typeface="Lato"/>
                <a:cs typeface="Lato"/>
                <a:sym typeface="Lato"/>
              </a:defRPr>
            </a:lvl1pPr>
            <a:lvl2pPr lvl="1" algn="l">
              <a:lnSpc>
                <a:spcPct val="100000"/>
              </a:lnSpc>
              <a:spcBef>
                <a:spcPts val="0"/>
              </a:spcBef>
              <a:spcAft>
                <a:spcPts val="0"/>
              </a:spcAft>
              <a:buClr>
                <a:schemeClr val="accent6"/>
              </a:buClr>
              <a:buSzPts val="3200"/>
              <a:buNone/>
              <a:defRPr>
                <a:solidFill>
                  <a:schemeClr val="accent6"/>
                </a:solidFill>
              </a:defRPr>
            </a:lvl2pPr>
            <a:lvl3pPr lvl="2" algn="l">
              <a:lnSpc>
                <a:spcPct val="100000"/>
              </a:lnSpc>
              <a:spcBef>
                <a:spcPts val="0"/>
              </a:spcBef>
              <a:spcAft>
                <a:spcPts val="0"/>
              </a:spcAft>
              <a:buClr>
                <a:schemeClr val="accent6"/>
              </a:buClr>
              <a:buSzPts val="3200"/>
              <a:buNone/>
              <a:defRPr>
                <a:solidFill>
                  <a:schemeClr val="accent6"/>
                </a:solidFill>
              </a:defRPr>
            </a:lvl3pPr>
            <a:lvl4pPr lvl="3" algn="l">
              <a:lnSpc>
                <a:spcPct val="100000"/>
              </a:lnSpc>
              <a:spcBef>
                <a:spcPts val="0"/>
              </a:spcBef>
              <a:spcAft>
                <a:spcPts val="0"/>
              </a:spcAft>
              <a:buClr>
                <a:schemeClr val="accent6"/>
              </a:buClr>
              <a:buSzPts val="3200"/>
              <a:buNone/>
              <a:defRPr>
                <a:solidFill>
                  <a:schemeClr val="accent6"/>
                </a:solidFill>
              </a:defRPr>
            </a:lvl4pPr>
            <a:lvl5pPr lvl="4" algn="l">
              <a:lnSpc>
                <a:spcPct val="100000"/>
              </a:lnSpc>
              <a:spcBef>
                <a:spcPts val="0"/>
              </a:spcBef>
              <a:spcAft>
                <a:spcPts val="0"/>
              </a:spcAft>
              <a:buClr>
                <a:schemeClr val="accent6"/>
              </a:buClr>
              <a:buSzPts val="3200"/>
              <a:buNone/>
              <a:defRPr>
                <a:solidFill>
                  <a:schemeClr val="accent6"/>
                </a:solidFill>
              </a:defRPr>
            </a:lvl5pPr>
            <a:lvl6pPr lvl="5" algn="l">
              <a:lnSpc>
                <a:spcPct val="100000"/>
              </a:lnSpc>
              <a:spcBef>
                <a:spcPts val="0"/>
              </a:spcBef>
              <a:spcAft>
                <a:spcPts val="0"/>
              </a:spcAft>
              <a:buClr>
                <a:schemeClr val="accent6"/>
              </a:buClr>
              <a:buSzPts val="3200"/>
              <a:buNone/>
              <a:defRPr>
                <a:solidFill>
                  <a:schemeClr val="accent6"/>
                </a:solidFill>
              </a:defRPr>
            </a:lvl6pPr>
            <a:lvl7pPr lvl="6" algn="l">
              <a:lnSpc>
                <a:spcPct val="100000"/>
              </a:lnSpc>
              <a:spcBef>
                <a:spcPts val="0"/>
              </a:spcBef>
              <a:spcAft>
                <a:spcPts val="0"/>
              </a:spcAft>
              <a:buClr>
                <a:schemeClr val="accent6"/>
              </a:buClr>
              <a:buSzPts val="3200"/>
              <a:buNone/>
              <a:defRPr>
                <a:solidFill>
                  <a:schemeClr val="accent6"/>
                </a:solidFill>
              </a:defRPr>
            </a:lvl7pPr>
            <a:lvl8pPr lvl="7" algn="l">
              <a:lnSpc>
                <a:spcPct val="100000"/>
              </a:lnSpc>
              <a:spcBef>
                <a:spcPts val="0"/>
              </a:spcBef>
              <a:spcAft>
                <a:spcPts val="0"/>
              </a:spcAft>
              <a:buClr>
                <a:schemeClr val="accent6"/>
              </a:buClr>
              <a:buSzPts val="3200"/>
              <a:buNone/>
              <a:defRPr>
                <a:solidFill>
                  <a:schemeClr val="accent6"/>
                </a:solidFill>
              </a:defRPr>
            </a:lvl8pPr>
            <a:lvl9pPr lvl="8" algn="l">
              <a:lnSpc>
                <a:spcPct val="100000"/>
              </a:lnSpc>
              <a:spcBef>
                <a:spcPts val="0"/>
              </a:spcBef>
              <a:spcAft>
                <a:spcPts val="0"/>
              </a:spcAft>
              <a:buClr>
                <a:schemeClr val="accent6"/>
              </a:buClr>
              <a:buSzPts val="3200"/>
              <a:buNone/>
              <a:defRPr>
                <a:solidFill>
                  <a:schemeClr val="accent6"/>
                </a:solidFill>
              </a:defRPr>
            </a:lvl9pPr>
          </a:lstStyle>
          <a:p>
            <a:endParaRPr/>
          </a:p>
        </p:txBody>
      </p:sp>
      <p:sp>
        <p:nvSpPr>
          <p:cNvPr id="43" name="Google Shape;43;p62"/>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44" name="Google Shape;44;p62"/>
          <p:cNvGrpSpPr/>
          <p:nvPr/>
        </p:nvGrpSpPr>
        <p:grpSpPr>
          <a:xfrm>
            <a:off x="203201" y="6372600"/>
            <a:ext cx="4762500" cy="364800"/>
            <a:chOff x="152400" y="4779450"/>
            <a:chExt cx="3571875" cy="273600"/>
          </a:xfrm>
        </p:grpSpPr>
        <p:pic>
          <p:nvPicPr>
            <p:cNvPr id="45" name="Google Shape;45;p62" descr="Social media icons for: Twitter, Facebook, LinkedIn, Instagram, Pinterest, and YouTube"/>
            <p:cNvPicPr preferRelativeResize="0"/>
            <p:nvPr/>
          </p:nvPicPr>
          <p:blipFill rotWithShape="1">
            <a:blip r:embed="rId3">
              <a:alphaModFix/>
            </a:blip>
            <a:srcRect/>
            <a:stretch/>
          </p:blipFill>
          <p:spPr>
            <a:xfrm>
              <a:off x="152400" y="4882300"/>
              <a:ext cx="1229306" cy="170750"/>
            </a:xfrm>
            <a:prstGeom prst="rect">
              <a:avLst/>
            </a:prstGeom>
            <a:noFill/>
            <a:ln>
              <a:noFill/>
            </a:ln>
          </p:spPr>
        </p:pic>
        <p:sp>
          <p:nvSpPr>
            <p:cNvPr id="46" name="Google Shape;46;p62"/>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#UDLrising</a:t>
              </a:r>
              <a:endParaRPr sz="1600" b="1" i="0" u="none" strike="noStrike" cap="none">
                <a:solidFill>
                  <a:srgbClr val="372861"/>
                </a:solidFill>
                <a:latin typeface="Lato"/>
                <a:ea typeface="Lato"/>
                <a:cs typeface="Lato"/>
                <a:sym typeface="Lato"/>
              </a:endParaRPr>
            </a:p>
          </p:txBody>
        </p:sp>
      </p:grpSp>
      <p:sp>
        <p:nvSpPr>
          <p:cNvPr id="47" name="Google Shape;47;p62"/>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48" name="Google Shape;48;p62"/>
          <p:cNvSpPr txBox="1">
            <a:spLocks noGrp="1"/>
          </p:cNvSpPr>
          <p:nvPr>
            <p:ph type="body" idx="1"/>
          </p:nvPr>
        </p:nvSpPr>
        <p:spPr>
          <a:xfrm>
            <a:off x="629200" y="1949167"/>
            <a:ext cx="53332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49" name="Google Shape;49;p62"/>
          <p:cNvSpPr txBox="1">
            <a:spLocks noGrp="1"/>
          </p:cNvSpPr>
          <p:nvPr>
            <p:ph type="body" idx="2"/>
          </p:nvPr>
        </p:nvSpPr>
        <p:spPr>
          <a:xfrm>
            <a:off x="6259000" y="1949167"/>
            <a:ext cx="53332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Tree>
    <p:extLst>
      <p:ext uri="{BB962C8B-B14F-4D97-AF65-F5344CB8AC3E}">
        <p14:creationId xmlns:p14="http://schemas.microsoft.com/office/powerpoint/2010/main" xmlns="" val="180568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Document 8">
            <a:extLst>
              <a:ext uri="{FF2B5EF4-FFF2-40B4-BE49-F238E27FC236}">
                <a16:creationId xmlns:a16="http://schemas.microsoft.com/office/drawing/2014/main" xmlns="" id="{04857F72-8F95-9D47-BB80-9846E1352C0D}"/>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68DD80D8-B1A4-E142-823A-3711DF7EA49D}"/>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16" name="Content Placeholder 3">
            <a:extLst>
              <a:ext uri="{FF2B5EF4-FFF2-40B4-BE49-F238E27FC236}">
                <a16:creationId xmlns:a16="http://schemas.microsoft.com/office/drawing/2014/main" xmlns="" id="{732142E5-DE04-154A-9FF7-012C20124C42}"/>
              </a:ext>
            </a:extLst>
          </p:cNvPr>
          <p:cNvSpPr>
            <a:spLocks noGrp="1"/>
          </p:cNvSpPr>
          <p:nvPr>
            <p:ph sz="half" idx="2"/>
          </p:nvPr>
        </p:nvSpPr>
        <p:spPr>
          <a:xfrm>
            <a:off x="322386" y="1923169"/>
            <a:ext cx="5480537" cy="4266494"/>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xmlns="" id="{9A7DBBE0-653A-E748-8B94-2DB569F1AEBD}"/>
              </a:ext>
            </a:extLst>
          </p:cNvPr>
          <p:cNvSpPr>
            <a:spLocks noGrp="1"/>
          </p:cNvSpPr>
          <p:nvPr>
            <p:ph sz="quarter" idx="4"/>
          </p:nvPr>
        </p:nvSpPr>
        <p:spPr>
          <a:xfrm>
            <a:off x="6194426" y="1923169"/>
            <a:ext cx="5507527" cy="4266494"/>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xmlns="" id="{98946155-E3F3-204A-BCBC-E64306B4D432}"/>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20" name="TextBox 19">
            <a:extLst>
              <a:ext uri="{FF2B5EF4-FFF2-40B4-BE49-F238E27FC236}">
                <a16:creationId xmlns:a16="http://schemas.microsoft.com/office/drawing/2014/main" xmlns="" id="{D296688C-00AA-3149-A1B9-65B570AC805F}"/>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21" name="Picture 8">
            <a:extLst>
              <a:ext uri="{FF2B5EF4-FFF2-40B4-BE49-F238E27FC236}">
                <a16:creationId xmlns:a16="http://schemas.microsoft.com/office/drawing/2014/main" xmlns="" id="{157593A2-4675-4F4A-BED5-50A43CEC024D}"/>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4127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 top 1">
  <p:cSld name="Title and two columns - top 1">
    <p:bg>
      <p:bgPr>
        <a:solidFill>
          <a:schemeClr val="dk2"/>
        </a:solidFill>
        <a:effectLst/>
      </p:bgPr>
    </p:bg>
    <p:spTree>
      <p:nvGrpSpPr>
        <p:cNvPr id="1" name="Shape 55"/>
        <p:cNvGrpSpPr/>
        <p:nvPr/>
      </p:nvGrpSpPr>
      <p:grpSpPr>
        <a:xfrm>
          <a:off x="0" y="0"/>
          <a:ext cx="0" cy="0"/>
          <a:chOff x="0" y="0"/>
          <a:chExt cx="0" cy="0"/>
        </a:xfrm>
      </p:grpSpPr>
      <p:sp>
        <p:nvSpPr>
          <p:cNvPr id="56" name="Google Shape;56;p64" descr="null"/>
          <p:cNvSpPr/>
          <p:nvPr/>
        </p:nvSpPr>
        <p:spPr>
          <a:xfrm>
            <a:off x="-111600" y="-81833"/>
            <a:ext cx="12303600" cy="21404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 name="Google Shape;57;p64"/>
          <p:cNvSpPr txBox="1">
            <a:spLocks noGrp="1"/>
          </p:cNvSpPr>
          <p:nvPr>
            <p:ph type="title"/>
          </p:nvPr>
        </p:nvSpPr>
        <p:spPr>
          <a:xfrm>
            <a:off x="629200" y="705933"/>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Font typeface="Lato"/>
              <a:buNone/>
              <a:defRPr b="1">
                <a:latin typeface="Lato"/>
                <a:ea typeface="Lato"/>
                <a:cs typeface="Lato"/>
                <a:sym typeface="Lato"/>
              </a:defRPr>
            </a:lvl1pPr>
            <a:lvl2pPr lvl="1" algn="l">
              <a:lnSpc>
                <a:spcPct val="100000"/>
              </a:lnSpc>
              <a:spcBef>
                <a:spcPts val="0"/>
              </a:spcBef>
              <a:spcAft>
                <a:spcPts val="0"/>
              </a:spcAft>
              <a:buSzPts val="3200"/>
              <a:buFont typeface="Lato"/>
              <a:buNone/>
              <a:defRPr b="1">
                <a:latin typeface="Lato"/>
                <a:ea typeface="Lato"/>
                <a:cs typeface="Lato"/>
                <a:sym typeface="Lato"/>
              </a:defRPr>
            </a:lvl2pPr>
            <a:lvl3pPr lvl="2" algn="l">
              <a:lnSpc>
                <a:spcPct val="100000"/>
              </a:lnSpc>
              <a:spcBef>
                <a:spcPts val="0"/>
              </a:spcBef>
              <a:spcAft>
                <a:spcPts val="0"/>
              </a:spcAft>
              <a:buSzPts val="3200"/>
              <a:buFont typeface="Lato"/>
              <a:buNone/>
              <a:defRPr b="1">
                <a:latin typeface="Lato"/>
                <a:ea typeface="Lato"/>
                <a:cs typeface="Lato"/>
                <a:sym typeface="Lato"/>
              </a:defRPr>
            </a:lvl3pPr>
            <a:lvl4pPr lvl="3" algn="l">
              <a:lnSpc>
                <a:spcPct val="100000"/>
              </a:lnSpc>
              <a:spcBef>
                <a:spcPts val="0"/>
              </a:spcBef>
              <a:spcAft>
                <a:spcPts val="0"/>
              </a:spcAft>
              <a:buSzPts val="3200"/>
              <a:buFont typeface="Lato"/>
              <a:buNone/>
              <a:defRPr b="1">
                <a:latin typeface="Lato"/>
                <a:ea typeface="Lato"/>
                <a:cs typeface="Lato"/>
                <a:sym typeface="Lato"/>
              </a:defRPr>
            </a:lvl4pPr>
            <a:lvl5pPr lvl="4" algn="l">
              <a:lnSpc>
                <a:spcPct val="100000"/>
              </a:lnSpc>
              <a:spcBef>
                <a:spcPts val="0"/>
              </a:spcBef>
              <a:spcAft>
                <a:spcPts val="0"/>
              </a:spcAft>
              <a:buSzPts val="3200"/>
              <a:buFont typeface="Lato"/>
              <a:buNone/>
              <a:defRPr b="1">
                <a:latin typeface="Lato"/>
                <a:ea typeface="Lato"/>
                <a:cs typeface="Lato"/>
                <a:sym typeface="Lato"/>
              </a:defRPr>
            </a:lvl5pPr>
            <a:lvl6pPr lvl="5" algn="l">
              <a:lnSpc>
                <a:spcPct val="100000"/>
              </a:lnSpc>
              <a:spcBef>
                <a:spcPts val="0"/>
              </a:spcBef>
              <a:spcAft>
                <a:spcPts val="0"/>
              </a:spcAft>
              <a:buSzPts val="3200"/>
              <a:buFont typeface="Lato"/>
              <a:buNone/>
              <a:defRPr b="1">
                <a:latin typeface="Lato"/>
                <a:ea typeface="Lato"/>
                <a:cs typeface="Lato"/>
                <a:sym typeface="Lato"/>
              </a:defRPr>
            </a:lvl6pPr>
            <a:lvl7pPr lvl="6" algn="l">
              <a:lnSpc>
                <a:spcPct val="100000"/>
              </a:lnSpc>
              <a:spcBef>
                <a:spcPts val="0"/>
              </a:spcBef>
              <a:spcAft>
                <a:spcPts val="0"/>
              </a:spcAft>
              <a:buSzPts val="3200"/>
              <a:buFont typeface="Lato"/>
              <a:buNone/>
              <a:defRPr b="1">
                <a:latin typeface="Lato"/>
                <a:ea typeface="Lato"/>
                <a:cs typeface="Lato"/>
                <a:sym typeface="Lato"/>
              </a:defRPr>
            </a:lvl7pPr>
            <a:lvl8pPr lvl="7" algn="l">
              <a:lnSpc>
                <a:spcPct val="100000"/>
              </a:lnSpc>
              <a:spcBef>
                <a:spcPts val="0"/>
              </a:spcBef>
              <a:spcAft>
                <a:spcPts val="0"/>
              </a:spcAft>
              <a:buSzPts val="3200"/>
              <a:buFont typeface="Lato"/>
              <a:buNone/>
              <a:defRPr b="1">
                <a:latin typeface="Lato"/>
                <a:ea typeface="Lato"/>
                <a:cs typeface="Lato"/>
                <a:sym typeface="Lato"/>
              </a:defRPr>
            </a:lvl8pPr>
            <a:lvl9pPr lvl="8" algn="l">
              <a:lnSpc>
                <a:spcPct val="100000"/>
              </a:lnSpc>
              <a:spcBef>
                <a:spcPts val="0"/>
              </a:spcBef>
              <a:spcAft>
                <a:spcPts val="0"/>
              </a:spcAft>
              <a:buSzPts val="3200"/>
              <a:buFont typeface="Lato"/>
              <a:buNone/>
              <a:defRPr b="1">
                <a:latin typeface="Lato"/>
                <a:ea typeface="Lato"/>
                <a:cs typeface="Lato"/>
                <a:sym typeface="Lato"/>
              </a:defRPr>
            </a:lvl9pPr>
          </a:lstStyle>
          <a:p>
            <a:endParaRPr/>
          </a:p>
        </p:txBody>
      </p:sp>
      <p:sp>
        <p:nvSpPr>
          <p:cNvPr id="58" name="Google Shape;58;p64"/>
          <p:cNvSpPr txBox="1">
            <a:spLocks noGrp="1"/>
          </p:cNvSpPr>
          <p:nvPr>
            <p:ph type="body" idx="1"/>
          </p:nvPr>
        </p:nvSpPr>
        <p:spPr>
          <a:xfrm>
            <a:off x="629200" y="2372383"/>
            <a:ext cx="5333200" cy="2885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59" name="Google Shape;59;p64"/>
          <p:cNvSpPr txBox="1">
            <a:spLocks noGrp="1"/>
          </p:cNvSpPr>
          <p:nvPr>
            <p:ph type="body" idx="2"/>
          </p:nvPr>
        </p:nvSpPr>
        <p:spPr>
          <a:xfrm>
            <a:off x="6259000" y="2372383"/>
            <a:ext cx="5333200" cy="2885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60" name="Google Shape;60;p64"/>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61" name="Google Shape;61;p64"/>
          <p:cNvGrpSpPr/>
          <p:nvPr/>
        </p:nvGrpSpPr>
        <p:grpSpPr>
          <a:xfrm>
            <a:off x="203201" y="6372600"/>
            <a:ext cx="4762500" cy="364800"/>
            <a:chOff x="152400" y="4779450"/>
            <a:chExt cx="3571875" cy="273600"/>
          </a:xfrm>
        </p:grpSpPr>
        <p:pic>
          <p:nvPicPr>
            <p:cNvPr id="62" name="Google Shape;62;p64"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63" name="Google Shape;63;p64"/>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64" name="Google Shape;64;p6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endParaRPr sz="933" b="1" i="0" u="none" strike="noStrike" cap="none">
              <a:solidFill>
                <a:schemeClr val="accent6"/>
              </a:solidFill>
              <a:latin typeface="Lato"/>
              <a:ea typeface="Lato"/>
              <a:cs typeface="Lato"/>
              <a:sym typeface="Lato"/>
            </a:endParaRPr>
          </a:p>
        </p:txBody>
      </p:sp>
      <p:pic>
        <p:nvPicPr>
          <p:cNvPr id="65" name="Google Shape;65;p64" descr="Null"/>
          <p:cNvPicPr preferRelativeResize="0"/>
          <p:nvPr/>
        </p:nvPicPr>
        <p:blipFill rotWithShape="1">
          <a:blip r:embed="rId3">
            <a:alphaModFix/>
          </a:blip>
          <a:srcRect t="51220" b="2769"/>
          <a:stretch/>
        </p:blipFill>
        <p:spPr>
          <a:xfrm>
            <a:off x="-9300" y="4452210"/>
            <a:ext cx="12210599" cy="1831759"/>
          </a:xfrm>
          <a:prstGeom prst="rect">
            <a:avLst/>
          </a:prstGeom>
          <a:noFill/>
          <a:ln>
            <a:noFill/>
          </a:ln>
        </p:spPr>
      </p:pic>
    </p:spTree>
    <p:extLst>
      <p:ext uri="{BB962C8B-B14F-4D97-AF65-F5344CB8AC3E}">
        <p14:creationId xmlns:p14="http://schemas.microsoft.com/office/powerpoint/2010/main" xmlns="" val="1734249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66"/>
        <p:cNvGrpSpPr/>
        <p:nvPr/>
      </p:nvGrpSpPr>
      <p:grpSpPr>
        <a:xfrm>
          <a:off x="0" y="0"/>
          <a:ext cx="0" cy="0"/>
          <a:chOff x="0" y="0"/>
          <a:chExt cx="0" cy="0"/>
        </a:xfrm>
      </p:grpSpPr>
      <p:sp>
        <p:nvSpPr>
          <p:cNvPr id="67" name="Google Shape;67;p65" descr="null"/>
          <p:cNvSpPr/>
          <p:nvPr/>
        </p:nvSpPr>
        <p:spPr>
          <a:xfrm flipH="1">
            <a:off x="0" y="0"/>
            <a:ext cx="57476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65"/>
          <p:cNvSpPr txBox="1">
            <a:spLocks noGrp="1"/>
          </p:cNvSpPr>
          <p:nvPr>
            <p:ph type="title"/>
          </p:nvPr>
        </p:nvSpPr>
        <p:spPr>
          <a:xfrm>
            <a:off x="278600" y="368133"/>
            <a:ext cx="5393600" cy="164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600"/>
              <a:buFont typeface="Lato Black"/>
              <a:buNone/>
              <a:defRPr sz="4800" b="0">
                <a:solidFill>
                  <a:schemeClr val="dk2"/>
                </a:solidFill>
                <a:latin typeface="Lato Black"/>
                <a:ea typeface="Lato Black"/>
                <a:cs typeface="Lato Black"/>
                <a:sym typeface="Lato Black"/>
              </a:defRPr>
            </a:lvl1pPr>
            <a:lvl2pPr lvl="1" algn="l">
              <a:lnSpc>
                <a:spcPct val="100000"/>
              </a:lnSpc>
              <a:spcBef>
                <a:spcPts val="0"/>
              </a:spcBef>
              <a:spcAft>
                <a:spcPts val="0"/>
              </a:spcAft>
              <a:buClr>
                <a:schemeClr val="dk2"/>
              </a:buClr>
              <a:buSzPts val="4200"/>
              <a:buNone/>
              <a:defRPr sz="5600">
                <a:solidFill>
                  <a:schemeClr val="dk2"/>
                </a:solidFill>
              </a:defRPr>
            </a:lvl2pPr>
            <a:lvl3pPr lvl="2" algn="l">
              <a:lnSpc>
                <a:spcPct val="100000"/>
              </a:lnSpc>
              <a:spcBef>
                <a:spcPts val="0"/>
              </a:spcBef>
              <a:spcAft>
                <a:spcPts val="0"/>
              </a:spcAft>
              <a:buClr>
                <a:schemeClr val="dk2"/>
              </a:buClr>
              <a:buSzPts val="4200"/>
              <a:buNone/>
              <a:defRPr sz="5600">
                <a:solidFill>
                  <a:schemeClr val="dk2"/>
                </a:solidFill>
              </a:defRPr>
            </a:lvl3pPr>
            <a:lvl4pPr lvl="3" algn="l">
              <a:lnSpc>
                <a:spcPct val="100000"/>
              </a:lnSpc>
              <a:spcBef>
                <a:spcPts val="0"/>
              </a:spcBef>
              <a:spcAft>
                <a:spcPts val="0"/>
              </a:spcAft>
              <a:buClr>
                <a:schemeClr val="dk2"/>
              </a:buClr>
              <a:buSzPts val="4200"/>
              <a:buNone/>
              <a:defRPr sz="5600">
                <a:solidFill>
                  <a:schemeClr val="dk2"/>
                </a:solidFill>
              </a:defRPr>
            </a:lvl4pPr>
            <a:lvl5pPr lvl="4" algn="l">
              <a:lnSpc>
                <a:spcPct val="100000"/>
              </a:lnSpc>
              <a:spcBef>
                <a:spcPts val="0"/>
              </a:spcBef>
              <a:spcAft>
                <a:spcPts val="0"/>
              </a:spcAft>
              <a:buClr>
                <a:schemeClr val="dk2"/>
              </a:buClr>
              <a:buSzPts val="4200"/>
              <a:buNone/>
              <a:defRPr sz="5600">
                <a:solidFill>
                  <a:schemeClr val="dk2"/>
                </a:solidFill>
              </a:defRPr>
            </a:lvl5pPr>
            <a:lvl6pPr lvl="5" algn="l">
              <a:lnSpc>
                <a:spcPct val="100000"/>
              </a:lnSpc>
              <a:spcBef>
                <a:spcPts val="0"/>
              </a:spcBef>
              <a:spcAft>
                <a:spcPts val="0"/>
              </a:spcAft>
              <a:buClr>
                <a:schemeClr val="dk2"/>
              </a:buClr>
              <a:buSzPts val="4200"/>
              <a:buNone/>
              <a:defRPr sz="5600">
                <a:solidFill>
                  <a:schemeClr val="dk2"/>
                </a:solidFill>
              </a:defRPr>
            </a:lvl6pPr>
            <a:lvl7pPr lvl="6" algn="l">
              <a:lnSpc>
                <a:spcPct val="100000"/>
              </a:lnSpc>
              <a:spcBef>
                <a:spcPts val="0"/>
              </a:spcBef>
              <a:spcAft>
                <a:spcPts val="0"/>
              </a:spcAft>
              <a:buClr>
                <a:schemeClr val="dk2"/>
              </a:buClr>
              <a:buSzPts val="4200"/>
              <a:buNone/>
              <a:defRPr sz="5600">
                <a:solidFill>
                  <a:schemeClr val="dk2"/>
                </a:solidFill>
              </a:defRPr>
            </a:lvl7pPr>
            <a:lvl8pPr lvl="7" algn="l">
              <a:lnSpc>
                <a:spcPct val="100000"/>
              </a:lnSpc>
              <a:spcBef>
                <a:spcPts val="0"/>
              </a:spcBef>
              <a:spcAft>
                <a:spcPts val="0"/>
              </a:spcAft>
              <a:buClr>
                <a:schemeClr val="dk2"/>
              </a:buClr>
              <a:buSzPts val="4200"/>
              <a:buNone/>
              <a:defRPr sz="5600">
                <a:solidFill>
                  <a:schemeClr val="dk2"/>
                </a:solidFill>
              </a:defRPr>
            </a:lvl8pPr>
            <a:lvl9pPr lvl="8" algn="l">
              <a:lnSpc>
                <a:spcPct val="100000"/>
              </a:lnSpc>
              <a:spcBef>
                <a:spcPts val="0"/>
              </a:spcBef>
              <a:spcAft>
                <a:spcPts val="0"/>
              </a:spcAft>
              <a:buClr>
                <a:schemeClr val="dk2"/>
              </a:buClr>
              <a:buSzPts val="4200"/>
              <a:buNone/>
              <a:defRPr sz="5600">
                <a:solidFill>
                  <a:schemeClr val="dk2"/>
                </a:solidFill>
              </a:defRPr>
            </a:lvl9pPr>
          </a:lstStyle>
          <a:p>
            <a:endParaRPr/>
          </a:p>
        </p:txBody>
      </p:sp>
      <p:sp>
        <p:nvSpPr>
          <p:cNvPr id="69" name="Google Shape;69;p65"/>
          <p:cNvSpPr txBox="1">
            <a:spLocks noGrp="1"/>
          </p:cNvSpPr>
          <p:nvPr>
            <p:ph type="subTitle" idx="1"/>
          </p:nvPr>
        </p:nvSpPr>
        <p:spPr>
          <a:xfrm>
            <a:off x="278600" y="2116533"/>
            <a:ext cx="5292000" cy="164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400"/>
              <a:buNone/>
              <a:defRPr>
                <a:solidFill>
                  <a:schemeClr val="dk2"/>
                </a:solidFill>
              </a:defRPr>
            </a:lvl1pPr>
            <a:lvl2pPr lvl="1" algn="l">
              <a:lnSpc>
                <a:spcPct val="100000"/>
              </a:lnSpc>
              <a:spcBef>
                <a:spcPts val="0"/>
              </a:spcBef>
              <a:spcAft>
                <a:spcPts val="0"/>
              </a:spcAft>
              <a:buClr>
                <a:schemeClr val="dk2"/>
              </a:buClr>
              <a:buSzPts val="2100"/>
              <a:buNone/>
              <a:defRPr sz="2800">
                <a:solidFill>
                  <a:schemeClr val="dk2"/>
                </a:solidFill>
              </a:defRPr>
            </a:lvl2pPr>
            <a:lvl3pPr lvl="2" algn="l">
              <a:lnSpc>
                <a:spcPct val="100000"/>
              </a:lnSpc>
              <a:spcBef>
                <a:spcPts val="0"/>
              </a:spcBef>
              <a:spcAft>
                <a:spcPts val="0"/>
              </a:spcAft>
              <a:buClr>
                <a:schemeClr val="dk2"/>
              </a:buClr>
              <a:buSzPts val="2100"/>
              <a:buNone/>
              <a:defRPr sz="2800">
                <a:solidFill>
                  <a:schemeClr val="dk2"/>
                </a:solidFill>
              </a:defRPr>
            </a:lvl3pPr>
            <a:lvl4pPr lvl="3" algn="l">
              <a:lnSpc>
                <a:spcPct val="100000"/>
              </a:lnSpc>
              <a:spcBef>
                <a:spcPts val="0"/>
              </a:spcBef>
              <a:spcAft>
                <a:spcPts val="0"/>
              </a:spcAft>
              <a:buClr>
                <a:schemeClr val="dk2"/>
              </a:buClr>
              <a:buSzPts val="2100"/>
              <a:buNone/>
              <a:defRPr sz="2800">
                <a:solidFill>
                  <a:schemeClr val="dk2"/>
                </a:solidFill>
              </a:defRPr>
            </a:lvl4pPr>
            <a:lvl5pPr lvl="4" algn="l">
              <a:lnSpc>
                <a:spcPct val="100000"/>
              </a:lnSpc>
              <a:spcBef>
                <a:spcPts val="0"/>
              </a:spcBef>
              <a:spcAft>
                <a:spcPts val="0"/>
              </a:spcAft>
              <a:buClr>
                <a:schemeClr val="dk2"/>
              </a:buClr>
              <a:buSzPts val="2100"/>
              <a:buNone/>
              <a:defRPr sz="2800">
                <a:solidFill>
                  <a:schemeClr val="dk2"/>
                </a:solidFill>
              </a:defRPr>
            </a:lvl5pPr>
            <a:lvl6pPr lvl="5" algn="l">
              <a:lnSpc>
                <a:spcPct val="100000"/>
              </a:lnSpc>
              <a:spcBef>
                <a:spcPts val="0"/>
              </a:spcBef>
              <a:spcAft>
                <a:spcPts val="0"/>
              </a:spcAft>
              <a:buClr>
                <a:schemeClr val="dk2"/>
              </a:buClr>
              <a:buSzPts val="2100"/>
              <a:buNone/>
              <a:defRPr sz="2800">
                <a:solidFill>
                  <a:schemeClr val="dk2"/>
                </a:solidFill>
              </a:defRPr>
            </a:lvl6pPr>
            <a:lvl7pPr lvl="6" algn="l">
              <a:lnSpc>
                <a:spcPct val="100000"/>
              </a:lnSpc>
              <a:spcBef>
                <a:spcPts val="0"/>
              </a:spcBef>
              <a:spcAft>
                <a:spcPts val="0"/>
              </a:spcAft>
              <a:buClr>
                <a:schemeClr val="dk2"/>
              </a:buClr>
              <a:buSzPts val="2100"/>
              <a:buNone/>
              <a:defRPr sz="2800">
                <a:solidFill>
                  <a:schemeClr val="dk2"/>
                </a:solidFill>
              </a:defRPr>
            </a:lvl7pPr>
            <a:lvl8pPr lvl="7" algn="l">
              <a:lnSpc>
                <a:spcPct val="100000"/>
              </a:lnSpc>
              <a:spcBef>
                <a:spcPts val="0"/>
              </a:spcBef>
              <a:spcAft>
                <a:spcPts val="0"/>
              </a:spcAft>
              <a:buClr>
                <a:schemeClr val="dk2"/>
              </a:buClr>
              <a:buSzPts val="2100"/>
              <a:buNone/>
              <a:defRPr sz="2800">
                <a:solidFill>
                  <a:schemeClr val="dk2"/>
                </a:solidFill>
              </a:defRPr>
            </a:lvl8pPr>
            <a:lvl9pPr lvl="8" algn="l">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0" name="Google Shape;70;p65"/>
          <p:cNvSpPr txBox="1">
            <a:spLocks noGrp="1"/>
          </p:cNvSpPr>
          <p:nvPr>
            <p:ph type="body" idx="2"/>
          </p:nvPr>
        </p:nvSpPr>
        <p:spPr>
          <a:xfrm>
            <a:off x="6179600" y="620733"/>
            <a:ext cx="5116000" cy="49268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57189" algn="l">
              <a:lnSpc>
                <a:spcPct val="100000"/>
              </a:lnSpc>
              <a:spcBef>
                <a:spcPts val="2133"/>
              </a:spcBef>
              <a:spcAft>
                <a:spcPts val="0"/>
              </a:spcAft>
              <a:buClr>
                <a:schemeClr val="accent6"/>
              </a:buClr>
              <a:buSzPts val="1800"/>
              <a:buChar char="■"/>
              <a:defRPr>
                <a:solidFill>
                  <a:schemeClr val="accent6"/>
                </a:solidFill>
              </a:defRPr>
            </a:lvl3pPr>
            <a:lvl4pPr marL="2438339" lvl="3" indent="-440256" algn="l">
              <a:lnSpc>
                <a:spcPct val="100000"/>
              </a:lnSpc>
              <a:spcBef>
                <a:spcPts val="2133"/>
              </a:spcBef>
              <a:spcAft>
                <a:spcPts val="0"/>
              </a:spcAft>
              <a:buClr>
                <a:schemeClr val="accent6"/>
              </a:buClr>
              <a:buSzPts val="1600"/>
              <a:buChar char="●"/>
              <a:defRPr>
                <a:solidFill>
                  <a:schemeClr val="accent6"/>
                </a:solidFill>
              </a:defRPr>
            </a:lvl4pPr>
            <a:lvl5pPr marL="3047924" lvl="4" indent="-423323" algn="l">
              <a:lnSpc>
                <a:spcPct val="100000"/>
              </a:lnSpc>
              <a:spcBef>
                <a:spcPts val="2133"/>
              </a:spcBef>
              <a:spcAft>
                <a:spcPts val="0"/>
              </a:spcAft>
              <a:buClr>
                <a:schemeClr val="accent6"/>
              </a:buClr>
              <a:buSzPts val="1400"/>
              <a:buChar char="○"/>
              <a:defRPr>
                <a:solidFill>
                  <a:schemeClr val="accent6"/>
                </a:solidFill>
              </a:defRPr>
            </a:lvl5pPr>
            <a:lvl6pPr marL="3657509" lvl="5" indent="-423323" algn="l">
              <a:lnSpc>
                <a:spcPct val="100000"/>
              </a:lnSpc>
              <a:spcBef>
                <a:spcPts val="2133"/>
              </a:spcBef>
              <a:spcAft>
                <a:spcPts val="0"/>
              </a:spcAft>
              <a:buClr>
                <a:schemeClr val="accent6"/>
              </a:buClr>
              <a:buSzPts val="1400"/>
              <a:buChar char="■"/>
              <a:defRPr>
                <a:solidFill>
                  <a:schemeClr val="accent6"/>
                </a:solidFill>
              </a:defRPr>
            </a:lvl6pPr>
            <a:lvl7pPr marL="4267093" lvl="6" indent="-423323" algn="l">
              <a:lnSpc>
                <a:spcPct val="100000"/>
              </a:lnSpc>
              <a:spcBef>
                <a:spcPts val="2133"/>
              </a:spcBef>
              <a:spcAft>
                <a:spcPts val="0"/>
              </a:spcAft>
              <a:buClr>
                <a:schemeClr val="accent6"/>
              </a:buClr>
              <a:buSzPts val="1400"/>
              <a:buChar char="●"/>
              <a:defRPr>
                <a:solidFill>
                  <a:schemeClr val="accent6"/>
                </a:solidFill>
              </a:defRPr>
            </a:lvl7pPr>
            <a:lvl8pPr marL="4876678" lvl="7" indent="-423323" algn="l">
              <a:lnSpc>
                <a:spcPct val="100000"/>
              </a:lnSpc>
              <a:spcBef>
                <a:spcPts val="2133"/>
              </a:spcBef>
              <a:spcAft>
                <a:spcPts val="0"/>
              </a:spcAft>
              <a:buClr>
                <a:schemeClr val="accent6"/>
              </a:buClr>
              <a:buSzPts val="1400"/>
              <a:buChar char="○"/>
              <a:defRPr>
                <a:solidFill>
                  <a:schemeClr val="accent6"/>
                </a:solidFill>
              </a:defRPr>
            </a:lvl8pPr>
            <a:lvl9pPr marL="5486263" lvl="8" indent="-423323" algn="l">
              <a:lnSpc>
                <a:spcPct val="100000"/>
              </a:lnSpc>
              <a:spcBef>
                <a:spcPts val="2133"/>
              </a:spcBef>
              <a:spcAft>
                <a:spcPts val="2133"/>
              </a:spcAft>
              <a:buClr>
                <a:schemeClr val="accent6"/>
              </a:buClr>
              <a:buSzPts val="1400"/>
              <a:buChar char="■"/>
              <a:defRPr>
                <a:solidFill>
                  <a:schemeClr val="accent6"/>
                </a:solidFill>
              </a:defRPr>
            </a:lvl9pPr>
          </a:lstStyle>
          <a:p>
            <a:endParaRPr/>
          </a:p>
        </p:txBody>
      </p:sp>
      <p:sp>
        <p:nvSpPr>
          <p:cNvPr id="71" name="Google Shape;71;p65"/>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sp>
        <p:nvSpPr>
          <p:cNvPr id="72" name="Google Shape;72;p6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2210490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 side">
  <p:cSld name="Title and body - side">
    <p:bg>
      <p:bgPr>
        <a:solidFill>
          <a:schemeClr val="dk2"/>
        </a:solidFill>
        <a:effectLst/>
      </p:bgPr>
    </p:bg>
    <p:spTree>
      <p:nvGrpSpPr>
        <p:cNvPr id="1" name="Shape 73"/>
        <p:cNvGrpSpPr/>
        <p:nvPr/>
      </p:nvGrpSpPr>
      <p:grpSpPr>
        <a:xfrm>
          <a:off x="0" y="0"/>
          <a:ext cx="0" cy="0"/>
          <a:chOff x="0" y="0"/>
          <a:chExt cx="0" cy="0"/>
        </a:xfrm>
      </p:grpSpPr>
      <p:sp>
        <p:nvSpPr>
          <p:cNvPr id="74" name="Google Shape;74;p66" descr="null"/>
          <p:cNvSpPr/>
          <p:nvPr/>
        </p:nvSpPr>
        <p:spPr>
          <a:xfrm rot="5400000">
            <a:off x="-2848600" y="2848600"/>
            <a:ext cx="6864400" cy="1167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66"/>
          <p:cNvSpPr txBox="1">
            <a:spLocks noGrp="1"/>
          </p:cNvSpPr>
          <p:nvPr>
            <p:ph type="title"/>
          </p:nvPr>
        </p:nvSpPr>
        <p:spPr>
          <a:xfrm>
            <a:off x="1645200" y="273767"/>
            <a:ext cx="100204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3200"/>
              <a:buNone/>
              <a:defRPr>
                <a:solidFill>
                  <a:schemeClr val="dk1"/>
                </a:solidFill>
              </a:defRPr>
            </a:lvl2pPr>
            <a:lvl3pPr lvl="2" algn="l">
              <a:lnSpc>
                <a:spcPct val="100000"/>
              </a:lnSpc>
              <a:spcBef>
                <a:spcPts val="0"/>
              </a:spcBef>
              <a:spcAft>
                <a:spcPts val="0"/>
              </a:spcAft>
              <a:buClr>
                <a:schemeClr val="dk1"/>
              </a:buClr>
              <a:buSzPts val="3200"/>
              <a:buNone/>
              <a:defRPr>
                <a:solidFill>
                  <a:schemeClr val="dk1"/>
                </a:solidFill>
              </a:defRPr>
            </a:lvl3pPr>
            <a:lvl4pPr lvl="3" algn="l">
              <a:lnSpc>
                <a:spcPct val="100000"/>
              </a:lnSpc>
              <a:spcBef>
                <a:spcPts val="0"/>
              </a:spcBef>
              <a:spcAft>
                <a:spcPts val="0"/>
              </a:spcAft>
              <a:buClr>
                <a:schemeClr val="dk1"/>
              </a:buClr>
              <a:buSzPts val="3200"/>
              <a:buNone/>
              <a:defRPr>
                <a:solidFill>
                  <a:schemeClr val="dk1"/>
                </a:solidFill>
              </a:defRPr>
            </a:lvl4pPr>
            <a:lvl5pPr lvl="4" algn="l">
              <a:lnSpc>
                <a:spcPct val="100000"/>
              </a:lnSpc>
              <a:spcBef>
                <a:spcPts val="0"/>
              </a:spcBef>
              <a:spcAft>
                <a:spcPts val="0"/>
              </a:spcAft>
              <a:buClr>
                <a:schemeClr val="dk1"/>
              </a:buClr>
              <a:buSzPts val="3200"/>
              <a:buNone/>
              <a:defRPr>
                <a:solidFill>
                  <a:schemeClr val="dk1"/>
                </a:solidFill>
              </a:defRPr>
            </a:lvl5pPr>
            <a:lvl6pPr lvl="5" algn="l">
              <a:lnSpc>
                <a:spcPct val="100000"/>
              </a:lnSpc>
              <a:spcBef>
                <a:spcPts val="0"/>
              </a:spcBef>
              <a:spcAft>
                <a:spcPts val="0"/>
              </a:spcAft>
              <a:buClr>
                <a:schemeClr val="dk1"/>
              </a:buClr>
              <a:buSzPts val="3200"/>
              <a:buNone/>
              <a:defRPr>
                <a:solidFill>
                  <a:schemeClr val="dk1"/>
                </a:solidFill>
              </a:defRPr>
            </a:lvl6pPr>
            <a:lvl7pPr lvl="6" algn="l">
              <a:lnSpc>
                <a:spcPct val="100000"/>
              </a:lnSpc>
              <a:spcBef>
                <a:spcPts val="0"/>
              </a:spcBef>
              <a:spcAft>
                <a:spcPts val="0"/>
              </a:spcAft>
              <a:buClr>
                <a:schemeClr val="dk1"/>
              </a:buClr>
              <a:buSzPts val="3200"/>
              <a:buNone/>
              <a:defRPr>
                <a:solidFill>
                  <a:schemeClr val="dk1"/>
                </a:solidFill>
              </a:defRPr>
            </a:lvl7pPr>
            <a:lvl8pPr lvl="7" algn="l">
              <a:lnSpc>
                <a:spcPct val="100000"/>
              </a:lnSpc>
              <a:spcBef>
                <a:spcPts val="0"/>
              </a:spcBef>
              <a:spcAft>
                <a:spcPts val="0"/>
              </a:spcAft>
              <a:buClr>
                <a:schemeClr val="dk1"/>
              </a:buClr>
              <a:buSzPts val="3200"/>
              <a:buNone/>
              <a:defRPr>
                <a:solidFill>
                  <a:schemeClr val="dk1"/>
                </a:solidFill>
              </a:defRPr>
            </a:lvl8pPr>
            <a:lvl9pPr lvl="8" algn="l">
              <a:lnSpc>
                <a:spcPct val="100000"/>
              </a:lnSpc>
              <a:spcBef>
                <a:spcPts val="0"/>
              </a:spcBef>
              <a:spcAft>
                <a:spcPts val="0"/>
              </a:spcAft>
              <a:buClr>
                <a:schemeClr val="dk1"/>
              </a:buClr>
              <a:buSzPts val="3200"/>
              <a:buNone/>
              <a:defRPr>
                <a:solidFill>
                  <a:schemeClr val="dk1"/>
                </a:solidFill>
              </a:defRPr>
            </a:lvl9pPr>
          </a:lstStyle>
          <a:p>
            <a:endParaRPr/>
          </a:p>
        </p:txBody>
      </p:sp>
      <p:sp>
        <p:nvSpPr>
          <p:cNvPr id="76" name="Google Shape;76;p66"/>
          <p:cNvSpPr txBox="1">
            <a:spLocks noGrp="1"/>
          </p:cNvSpPr>
          <p:nvPr>
            <p:ph type="body" idx="1"/>
          </p:nvPr>
        </p:nvSpPr>
        <p:spPr>
          <a:xfrm>
            <a:off x="1645200" y="1339567"/>
            <a:ext cx="97196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1219170" lvl="1" indent="-482588" algn="l">
              <a:lnSpc>
                <a:spcPct val="100000"/>
              </a:lnSpc>
              <a:spcBef>
                <a:spcPts val="2133"/>
              </a:spcBef>
              <a:spcAft>
                <a:spcPts val="0"/>
              </a:spcAft>
              <a:buClr>
                <a:srgbClr val="434343"/>
              </a:buClr>
              <a:buSzPts val="2100"/>
              <a:buFont typeface="Lato"/>
              <a:buChar char="○"/>
              <a:defRPr sz="2800">
                <a:solidFill>
                  <a:srgbClr val="434343"/>
                </a:solidFill>
                <a:latin typeface="Lato"/>
                <a:ea typeface="Lato"/>
                <a:cs typeface="Lato"/>
                <a:sym typeface="Lato"/>
              </a:defRPr>
            </a:lvl2pPr>
            <a:lvl3pPr marL="1828754" lvl="2" indent="-457189" algn="l">
              <a:lnSpc>
                <a:spcPct val="100000"/>
              </a:lnSpc>
              <a:spcBef>
                <a:spcPts val="2133"/>
              </a:spcBef>
              <a:spcAft>
                <a:spcPts val="0"/>
              </a:spcAft>
              <a:buClr>
                <a:srgbClr val="434343"/>
              </a:buClr>
              <a:buSzPts val="1800"/>
              <a:buFont typeface="Lato"/>
              <a:buChar char="■"/>
              <a:defRPr sz="2400">
                <a:solidFill>
                  <a:srgbClr val="434343"/>
                </a:solidFill>
                <a:latin typeface="Lato"/>
                <a:ea typeface="Lato"/>
                <a:cs typeface="Lato"/>
                <a:sym typeface="Lato"/>
              </a:defRPr>
            </a:lvl3pPr>
            <a:lvl4pPr marL="2438339" lvl="3" indent="-440256" algn="l">
              <a:lnSpc>
                <a:spcPct val="100000"/>
              </a:lnSpc>
              <a:spcBef>
                <a:spcPts val="2133"/>
              </a:spcBef>
              <a:spcAft>
                <a:spcPts val="0"/>
              </a:spcAft>
              <a:buClr>
                <a:srgbClr val="434343"/>
              </a:buClr>
              <a:buSzPts val="1600"/>
              <a:buFont typeface="Lato"/>
              <a:buChar char="●"/>
              <a:defRPr>
                <a:solidFill>
                  <a:srgbClr val="434343"/>
                </a:solidFill>
                <a:latin typeface="Lato"/>
                <a:ea typeface="Lato"/>
                <a:cs typeface="Lato"/>
                <a:sym typeface="Lato"/>
              </a:defRPr>
            </a:lvl4pPr>
            <a:lvl5pPr marL="3047924" lvl="4" indent="-423323" algn="l">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5pPr>
            <a:lvl6pPr marL="3657509" lvl="5" indent="-423323" algn="l">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6pPr>
            <a:lvl7pPr marL="4267093" lvl="6" indent="-423323" algn="l">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7pPr>
            <a:lvl8pPr marL="4876678" lvl="7" indent="-423323" algn="l">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8pPr>
            <a:lvl9pPr marL="5486263" lvl="8" indent="-423323" algn="l">
              <a:lnSpc>
                <a:spcPct val="100000"/>
              </a:lnSpc>
              <a:spcBef>
                <a:spcPts val="2133"/>
              </a:spcBef>
              <a:spcAft>
                <a:spcPts val="2133"/>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77" name="Google Shape;77;p66"/>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78" name="Google Shape;78;p66"/>
          <p:cNvGrpSpPr/>
          <p:nvPr/>
        </p:nvGrpSpPr>
        <p:grpSpPr>
          <a:xfrm>
            <a:off x="203201" y="6372600"/>
            <a:ext cx="4762500" cy="364800"/>
            <a:chOff x="152400" y="4779450"/>
            <a:chExt cx="3571875" cy="273600"/>
          </a:xfrm>
        </p:grpSpPr>
        <p:pic>
          <p:nvPicPr>
            <p:cNvPr id="79" name="Google Shape;79;p66"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80" name="Google Shape;80;p6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81" name="Google Shape;81;p6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341993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82"/>
        <p:cNvGrpSpPr/>
        <p:nvPr/>
      </p:nvGrpSpPr>
      <p:grpSpPr>
        <a:xfrm>
          <a:off x="0" y="0"/>
          <a:ext cx="0" cy="0"/>
          <a:chOff x="0" y="0"/>
          <a:chExt cx="0" cy="0"/>
        </a:xfrm>
      </p:grpSpPr>
      <p:sp>
        <p:nvSpPr>
          <p:cNvPr id="83" name="Google Shape;83;p67"/>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
        <p:nvSpPr>
          <p:cNvPr id="84" name="Google Shape;84;p67"/>
          <p:cNvSpPr txBox="1">
            <a:spLocks noGrp="1"/>
          </p:cNvSpPr>
          <p:nvPr>
            <p:ph type="title"/>
          </p:nvPr>
        </p:nvSpPr>
        <p:spPr>
          <a:xfrm>
            <a:off x="407833" y="429300"/>
            <a:ext cx="11312000" cy="128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Tree>
    <p:extLst>
      <p:ext uri="{BB962C8B-B14F-4D97-AF65-F5344CB8AC3E}">
        <p14:creationId xmlns:p14="http://schemas.microsoft.com/office/powerpoint/2010/main" xmlns="" val="4107447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eavy Branding for CAST content 1 1">
  <p:cSld name="Heavy Branding for CAST content 1 1">
    <p:bg>
      <p:bgPr>
        <a:solidFill>
          <a:schemeClr val="dk2"/>
        </a:solidFill>
        <a:effectLst/>
      </p:bgPr>
    </p:bg>
    <p:spTree>
      <p:nvGrpSpPr>
        <p:cNvPr id="1" name="Shape 85"/>
        <p:cNvGrpSpPr/>
        <p:nvPr/>
      </p:nvGrpSpPr>
      <p:grpSpPr>
        <a:xfrm>
          <a:off x="0" y="0"/>
          <a:ext cx="0" cy="0"/>
          <a:chOff x="0" y="0"/>
          <a:chExt cx="0" cy="0"/>
        </a:xfrm>
      </p:grpSpPr>
      <p:pic>
        <p:nvPicPr>
          <p:cNvPr id="86" name="Google Shape;86;p68"/>
          <p:cNvPicPr preferRelativeResize="0"/>
          <p:nvPr/>
        </p:nvPicPr>
        <p:blipFill rotWithShape="1">
          <a:blip r:embed="rId2">
            <a:alphaModFix amt="60000"/>
          </a:blip>
          <a:srcRect r="36292" b="8875"/>
          <a:stretch/>
        </p:blipFill>
        <p:spPr>
          <a:xfrm>
            <a:off x="0" y="1276267"/>
            <a:ext cx="12192000" cy="5086167"/>
          </a:xfrm>
          <a:prstGeom prst="rect">
            <a:avLst/>
          </a:prstGeom>
          <a:noFill/>
          <a:ln>
            <a:noFill/>
          </a:ln>
        </p:spPr>
      </p:pic>
      <p:sp>
        <p:nvSpPr>
          <p:cNvPr id="87" name="Google Shape;87;p68"/>
          <p:cNvSpPr txBox="1">
            <a:spLocks noGrp="1"/>
          </p:cNvSpPr>
          <p:nvPr>
            <p:ph type="ctrTitle"/>
          </p:nvPr>
        </p:nvSpPr>
        <p:spPr>
          <a:xfrm>
            <a:off x="520700" y="706200"/>
            <a:ext cx="10962800" cy="124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4800"/>
              <a:buNone/>
              <a:defRPr sz="6400">
                <a:solidFill>
                  <a:schemeClr val="dk1"/>
                </a:solidFill>
              </a:defRPr>
            </a:lvl1pPr>
            <a:lvl2pPr lvl="1" algn="l">
              <a:lnSpc>
                <a:spcPct val="100000"/>
              </a:lnSpc>
              <a:spcBef>
                <a:spcPts val="0"/>
              </a:spcBef>
              <a:spcAft>
                <a:spcPts val="0"/>
              </a:spcAft>
              <a:buClr>
                <a:schemeClr val="accent4"/>
              </a:buClr>
              <a:buSzPts val="4800"/>
              <a:buNone/>
              <a:defRPr sz="6400">
                <a:solidFill>
                  <a:schemeClr val="accent4"/>
                </a:solidFill>
              </a:defRPr>
            </a:lvl2pPr>
            <a:lvl3pPr lvl="2" algn="l">
              <a:lnSpc>
                <a:spcPct val="100000"/>
              </a:lnSpc>
              <a:spcBef>
                <a:spcPts val="0"/>
              </a:spcBef>
              <a:spcAft>
                <a:spcPts val="0"/>
              </a:spcAft>
              <a:buClr>
                <a:schemeClr val="accent4"/>
              </a:buClr>
              <a:buSzPts val="4800"/>
              <a:buNone/>
              <a:defRPr sz="6400">
                <a:solidFill>
                  <a:schemeClr val="accent4"/>
                </a:solidFill>
              </a:defRPr>
            </a:lvl3pPr>
            <a:lvl4pPr lvl="3" algn="l">
              <a:lnSpc>
                <a:spcPct val="100000"/>
              </a:lnSpc>
              <a:spcBef>
                <a:spcPts val="0"/>
              </a:spcBef>
              <a:spcAft>
                <a:spcPts val="0"/>
              </a:spcAft>
              <a:buClr>
                <a:schemeClr val="accent4"/>
              </a:buClr>
              <a:buSzPts val="4800"/>
              <a:buNone/>
              <a:defRPr sz="6400">
                <a:solidFill>
                  <a:schemeClr val="accent4"/>
                </a:solidFill>
              </a:defRPr>
            </a:lvl4pPr>
            <a:lvl5pPr lvl="4" algn="l">
              <a:lnSpc>
                <a:spcPct val="100000"/>
              </a:lnSpc>
              <a:spcBef>
                <a:spcPts val="0"/>
              </a:spcBef>
              <a:spcAft>
                <a:spcPts val="0"/>
              </a:spcAft>
              <a:buClr>
                <a:schemeClr val="accent4"/>
              </a:buClr>
              <a:buSzPts val="4800"/>
              <a:buNone/>
              <a:defRPr sz="6400">
                <a:solidFill>
                  <a:schemeClr val="accent4"/>
                </a:solidFill>
              </a:defRPr>
            </a:lvl5pPr>
            <a:lvl6pPr lvl="5" algn="l">
              <a:lnSpc>
                <a:spcPct val="100000"/>
              </a:lnSpc>
              <a:spcBef>
                <a:spcPts val="0"/>
              </a:spcBef>
              <a:spcAft>
                <a:spcPts val="0"/>
              </a:spcAft>
              <a:buClr>
                <a:schemeClr val="accent4"/>
              </a:buClr>
              <a:buSzPts val="4800"/>
              <a:buNone/>
              <a:defRPr sz="6400">
                <a:solidFill>
                  <a:schemeClr val="accent4"/>
                </a:solidFill>
              </a:defRPr>
            </a:lvl6pPr>
            <a:lvl7pPr lvl="6" algn="l">
              <a:lnSpc>
                <a:spcPct val="100000"/>
              </a:lnSpc>
              <a:spcBef>
                <a:spcPts val="0"/>
              </a:spcBef>
              <a:spcAft>
                <a:spcPts val="0"/>
              </a:spcAft>
              <a:buClr>
                <a:schemeClr val="accent4"/>
              </a:buClr>
              <a:buSzPts val="4800"/>
              <a:buNone/>
              <a:defRPr sz="6400">
                <a:solidFill>
                  <a:schemeClr val="accent4"/>
                </a:solidFill>
              </a:defRPr>
            </a:lvl7pPr>
            <a:lvl8pPr lvl="7" algn="l">
              <a:lnSpc>
                <a:spcPct val="100000"/>
              </a:lnSpc>
              <a:spcBef>
                <a:spcPts val="0"/>
              </a:spcBef>
              <a:spcAft>
                <a:spcPts val="0"/>
              </a:spcAft>
              <a:buClr>
                <a:schemeClr val="accent4"/>
              </a:buClr>
              <a:buSzPts val="4800"/>
              <a:buNone/>
              <a:defRPr sz="6400">
                <a:solidFill>
                  <a:schemeClr val="accent4"/>
                </a:solidFill>
              </a:defRPr>
            </a:lvl8pPr>
            <a:lvl9pPr lvl="8" algn="l">
              <a:lnSpc>
                <a:spcPct val="100000"/>
              </a:lnSpc>
              <a:spcBef>
                <a:spcPts val="0"/>
              </a:spcBef>
              <a:spcAft>
                <a:spcPts val="0"/>
              </a:spcAft>
              <a:buClr>
                <a:schemeClr val="accent4"/>
              </a:buClr>
              <a:buSzPts val="4800"/>
              <a:buNone/>
              <a:defRPr sz="6400">
                <a:solidFill>
                  <a:schemeClr val="accent4"/>
                </a:solidFill>
              </a:defRPr>
            </a:lvl9pPr>
          </a:lstStyle>
          <a:p>
            <a:endParaRPr/>
          </a:p>
        </p:txBody>
      </p:sp>
      <p:sp>
        <p:nvSpPr>
          <p:cNvPr id="88" name="Google Shape;88;p68"/>
          <p:cNvSpPr txBox="1">
            <a:spLocks noGrp="1"/>
          </p:cNvSpPr>
          <p:nvPr>
            <p:ph type="subTitle" idx="1"/>
          </p:nvPr>
        </p:nvSpPr>
        <p:spPr>
          <a:xfrm>
            <a:off x="520700" y="1999340"/>
            <a:ext cx="10962800" cy="5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algn="l">
              <a:lnSpc>
                <a:spcPct val="100000"/>
              </a:lnSpc>
              <a:spcBef>
                <a:spcPts val="0"/>
              </a:spcBef>
              <a:spcAft>
                <a:spcPts val="0"/>
              </a:spcAft>
              <a:buClr>
                <a:schemeClr val="dk1"/>
              </a:buClr>
              <a:buSzPts val="1800"/>
              <a:buNone/>
              <a:defRPr sz="2400">
                <a:solidFill>
                  <a:schemeClr val="dk1"/>
                </a:solidFill>
              </a:defRPr>
            </a:lvl2pPr>
            <a:lvl3pPr lvl="2" algn="l">
              <a:lnSpc>
                <a:spcPct val="100000"/>
              </a:lnSpc>
              <a:spcBef>
                <a:spcPts val="0"/>
              </a:spcBef>
              <a:spcAft>
                <a:spcPts val="0"/>
              </a:spcAft>
              <a:buClr>
                <a:schemeClr val="dk1"/>
              </a:buClr>
              <a:buSzPts val="1800"/>
              <a:buNone/>
              <a:defRPr sz="2400">
                <a:solidFill>
                  <a:schemeClr val="dk1"/>
                </a:solidFill>
              </a:defRPr>
            </a:lvl3pPr>
            <a:lvl4pPr lvl="3" algn="l">
              <a:lnSpc>
                <a:spcPct val="100000"/>
              </a:lnSpc>
              <a:spcBef>
                <a:spcPts val="0"/>
              </a:spcBef>
              <a:spcAft>
                <a:spcPts val="0"/>
              </a:spcAft>
              <a:buClr>
                <a:schemeClr val="dk1"/>
              </a:buClr>
              <a:buSzPts val="1800"/>
              <a:buNone/>
              <a:defRPr sz="2400">
                <a:solidFill>
                  <a:schemeClr val="dk1"/>
                </a:solidFill>
              </a:defRPr>
            </a:lvl4pPr>
            <a:lvl5pPr lvl="4" algn="l">
              <a:lnSpc>
                <a:spcPct val="100000"/>
              </a:lnSpc>
              <a:spcBef>
                <a:spcPts val="0"/>
              </a:spcBef>
              <a:spcAft>
                <a:spcPts val="0"/>
              </a:spcAft>
              <a:buClr>
                <a:schemeClr val="dk1"/>
              </a:buClr>
              <a:buSzPts val="1800"/>
              <a:buNone/>
              <a:defRPr sz="2400">
                <a:solidFill>
                  <a:schemeClr val="dk1"/>
                </a:solidFill>
              </a:defRPr>
            </a:lvl5pPr>
            <a:lvl6pPr lvl="5" algn="l">
              <a:lnSpc>
                <a:spcPct val="100000"/>
              </a:lnSpc>
              <a:spcBef>
                <a:spcPts val="0"/>
              </a:spcBef>
              <a:spcAft>
                <a:spcPts val="0"/>
              </a:spcAft>
              <a:buClr>
                <a:schemeClr val="dk1"/>
              </a:buClr>
              <a:buSzPts val="1800"/>
              <a:buNone/>
              <a:defRPr sz="2400">
                <a:solidFill>
                  <a:schemeClr val="dk1"/>
                </a:solidFill>
              </a:defRPr>
            </a:lvl6pPr>
            <a:lvl7pPr lvl="6" algn="l">
              <a:lnSpc>
                <a:spcPct val="100000"/>
              </a:lnSpc>
              <a:spcBef>
                <a:spcPts val="0"/>
              </a:spcBef>
              <a:spcAft>
                <a:spcPts val="0"/>
              </a:spcAft>
              <a:buClr>
                <a:schemeClr val="dk1"/>
              </a:buClr>
              <a:buSzPts val="1800"/>
              <a:buNone/>
              <a:defRPr sz="2400">
                <a:solidFill>
                  <a:schemeClr val="dk1"/>
                </a:solidFill>
              </a:defRPr>
            </a:lvl7pPr>
            <a:lvl8pPr lvl="7" algn="l">
              <a:lnSpc>
                <a:spcPct val="100000"/>
              </a:lnSpc>
              <a:spcBef>
                <a:spcPts val="0"/>
              </a:spcBef>
              <a:spcAft>
                <a:spcPts val="0"/>
              </a:spcAft>
              <a:buClr>
                <a:schemeClr val="dk1"/>
              </a:buClr>
              <a:buSzPts val="1800"/>
              <a:buNone/>
              <a:defRPr sz="2400">
                <a:solidFill>
                  <a:schemeClr val="dk1"/>
                </a:solidFill>
              </a:defRPr>
            </a:lvl8pPr>
            <a:lvl9pPr lvl="8" algn="l">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89" name="Google Shape;89;p68"/>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sp>
        <p:nvSpPr>
          <p:cNvPr id="90" name="Google Shape;90;p6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110597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top">
  <p:cSld name="Title and four columns - top">
    <p:bg>
      <p:bgPr>
        <a:solidFill>
          <a:schemeClr val="dk2"/>
        </a:solidFill>
        <a:effectLst/>
      </p:bgPr>
    </p:bg>
    <p:spTree>
      <p:nvGrpSpPr>
        <p:cNvPr id="1" name="Shape 91"/>
        <p:cNvGrpSpPr/>
        <p:nvPr/>
      </p:nvGrpSpPr>
      <p:grpSpPr>
        <a:xfrm>
          <a:off x="0" y="0"/>
          <a:ext cx="0" cy="0"/>
          <a:chOff x="0" y="0"/>
          <a:chExt cx="0" cy="0"/>
        </a:xfrm>
      </p:grpSpPr>
      <p:sp>
        <p:nvSpPr>
          <p:cNvPr id="92" name="Google Shape;92;p69"/>
          <p:cNvSpPr txBox="1">
            <a:spLocks noGrp="1"/>
          </p:cNvSpPr>
          <p:nvPr>
            <p:ph type="body" idx="1"/>
          </p:nvPr>
        </p:nvSpPr>
        <p:spPr>
          <a:xfrm>
            <a:off x="9528175" y="1644367"/>
            <a:ext cx="26164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93" name="Google Shape;93;p69"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69"/>
          <p:cNvSpPr txBox="1">
            <a:spLocks noGrp="1"/>
          </p:cNvSpPr>
          <p:nvPr>
            <p:ph type="title"/>
          </p:nvPr>
        </p:nvSpPr>
        <p:spPr>
          <a:xfrm>
            <a:off x="629200" y="2737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algn="l">
              <a:lnSpc>
                <a:spcPct val="100000"/>
              </a:lnSpc>
              <a:spcBef>
                <a:spcPts val="0"/>
              </a:spcBef>
              <a:spcAft>
                <a:spcPts val="0"/>
              </a:spcAft>
              <a:buSzPts val="3200"/>
              <a:buFont typeface="Lato"/>
              <a:buNone/>
              <a:defRPr b="1">
                <a:latin typeface="Lato"/>
                <a:ea typeface="Lato"/>
                <a:cs typeface="Lato"/>
                <a:sym typeface="Lato"/>
              </a:defRPr>
            </a:lvl2pPr>
            <a:lvl3pPr lvl="2" algn="l">
              <a:lnSpc>
                <a:spcPct val="100000"/>
              </a:lnSpc>
              <a:spcBef>
                <a:spcPts val="0"/>
              </a:spcBef>
              <a:spcAft>
                <a:spcPts val="0"/>
              </a:spcAft>
              <a:buSzPts val="3200"/>
              <a:buFont typeface="Lato"/>
              <a:buNone/>
              <a:defRPr b="1">
                <a:latin typeface="Lato"/>
                <a:ea typeface="Lato"/>
                <a:cs typeface="Lato"/>
                <a:sym typeface="Lato"/>
              </a:defRPr>
            </a:lvl3pPr>
            <a:lvl4pPr lvl="3" algn="l">
              <a:lnSpc>
                <a:spcPct val="100000"/>
              </a:lnSpc>
              <a:spcBef>
                <a:spcPts val="0"/>
              </a:spcBef>
              <a:spcAft>
                <a:spcPts val="0"/>
              </a:spcAft>
              <a:buSzPts val="3200"/>
              <a:buFont typeface="Lato"/>
              <a:buNone/>
              <a:defRPr b="1">
                <a:latin typeface="Lato"/>
                <a:ea typeface="Lato"/>
                <a:cs typeface="Lato"/>
                <a:sym typeface="Lato"/>
              </a:defRPr>
            </a:lvl4pPr>
            <a:lvl5pPr lvl="4" algn="l">
              <a:lnSpc>
                <a:spcPct val="100000"/>
              </a:lnSpc>
              <a:spcBef>
                <a:spcPts val="0"/>
              </a:spcBef>
              <a:spcAft>
                <a:spcPts val="0"/>
              </a:spcAft>
              <a:buSzPts val="3200"/>
              <a:buFont typeface="Lato"/>
              <a:buNone/>
              <a:defRPr b="1">
                <a:latin typeface="Lato"/>
                <a:ea typeface="Lato"/>
                <a:cs typeface="Lato"/>
                <a:sym typeface="Lato"/>
              </a:defRPr>
            </a:lvl5pPr>
            <a:lvl6pPr lvl="5" algn="l">
              <a:lnSpc>
                <a:spcPct val="100000"/>
              </a:lnSpc>
              <a:spcBef>
                <a:spcPts val="0"/>
              </a:spcBef>
              <a:spcAft>
                <a:spcPts val="0"/>
              </a:spcAft>
              <a:buSzPts val="3200"/>
              <a:buFont typeface="Lato"/>
              <a:buNone/>
              <a:defRPr b="1">
                <a:latin typeface="Lato"/>
                <a:ea typeface="Lato"/>
                <a:cs typeface="Lato"/>
                <a:sym typeface="Lato"/>
              </a:defRPr>
            </a:lvl6pPr>
            <a:lvl7pPr lvl="6" algn="l">
              <a:lnSpc>
                <a:spcPct val="100000"/>
              </a:lnSpc>
              <a:spcBef>
                <a:spcPts val="0"/>
              </a:spcBef>
              <a:spcAft>
                <a:spcPts val="0"/>
              </a:spcAft>
              <a:buSzPts val="3200"/>
              <a:buFont typeface="Lato"/>
              <a:buNone/>
              <a:defRPr b="1">
                <a:latin typeface="Lato"/>
                <a:ea typeface="Lato"/>
                <a:cs typeface="Lato"/>
                <a:sym typeface="Lato"/>
              </a:defRPr>
            </a:lvl7pPr>
            <a:lvl8pPr lvl="7" algn="l">
              <a:lnSpc>
                <a:spcPct val="100000"/>
              </a:lnSpc>
              <a:spcBef>
                <a:spcPts val="0"/>
              </a:spcBef>
              <a:spcAft>
                <a:spcPts val="0"/>
              </a:spcAft>
              <a:buSzPts val="3200"/>
              <a:buFont typeface="Lato"/>
              <a:buNone/>
              <a:defRPr b="1">
                <a:latin typeface="Lato"/>
                <a:ea typeface="Lato"/>
                <a:cs typeface="Lato"/>
                <a:sym typeface="Lato"/>
              </a:defRPr>
            </a:lvl8pPr>
            <a:lvl9pPr lvl="8" algn="l">
              <a:lnSpc>
                <a:spcPct val="100000"/>
              </a:lnSpc>
              <a:spcBef>
                <a:spcPts val="0"/>
              </a:spcBef>
              <a:spcAft>
                <a:spcPts val="0"/>
              </a:spcAft>
              <a:buSzPts val="3200"/>
              <a:buFont typeface="Lato"/>
              <a:buNone/>
              <a:defRPr b="1">
                <a:latin typeface="Lato"/>
                <a:ea typeface="Lato"/>
                <a:cs typeface="Lato"/>
                <a:sym typeface="Lato"/>
              </a:defRPr>
            </a:lvl9pPr>
          </a:lstStyle>
          <a:p>
            <a:endParaRPr/>
          </a:p>
        </p:txBody>
      </p:sp>
      <p:sp>
        <p:nvSpPr>
          <p:cNvPr id="95" name="Google Shape;95;p69"/>
          <p:cNvSpPr txBox="1">
            <a:spLocks noGrp="1"/>
          </p:cNvSpPr>
          <p:nvPr>
            <p:ph type="body" idx="2"/>
          </p:nvPr>
        </p:nvSpPr>
        <p:spPr>
          <a:xfrm>
            <a:off x="629200" y="1644367"/>
            <a:ext cx="25268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96" name="Google Shape;96;p69"/>
          <p:cNvSpPr txBox="1">
            <a:spLocks noGrp="1"/>
          </p:cNvSpPr>
          <p:nvPr>
            <p:ph type="body" idx="3"/>
          </p:nvPr>
        </p:nvSpPr>
        <p:spPr>
          <a:xfrm>
            <a:off x="3535629" y="1644367"/>
            <a:ext cx="26164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97" name="Google Shape;97;p69"/>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98" name="Google Shape;98;p69"/>
          <p:cNvGrpSpPr/>
          <p:nvPr/>
        </p:nvGrpSpPr>
        <p:grpSpPr>
          <a:xfrm>
            <a:off x="203201" y="6372600"/>
            <a:ext cx="4762500" cy="364800"/>
            <a:chOff x="152400" y="4779450"/>
            <a:chExt cx="3571875" cy="273600"/>
          </a:xfrm>
        </p:grpSpPr>
        <p:pic>
          <p:nvPicPr>
            <p:cNvPr id="99" name="Google Shape;99;p69"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100" name="Google Shape;100;p6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101" name="Google Shape;101;p69"/>
          <p:cNvSpPr txBox="1">
            <a:spLocks noGrp="1"/>
          </p:cNvSpPr>
          <p:nvPr>
            <p:ph type="body" idx="4"/>
          </p:nvPr>
        </p:nvSpPr>
        <p:spPr>
          <a:xfrm>
            <a:off x="6531908" y="1644367"/>
            <a:ext cx="26164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02" name="Google Shape;102;p69"/>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227679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 light">
  <p:cSld name="Title slide - light">
    <p:bg>
      <p:bgPr>
        <a:solidFill>
          <a:schemeClr val="dk2"/>
        </a:solidFill>
        <a:effectLst/>
      </p:bgPr>
    </p:bg>
    <p:spTree>
      <p:nvGrpSpPr>
        <p:cNvPr id="1" name="Shape 103"/>
        <p:cNvGrpSpPr/>
        <p:nvPr/>
      </p:nvGrpSpPr>
      <p:grpSpPr>
        <a:xfrm>
          <a:off x="0" y="0"/>
          <a:ext cx="0" cy="0"/>
          <a:chOff x="0" y="0"/>
          <a:chExt cx="0" cy="0"/>
        </a:xfrm>
      </p:grpSpPr>
      <p:pic>
        <p:nvPicPr>
          <p:cNvPr id="104" name="Google Shape;104;p70" descr="null"/>
          <p:cNvPicPr preferRelativeResize="0"/>
          <p:nvPr/>
        </p:nvPicPr>
        <p:blipFill rotWithShape="1">
          <a:blip r:embed="rId2">
            <a:alphaModFix/>
          </a:blip>
          <a:srcRect/>
          <a:stretch/>
        </p:blipFill>
        <p:spPr>
          <a:xfrm>
            <a:off x="3933934" y="-593934"/>
            <a:ext cx="8790967" cy="8445867"/>
          </a:xfrm>
          <a:prstGeom prst="rect">
            <a:avLst/>
          </a:prstGeom>
          <a:noFill/>
          <a:ln>
            <a:noFill/>
          </a:ln>
        </p:spPr>
      </p:pic>
      <p:sp>
        <p:nvSpPr>
          <p:cNvPr id="105" name="Google Shape;105;p70"/>
          <p:cNvSpPr txBox="1">
            <a:spLocks noGrp="1"/>
          </p:cNvSpPr>
          <p:nvPr>
            <p:ph type="ctrTitle"/>
          </p:nvPr>
        </p:nvSpPr>
        <p:spPr>
          <a:xfrm>
            <a:off x="520700" y="2425700"/>
            <a:ext cx="10962800" cy="124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4800"/>
              <a:buNone/>
              <a:defRPr sz="6400">
                <a:solidFill>
                  <a:schemeClr val="dk1"/>
                </a:solidFill>
              </a:defRPr>
            </a:lvl1pPr>
            <a:lvl2pPr lvl="1" algn="l">
              <a:lnSpc>
                <a:spcPct val="100000"/>
              </a:lnSpc>
              <a:spcBef>
                <a:spcPts val="0"/>
              </a:spcBef>
              <a:spcAft>
                <a:spcPts val="0"/>
              </a:spcAft>
              <a:buClr>
                <a:schemeClr val="accent4"/>
              </a:buClr>
              <a:buSzPts val="4800"/>
              <a:buNone/>
              <a:defRPr sz="6400">
                <a:solidFill>
                  <a:schemeClr val="accent4"/>
                </a:solidFill>
              </a:defRPr>
            </a:lvl2pPr>
            <a:lvl3pPr lvl="2" algn="l">
              <a:lnSpc>
                <a:spcPct val="100000"/>
              </a:lnSpc>
              <a:spcBef>
                <a:spcPts val="0"/>
              </a:spcBef>
              <a:spcAft>
                <a:spcPts val="0"/>
              </a:spcAft>
              <a:buClr>
                <a:schemeClr val="accent4"/>
              </a:buClr>
              <a:buSzPts val="4800"/>
              <a:buNone/>
              <a:defRPr sz="6400">
                <a:solidFill>
                  <a:schemeClr val="accent4"/>
                </a:solidFill>
              </a:defRPr>
            </a:lvl3pPr>
            <a:lvl4pPr lvl="3" algn="l">
              <a:lnSpc>
                <a:spcPct val="100000"/>
              </a:lnSpc>
              <a:spcBef>
                <a:spcPts val="0"/>
              </a:spcBef>
              <a:spcAft>
                <a:spcPts val="0"/>
              </a:spcAft>
              <a:buClr>
                <a:schemeClr val="accent4"/>
              </a:buClr>
              <a:buSzPts val="4800"/>
              <a:buNone/>
              <a:defRPr sz="6400">
                <a:solidFill>
                  <a:schemeClr val="accent4"/>
                </a:solidFill>
              </a:defRPr>
            </a:lvl4pPr>
            <a:lvl5pPr lvl="4" algn="l">
              <a:lnSpc>
                <a:spcPct val="100000"/>
              </a:lnSpc>
              <a:spcBef>
                <a:spcPts val="0"/>
              </a:spcBef>
              <a:spcAft>
                <a:spcPts val="0"/>
              </a:spcAft>
              <a:buClr>
                <a:schemeClr val="accent4"/>
              </a:buClr>
              <a:buSzPts val="4800"/>
              <a:buNone/>
              <a:defRPr sz="6400">
                <a:solidFill>
                  <a:schemeClr val="accent4"/>
                </a:solidFill>
              </a:defRPr>
            </a:lvl5pPr>
            <a:lvl6pPr lvl="5" algn="l">
              <a:lnSpc>
                <a:spcPct val="100000"/>
              </a:lnSpc>
              <a:spcBef>
                <a:spcPts val="0"/>
              </a:spcBef>
              <a:spcAft>
                <a:spcPts val="0"/>
              </a:spcAft>
              <a:buClr>
                <a:schemeClr val="accent4"/>
              </a:buClr>
              <a:buSzPts val="4800"/>
              <a:buNone/>
              <a:defRPr sz="6400">
                <a:solidFill>
                  <a:schemeClr val="accent4"/>
                </a:solidFill>
              </a:defRPr>
            </a:lvl6pPr>
            <a:lvl7pPr lvl="6" algn="l">
              <a:lnSpc>
                <a:spcPct val="100000"/>
              </a:lnSpc>
              <a:spcBef>
                <a:spcPts val="0"/>
              </a:spcBef>
              <a:spcAft>
                <a:spcPts val="0"/>
              </a:spcAft>
              <a:buClr>
                <a:schemeClr val="accent4"/>
              </a:buClr>
              <a:buSzPts val="4800"/>
              <a:buNone/>
              <a:defRPr sz="6400">
                <a:solidFill>
                  <a:schemeClr val="accent4"/>
                </a:solidFill>
              </a:defRPr>
            </a:lvl7pPr>
            <a:lvl8pPr lvl="7" algn="l">
              <a:lnSpc>
                <a:spcPct val="100000"/>
              </a:lnSpc>
              <a:spcBef>
                <a:spcPts val="0"/>
              </a:spcBef>
              <a:spcAft>
                <a:spcPts val="0"/>
              </a:spcAft>
              <a:buClr>
                <a:schemeClr val="accent4"/>
              </a:buClr>
              <a:buSzPts val="4800"/>
              <a:buNone/>
              <a:defRPr sz="6400">
                <a:solidFill>
                  <a:schemeClr val="accent4"/>
                </a:solidFill>
              </a:defRPr>
            </a:lvl8pPr>
            <a:lvl9pPr lvl="8" algn="l">
              <a:lnSpc>
                <a:spcPct val="100000"/>
              </a:lnSpc>
              <a:spcBef>
                <a:spcPts val="0"/>
              </a:spcBef>
              <a:spcAft>
                <a:spcPts val="0"/>
              </a:spcAft>
              <a:buClr>
                <a:schemeClr val="accent4"/>
              </a:buClr>
              <a:buSzPts val="4800"/>
              <a:buNone/>
              <a:defRPr sz="6400">
                <a:solidFill>
                  <a:schemeClr val="accent4"/>
                </a:solidFill>
              </a:defRPr>
            </a:lvl9pPr>
          </a:lstStyle>
          <a:p>
            <a:endParaRPr/>
          </a:p>
        </p:txBody>
      </p:sp>
      <p:sp>
        <p:nvSpPr>
          <p:cNvPr id="106" name="Google Shape;106;p70"/>
          <p:cNvSpPr txBox="1">
            <a:spLocks noGrp="1"/>
          </p:cNvSpPr>
          <p:nvPr>
            <p:ph type="subTitle" idx="1"/>
          </p:nvPr>
        </p:nvSpPr>
        <p:spPr>
          <a:xfrm>
            <a:off x="520700" y="3718840"/>
            <a:ext cx="10962800" cy="5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algn="l">
              <a:lnSpc>
                <a:spcPct val="100000"/>
              </a:lnSpc>
              <a:spcBef>
                <a:spcPts val="0"/>
              </a:spcBef>
              <a:spcAft>
                <a:spcPts val="0"/>
              </a:spcAft>
              <a:buClr>
                <a:schemeClr val="dk1"/>
              </a:buClr>
              <a:buSzPts val="1800"/>
              <a:buNone/>
              <a:defRPr sz="2400">
                <a:solidFill>
                  <a:schemeClr val="dk1"/>
                </a:solidFill>
              </a:defRPr>
            </a:lvl2pPr>
            <a:lvl3pPr lvl="2" algn="l">
              <a:lnSpc>
                <a:spcPct val="100000"/>
              </a:lnSpc>
              <a:spcBef>
                <a:spcPts val="0"/>
              </a:spcBef>
              <a:spcAft>
                <a:spcPts val="0"/>
              </a:spcAft>
              <a:buClr>
                <a:schemeClr val="dk1"/>
              </a:buClr>
              <a:buSzPts val="1800"/>
              <a:buNone/>
              <a:defRPr sz="2400">
                <a:solidFill>
                  <a:schemeClr val="dk1"/>
                </a:solidFill>
              </a:defRPr>
            </a:lvl3pPr>
            <a:lvl4pPr lvl="3" algn="l">
              <a:lnSpc>
                <a:spcPct val="100000"/>
              </a:lnSpc>
              <a:spcBef>
                <a:spcPts val="0"/>
              </a:spcBef>
              <a:spcAft>
                <a:spcPts val="0"/>
              </a:spcAft>
              <a:buClr>
                <a:schemeClr val="dk1"/>
              </a:buClr>
              <a:buSzPts val="1800"/>
              <a:buNone/>
              <a:defRPr sz="2400">
                <a:solidFill>
                  <a:schemeClr val="dk1"/>
                </a:solidFill>
              </a:defRPr>
            </a:lvl4pPr>
            <a:lvl5pPr lvl="4" algn="l">
              <a:lnSpc>
                <a:spcPct val="100000"/>
              </a:lnSpc>
              <a:spcBef>
                <a:spcPts val="0"/>
              </a:spcBef>
              <a:spcAft>
                <a:spcPts val="0"/>
              </a:spcAft>
              <a:buClr>
                <a:schemeClr val="dk1"/>
              </a:buClr>
              <a:buSzPts val="1800"/>
              <a:buNone/>
              <a:defRPr sz="2400">
                <a:solidFill>
                  <a:schemeClr val="dk1"/>
                </a:solidFill>
              </a:defRPr>
            </a:lvl5pPr>
            <a:lvl6pPr lvl="5" algn="l">
              <a:lnSpc>
                <a:spcPct val="100000"/>
              </a:lnSpc>
              <a:spcBef>
                <a:spcPts val="0"/>
              </a:spcBef>
              <a:spcAft>
                <a:spcPts val="0"/>
              </a:spcAft>
              <a:buClr>
                <a:schemeClr val="dk1"/>
              </a:buClr>
              <a:buSzPts val="1800"/>
              <a:buNone/>
              <a:defRPr sz="2400">
                <a:solidFill>
                  <a:schemeClr val="dk1"/>
                </a:solidFill>
              </a:defRPr>
            </a:lvl6pPr>
            <a:lvl7pPr lvl="6" algn="l">
              <a:lnSpc>
                <a:spcPct val="100000"/>
              </a:lnSpc>
              <a:spcBef>
                <a:spcPts val="0"/>
              </a:spcBef>
              <a:spcAft>
                <a:spcPts val="0"/>
              </a:spcAft>
              <a:buClr>
                <a:schemeClr val="dk1"/>
              </a:buClr>
              <a:buSzPts val="1800"/>
              <a:buNone/>
              <a:defRPr sz="2400">
                <a:solidFill>
                  <a:schemeClr val="dk1"/>
                </a:solidFill>
              </a:defRPr>
            </a:lvl7pPr>
            <a:lvl8pPr lvl="7" algn="l">
              <a:lnSpc>
                <a:spcPct val="100000"/>
              </a:lnSpc>
              <a:spcBef>
                <a:spcPts val="0"/>
              </a:spcBef>
              <a:spcAft>
                <a:spcPts val="0"/>
              </a:spcAft>
              <a:buClr>
                <a:schemeClr val="dk1"/>
              </a:buClr>
              <a:buSzPts val="1800"/>
              <a:buNone/>
              <a:defRPr sz="2400">
                <a:solidFill>
                  <a:schemeClr val="dk1"/>
                </a:solidFill>
              </a:defRPr>
            </a:lvl8pPr>
            <a:lvl9pPr lvl="8" algn="l">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107" name="Google Shape;107;p70"/>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435285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 header - corner purple">
    <p:bg>
      <p:bgPr>
        <a:solidFill>
          <a:schemeClr val="accent4"/>
        </a:solidFill>
        <a:effectLst/>
      </p:bgPr>
    </p:bg>
    <p:spTree>
      <p:nvGrpSpPr>
        <p:cNvPr id="1" name="Shape 108"/>
        <p:cNvGrpSpPr/>
        <p:nvPr/>
      </p:nvGrpSpPr>
      <p:grpSpPr>
        <a:xfrm>
          <a:off x="0" y="0"/>
          <a:ext cx="0" cy="0"/>
          <a:chOff x="0" y="0"/>
          <a:chExt cx="0" cy="0"/>
        </a:xfrm>
      </p:grpSpPr>
      <p:sp>
        <p:nvSpPr>
          <p:cNvPr id="109" name="Google Shape;109;p71"/>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2"/>
              </a:buClr>
              <a:buSzPts val="4200"/>
              <a:buFont typeface="Lato"/>
              <a:buNone/>
              <a:defRPr sz="5600" b="1">
                <a:solidFill>
                  <a:schemeClr val="dk2"/>
                </a:solidFill>
                <a:latin typeface="Lato"/>
                <a:ea typeface="Lato"/>
                <a:cs typeface="Lato"/>
                <a:sym typeface="Lato"/>
              </a:defRPr>
            </a:lvl1pPr>
            <a:lvl2pPr lvl="1" algn="l">
              <a:lnSpc>
                <a:spcPct val="100000"/>
              </a:lnSpc>
              <a:spcBef>
                <a:spcPts val="0"/>
              </a:spcBef>
              <a:spcAft>
                <a:spcPts val="0"/>
              </a:spcAft>
              <a:buSzPts val="4200"/>
              <a:buNone/>
              <a:defRPr sz="5600"/>
            </a:lvl2pPr>
            <a:lvl3pPr lvl="2" algn="l">
              <a:lnSpc>
                <a:spcPct val="100000"/>
              </a:lnSpc>
              <a:spcBef>
                <a:spcPts val="0"/>
              </a:spcBef>
              <a:spcAft>
                <a:spcPts val="0"/>
              </a:spcAft>
              <a:buSzPts val="4200"/>
              <a:buNone/>
              <a:defRPr sz="5600"/>
            </a:lvl3pPr>
            <a:lvl4pPr lvl="3" algn="l">
              <a:lnSpc>
                <a:spcPct val="100000"/>
              </a:lnSpc>
              <a:spcBef>
                <a:spcPts val="0"/>
              </a:spcBef>
              <a:spcAft>
                <a:spcPts val="0"/>
              </a:spcAft>
              <a:buSzPts val="4200"/>
              <a:buNone/>
              <a:defRPr sz="5600"/>
            </a:lvl4pPr>
            <a:lvl5pPr lvl="4" algn="l">
              <a:lnSpc>
                <a:spcPct val="100000"/>
              </a:lnSpc>
              <a:spcBef>
                <a:spcPts val="0"/>
              </a:spcBef>
              <a:spcAft>
                <a:spcPts val="0"/>
              </a:spcAft>
              <a:buSzPts val="4200"/>
              <a:buNone/>
              <a:defRPr sz="5600"/>
            </a:lvl5pPr>
            <a:lvl6pPr lvl="5" algn="l">
              <a:lnSpc>
                <a:spcPct val="100000"/>
              </a:lnSpc>
              <a:spcBef>
                <a:spcPts val="0"/>
              </a:spcBef>
              <a:spcAft>
                <a:spcPts val="0"/>
              </a:spcAft>
              <a:buSzPts val="4200"/>
              <a:buNone/>
              <a:defRPr sz="5600"/>
            </a:lvl6pPr>
            <a:lvl7pPr lvl="6" algn="l">
              <a:lnSpc>
                <a:spcPct val="100000"/>
              </a:lnSpc>
              <a:spcBef>
                <a:spcPts val="0"/>
              </a:spcBef>
              <a:spcAft>
                <a:spcPts val="0"/>
              </a:spcAft>
              <a:buSzPts val="4200"/>
              <a:buNone/>
              <a:defRPr sz="5600"/>
            </a:lvl7pPr>
            <a:lvl8pPr lvl="7" algn="l">
              <a:lnSpc>
                <a:spcPct val="100000"/>
              </a:lnSpc>
              <a:spcBef>
                <a:spcPts val="0"/>
              </a:spcBef>
              <a:spcAft>
                <a:spcPts val="0"/>
              </a:spcAft>
              <a:buSzPts val="4200"/>
              <a:buNone/>
              <a:defRPr sz="5600"/>
            </a:lvl8pPr>
            <a:lvl9pPr lvl="8" algn="l">
              <a:lnSpc>
                <a:spcPct val="100000"/>
              </a:lnSpc>
              <a:spcBef>
                <a:spcPts val="0"/>
              </a:spcBef>
              <a:spcAft>
                <a:spcPts val="0"/>
              </a:spcAft>
              <a:buSzPts val="4200"/>
              <a:buNone/>
              <a:defRPr sz="5600"/>
            </a:lvl9pPr>
          </a:lstStyle>
          <a:p>
            <a:endParaRPr/>
          </a:p>
        </p:txBody>
      </p:sp>
      <p:sp>
        <p:nvSpPr>
          <p:cNvPr id="110" name="Google Shape;110;p71"/>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pic>
        <p:nvPicPr>
          <p:cNvPr id="111" name="Google Shape;111;p71"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112" name="Google Shape;112;p71"/>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0" i="0" u="none" strike="noStrike" cap="none" baseline="30000">
              <a:solidFill>
                <a:srgbClr val="F3F3F3"/>
              </a:solidFill>
              <a:latin typeface="Lato"/>
              <a:ea typeface="Lato"/>
              <a:cs typeface="Lato"/>
              <a:sym typeface="Lato"/>
            </a:endParaRPr>
          </a:p>
        </p:txBody>
      </p:sp>
    </p:spTree>
    <p:extLst>
      <p:ext uri="{BB962C8B-B14F-4D97-AF65-F5344CB8AC3E}">
        <p14:creationId xmlns:p14="http://schemas.microsoft.com/office/powerpoint/2010/main" xmlns="" val="599435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 corner pink">
  <p:cSld name="Section header - corner pink">
    <p:bg>
      <p:bgPr>
        <a:solidFill>
          <a:schemeClr val="accent4"/>
        </a:solidFill>
        <a:effectLst/>
      </p:bgPr>
    </p:bg>
    <p:spTree>
      <p:nvGrpSpPr>
        <p:cNvPr id="1" name="Shape 113"/>
        <p:cNvGrpSpPr/>
        <p:nvPr/>
      </p:nvGrpSpPr>
      <p:grpSpPr>
        <a:xfrm>
          <a:off x="0" y="0"/>
          <a:ext cx="0" cy="0"/>
          <a:chOff x="0" y="0"/>
          <a:chExt cx="0" cy="0"/>
        </a:xfrm>
      </p:grpSpPr>
      <p:sp>
        <p:nvSpPr>
          <p:cNvPr id="114" name="Google Shape;114;p72"/>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2"/>
              </a:buClr>
              <a:buSzPts val="4200"/>
              <a:buFont typeface="Lato"/>
              <a:buNone/>
              <a:defRPr sz="5600" b="1">
                <a:solidFill>
                  <a:schemeClr val="dk2"/>
                </a:solidFill>
                <a:latin typeface="Lato"/>
                <a:ea typeface="Lato"/>
                <a:cs typeface="Lato"/>
                <a:sym typeface="Lato"/>
              </a:defRPr>
            </a:lvl1pPr>
            <a:lvl2pPr lvl="1" algn="l">
              <a:lnSpc>
                <a:spcPct val="100000"/>
              </a:lnSpc>
              <a:spcBef>
                <a:spcPts val="0"/>
              </a:spcBef>
              <a:spcAft>
                <a:spcPts val="0"/>
              </a:spcAft>
              <a:buClr>
                <a:schemeClr val="dk2"/>
              </a:buClr>
              <a:buSzPts val="4200"/>
              <a:buNone/>
              <a:defRPr sz="5600">
                <a:solidFill>
                  <a:schemeClr val="dk2"/>
                </a:solidFill>
              </a:defRPr>
            </a:lvl2pPr>
            <a:lvl3pPr lvl="2" algn="l">
              <a:lnSpc>
                <a:spcPct val="100000"/>
              </a:lnSpc>
              <a:spcBef>
                <a:spcPts val="0"/>
              </a:spcBef>
              <a:spcAft>
                <a:spcPts val="0"/>
              </a:spcAft>
              <a:buClr>
                <a:schemeClr val="dk2"/>
              </a:buClr>
              <a:buSzPts val="4200"/>
              <a:buNone/>
              <a:defRPr sz="5600">
                <a:solidFill>
                  <a:schemeClr val="dk2"/>
                </a:solidFill>
              </a:defRPr>
            </a:lvl3pPr>
            <a:lvl4pPr lvl="3" algn="l">
              <a:lnSpc>
                <a:spcPct val="100000"/>
              </a:lnSpc>
              <a:spcBef>
                <a:spcPts val="0"/>
              </a:spcBef>
              <a:spcAft>
                <a:spcPts val="0"/>
              </a:spcAft>
              <a:buClr>
                <a:schemeClr val="dk2"/>
              </a:buClr>
              <a:buSzPts val="4200"/>
              <a:buNone/>
              <a:defRPr sz="5600">
                <a:solidFill>
                  <a:schemeClr val="dk2"/>
                </a:solidFill>
              </a:defRPr>
            </a:lvl4pPr>
            <a:lvl5pPr lvl="4" algn="l">
              <a:lnSpc>
                <a:spcPct val="100000"/>
              </a:lnSpc>
              <a:spcBef>
                <a:spcPts val="0"/>
              </a:spcBef>
              <a:spcAft>
                <a:spcPts val="0"/>
              </a:spcAft>
              <a:buClr>
                <a:schemeClr val="dk2"/>
              </a:buClr>
              <a:buSzPts val="4200"/>
              <a:buNone/>
              <a:defRPr sz="5600">
                <a:solidFill>
                  <a:schemeClr val="dk2"/>
                </a:solidFill>
              </a:defRPr>
            </a:lvl5pPr>
            <a:lvl6pPr lvl="5" algn="l">
              <a:lnSpc>
                <a:spcPct val="100000"/>
              </a:lnSpc>
              <a:spcBef>
                <a:spcPts val="0"/>
              </a:spcBef>
              <a:spcAft>
                <a:spcPts val="0"/>
              </a:spcAft>
              <a:buClr>
                <a:schemeClr val="dk2"/>
              </a:buClr>
              <a:buSzPts val="4200"/>
              <a:buNone/>
              <a:defRPr sz="5600">
                <a:solidFill>
                  <a:schemeClr val="dk2"/>
                </a:solidFill>
              </a:defRPr>
            </a:lvl6pPr>
            <a:lvl7pPr lvl="6" algn="l">
              <a:lnSpc>
                <a:spcPct val="100000"/>
              </a:lnSpc>
              <a:spcBef>
                <a:spcPts val="0"/>
              </a:spcBef>
              <a:spcAft>
                <a:spcPts val="0"/>
              </a:spcAft>
              <a:buClr>
                <a:schemeClr val="dk2"/>
              </a:buClr>
              <a:buSzPts val="4200"/>
              <a:buNone/>
              <a:defRPr sz="5600">
                <a:solidFill>
                  <a:schemeClr val="dk2"/>
                </a:solidFill>
              </a:defRPr>
            </a:lvl7pPr>
            <a:lvl8pPr lvl="7" algn="l">
              <a:lnSpc>
                <a:spcPct val="100000"/>
              </a:lnSpc>
              <a:spcBef>
                <a:spcPts val="0"/>
              </a:spcBef>
              <a:spcAft>
                <a:spcPts val="0"/>
              </a:spcAft>
              <a:buClr>
                <a:schemeClr val="dk2"/>
              </a:buClr>
              <a:buSzPts val="4200"/>
              <a:buNone/>
              <a:defRPr sz="5600">
                <a:solidFill>
                  <a:schemeClr val="dk2"/>
                </a:solidFill>
              </a:defRPr>
            </a:lvl8pPr>
            <a:lvl9pPr lvl="8" algn="l">
              <a:lnSpc>
                <a:spcPct val="100000"/>
              </a:lnSpc>
              <a:spcBef>
                <a:spcPts val="0"/>
              </a:spcBef>
              <a:spcAft>
                <a:spcPts val="0"/>
              </a:spcAft>
              <a:buClr>
                <a:schemeClr val="dk2"/>
              </a:buClr>
              <a:buSzPts val="4200"/>
              <a:buNone/>
              <a:defRPr sz="5600">
                <a:solidFill>
                  <a:schemeClr val="dk2"/>
                </a:solidFill>
              </a:defRPr>
            </a:lvl9pPr>
          </a:lstStyle>
          <a:p>
            <a:endParaRPr/>
          </a:p>
        </p:txBody>
      </p:sp>
      <p:sp>
        <p:nvSpPr>
          <p:cNvPr id="115" name="Google Shape;115;p72"/>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pic>
        <p:nvPicPr>
          <p:cNvPr id="116" name="Google Shape;116;p72"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117" name="Google Shape;117;p72"/>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0"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xmlns="" val="4184424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 corner gray on light bg">
  <p:cSld name="Section header - corner gray on light bg">
    <p:bg>
      <p:bgPr>
        <a:solidFill>
          <a:schemeClr val="dk2"/>
        </a:solidFill>
        <a:effectLst/>
      </p:bgPr>
    </p:bg>
    <p:spTree>
      <p:nvGrpSpPr>
        <p:cNvPr id="1" name="Shape 118"/>
        <p:cNvGrpSpPr/>
        <p:nvPr/>
      </p:nvGrpSpPr>
      <p:grpSpPr>
        <a:xfrm>
          <a:off x="0" y="0"/>
          <a:ext cx="0" cy="0"/>
          <a:chOff x="0" y="0"/>
          <a:chExt cx="0" cy="0"/>
        </a:xfrm>
      </p:grpSpPr>
      <p:sp>
        <p:nvSpPr>
          <p:cNvPr id="119" name="Google Shape;119;p73"/>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4200"/>
              <a:buNone/>
              <a:defRPr sz="5600">
                <a:solidFill>
                  <a:schemeClr val="dk1"/>
                </a:solidFill>
              </a:defRPr>
            </a:lvl2pPr>
            <a:lvl3pPr lvl="2" algn="l">
              <a:lnSpc>
                <a:spcPct val="100000"/>
              </a:lnSpc>
              <a:spcBef>
                <a:spcPts val="0"/>
              </a:spcBef>
              <a:spcAft>
                <a:spcPts val="0"/>
              </a:spcAft>
              <a:buClr>
                <a:schemeClr val="dk1"/>
              </a:buClr>
              <a:buSzPts val="4200"/>
              <a:buNone/>
              <a:defRPr sz="5600">
                <a:solidFill>
                  <a:schemeClr val="dk1"/>
                </a:solidFill>
              </a:defRPr>
            </a:lvl3pPr>
            <a:lvl4pPr lvl="3" algn="l">
              <a:lnSpc>
                <a:spcPct val="100000"/>
              </a:lnSpc>
              <a:spcBef>
                <a:spcPts val="0"/>
              </a:spcBef>
              <a:spcAft>
                <a:spcPts val="0"/>
              </a:spcAft>
              <a:buClr>
                <a:schemeClr val="dk1"/>
              </a:buClr>
              <a:buSzPts val="4200"/>
              <a:buNone/>
              <a:defRPr sz="5600">
                <a:solidFill>
                  <a:schemeClr val="dk1"/>
                </a:solidFill>
              </a:defRPr>
            </a:lvl4pPr>
            <a:lvl5pPr lvl="4" algn="l">
              <a:lnSpc>
                <a:spcPct val="100000"/>
              </a:lnSpc>
              <a:spcBef>
                <a:spcPts val="0"/>
              </a:spcBef>
              <a:spcAft>
                <a:spcPts val="0"/>
              </a:spcAft>
              <a:buClr>
                <a:schemeClr val="dk1"/>
              </a:buClr>
              <a:buSzPts val="4200"/>
              <a:buNone/>
              <a:defRPr sz="5600">
                <a:solidFill>
                  <a:schemeClr val="dk1"/>
                </a:solidFill>
              </a:defRPr>
            </a:lvl5pPr>
            <a:lvl6pPr lvl="5" algn="l">
              <a:lnSpc>
                <a:spcPct val="100000"/>
              </a:lnSpc>
              <a:spcBef>
                <a:spcPts val="0"/>
              </a:spcBef>
              <a:spcAft>
                <a:spcPts val="0"/>
              </a:spcAft>
              <a:buClr>
                <a:schemeClr val="dk1"/>
              </a:buClr>
              <a:buSzPts val="4200"/>
              <a:buNone/>
              <a:defRPr sz="5600">
                <a:solidFill>
                  <a:schemeClr val="dk1"/>
                </a:solidFill>
              </a:defRPr>
            </a:lvl6pPr>
            <a:lvl7pPr lvl="6" algn="l">
              <a:lnSpc>
                <a:spcPct val="100000"/>
              </a:lnSpc>
              <a:spcBef>
                <a:spcPts val="0"/>
              </a:spcBef>
              <a:spcAft>
                <a:spcPts val="0"/>
              </a:spcAft>
              <a:buClr>
                <a:schemeClr val="dk1"/>
              </a:buClr>
              <a:buSzPts val="4200"/>
              <a:buNone/>
              <a:defRPr sz="5600">
                <a:solidFill>
                  <a:schemeClr val="dk1"/>
                </a:solidFill>
              </a:defRPr>
            </a:lvl7pPr>
            <a:lvl8pPr lvl="7" algn="l">
              <a:lnSpc>
                <a:spcPct val="100000"/>
              </a:lnSpc>
              <a:spcBef>
                <a:spcPts val="0"/>
              </a:spcBef>
              <a:spcAft>
                <a:spcPts val="0"/>
              </a:spcAft>
              <a:buClr>
                <a:schemeClr val="dk1"/>
              </a:buClr>
              <a:buSzPts val="4200"/>
              <a:buNone/>
              <a:defRPr sz="5600">
                <a:solidFill>
                  <a:schemeClr val="dk1"/>
                </a:solidFill>
              </a:defRPr>
            </a:lvl8pPr>
            <a:lvl9pPr lvl="8" algn="l">
              <a:lnSpc>
                <a:spcPct val="100000"/>
              </a:lnSpc>
              <a:spcBef>
                <a:spcPts val="0"/>
              </a:spcBef>
              <a:spcAft>
                <a:spcPts val="0"/>
              </a:spcAft>
              <a:buClr>
                <a:schemeClr val="dk1"/>
              </a:buClr>
              <a:buSzPts val="4200"/>
              <a:buNone/>
              <a:defRPr sz="5600">
                <a:solidFill>
                  <a:schemeClr val="dk1"/>
                </a:solidFill>
              </a:defRPr>
            </a:lvl9pPr>
          </a:lstStyle>
          <a:p>
            <a:endParaRPr/>
          </a:p>
        </p:txBody>
      </p:sp>
      <p:sp>
        <p:nvSpPr>
          <p:cNvPr id="120" name="Google Shape;120;p73"/>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pic>
        <p:nvPicPr>
          <p:cNvPr id="121" name="Google Shape;121;p73"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122" name="Google Shape;122;p73"/>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339015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Document 9">
            <a:extLst>
              <a:ext uri="{FF2B5EF4-FFF2-40B4-BE49-F238E27FC236}">
                <a16:creationId xmlns:a16="http://schemas.microsoft.com/office/drawing/2014/main" xmlns="" id="{25EE7384-B3EC-C24D-B7DD-01CE6B2F67D0}"/>
              </a:ext>
              <a:ext uri="{C183D7F6-B498-43B3-948B-1728B52AA6E4}">
                <adec:decorative xmlns:adec="http://schemas.microsoft.com/office/drawing/2017/decorative" xmlns="" val="1"/>
              </a:ext>
            </a:extLst>
          </p:cNvPr>
          <p:cNvSpPr/>
          <p:nvPr userDrawn="1"/>
        </p:nvSpPr>
        <p:spPr>
          <a:xfrm>
            <a:off x="0" y="0"/>
            <a:ext cx="12192000" cy="1646238"/>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3949C4D4-176B-234D-80E0-EEA96DDCFDD0}"/>
              </a:ext>
            </a:extLst>
          </p:cNvPr>
          <p:cNvSpPr>
            <a:spLocks noGrp="1"/>
          </p:cNvSpPr>
          <p:nvPr>
            <p:ph type="title"/>
          </p:nvPr>
        </p:nvSpPr>
        <p:spPr>
          <a:xfrm>
            <a:off x="322385" y="276931"/>
            <a:ext cx="10515600" cy="1325563"/>
          </a:xfrm>
        </p:spPr>
        <p:txBody>
          <a:bodyPr>
            <a:norm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xmlns="" id="{7C84C8B3-6618-424D-BF2A-C0B73C4D08BC}"/>
              </a:ext>
            </a:extLst>
          </p:cNvPr>
          <p:cNvSpPr>
            <a:spLocks noGrp="1"/>
          </p:cNvSpPr>
          <p:nvPr>
            <p:ph type="body" idx="1"/>
          </p:nvPr>
        </p:nvSpPr>
        <p:spPr>
          <a:xfrm>
            <a:off x="322386" y="1681163"/>
            <a:ext cx="54805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5ACB3B9-97D3-7249-8E84-F85A01E28DEB}"/>
              </a:ext>
            </a:extLst>
          </p:cNvPr>
          <p:cNvSpPr>
            <a:spLocks noGrp="1"/>
          </p:cNvSpPr>
          <p:nvPr>
            <p:ph sz="half" idx="2"/>
          </p:nvPr>
        </p:nvSpPr>
        <p:spPr>
          <a:xfrm>
            <a:off x="322386" y="2505075"/>
            <a:ext cx="548053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26A82A-B56C-3C4A-9534-E60AEAA49196}"/>
              </a:ext>
            </a:extLst>
          </p:cNvPr>
          <p:cNvSpPr>
            <a:spLocks noGrp="1"/>
          </p:cNvSpPr>
          <p:nvPr>
            <p:ph type="body" sz="quarter" idx="3"/>
          </p:nvPr>
        </p:nvSpPr>
        <p:spPr>
          <a:xfrm>
            <a:off x="6194426" y="1681163"/>
            <a:ext cx="55075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2F88159-654F-854B-B222-DC6B8C71B2F2}"/>
              </a:ext>
            </a:extLst>
          </p:cNvPr>
          <p:cNvSpPr>
            <a:spLocks noGrp="1"/>
          </p:cNvSpPr>
          <p:nvPr>
            <p:ph sz="quarter" idx="4"/>
          </p:nvPr>
        </p:nvSpPr>
        <p:spPr>
          <a:xfrm>
            <a:off x="6194426" y="2505075"/>
            <a:ext cx="550752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xmlns="" id="{64A52DD0-103A-8243-910C-B78A949D3C2C}"/>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7" name="TextBox 16">
            <a:extLst>
              <a:ext uri="{FF2B5EF4-FFF2-40B4-BE49-F238E27FC236}">
                <a16:creationId xmlns:a16="http://schemas.microsoft.com/office/drawing/2014/main" xmlns="" id="{EF19AAD2-242B-A449-91A3-B1638CBEFEEC}"/>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8" name="Picture 8">
            <a:extLst>
              <a:ext uri="{FF2B5EF4-FFF2-40B4-BE49-F238E27FC236}">
                <a16:creationId xmlns:a16="http://schemas.microsoft.com/office/drawing/2014/main" xmlns="" id="{7A36CB9D-C46F-E946-B19D-0E1069326D66}"/>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6360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 gray mark L">
  <p:cSld name="Section header - gray mark L">
    <p:bg>
      <p:bgPr>
        <a:solidFill>
          <a:schemeClr val="dk2"/>
        </a:solidFill>
        <a:effectLst/>
      </p:bgPr>
    </p:bg>
    <p:spTree>
      <p:nvGrpSpPr>
        <p:cNvPr id="1" name="Shape 123"/>
        <p:cNvGrpSpPr/>
        <p:nvPr/>
      </p:nvGrpSpPr>
      <p:grpSpPr>
        <a:xfrm>
          <a:off x="0" y="0"/>
          <a:ext cx="0" cy="0"/>
          <a:chOff x="0" y="0"/>
          <a:chExt cx="0" cy="0"/>
        </a:xfrm>
      </p:grpSpPr>
      <p:pic>
        <p:nvPicPr>
          <p:cNvPr id="124" name="Google Shape;124;p74" descr="null"/>
          <p:cNvPicPr preferRelativeResize="0"/>
          <p:nvPr/>
        </p:nvPicPr>
        <p:blipFill rotWithShape="1">
          <a:blip r:embed="rId2">
            <a:alphaModFix/>
          </a:blip>
          <a:srcRect/>
          <a:stretch/>
        </p:blipFill>
        <p:spPr>
          <a:xfrm>
            <a:off x="-1488300" y="-593934"/>
            <a:ext cx="8790967" cy="8445867"/>
          </a:xfrm>
          <a:prstGeom prst="rect">
            <a:avLst/>
          </a:prstGeom>
          <a:noFill/>
          <a:ln>
            <a:noFill/>
          </a:ln>
        </p:spPr>
      </p:pic>
      <p:sp>
        <p:nvSpPr>
          <p:cNvPr id="125" name="Google Shape;125;p74"/>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4200"/>
              <a:buNone/>
              <a:defRPr sz="5600">
                <a:solidFill>
                  <a:schemeClr val="dk1"/>
                </a:solidFill>
              </a:defRPr>
            </a:lvl2pPr>
            <a:lvl3pPr lvl="2" algn="l">
              <a:lnSpc>
                <a:spcPct val="100000"/>
              </a:lnSpc>
              <a:spcBef>
                <a:spcPts val="0"/>
              </a:spcBef>
              <a:spcAft>
                <a:spcPts val="0"/>
              </a:spcAft>
              <a:buClr>
                <a:schemeClr val="dk1"/>
              </a:buClr>
              <a:buSzPts val="4200"/>
              <a:buNone/>
              <a:defRPr sz="5600">
                <a:solidFill>
                  <a:schemeClr val="dk1"/>
                </a:solidFill>
              </a:defRPr>
            </a:lvl3pPr>
            <a:lvl4pPr lvl="3" algn="l">
              <a:lnSpc>
                <a:spcPct val="100000"/>
              </a:lnSpc>
              <a:spcBef>
                <a:spcPts val="0"/>
              </a:spcBef>
              <a:spcAft>
                <a:spcPts val="0"/>
              </a:spcAft>
              <a:buClr>
                <a:schemeClr val="dk1"/>
              </a:buClr>
              <a:buSzPts val="4200"/>
              <a:buNone/>
              <a:defRPr sz="5600">
                <a:solidFill>
                  <a:schemeClr val="dk1"/>
                </a:solidFill>
              </a:defRPr>
            </a:lvl4pPr>
            <a:lvl5pPr lvl="4" algn="l">
              <a:lnSpc>
                <a:spcPct val="100000"/>
              </a:lnSpc>
              <a:spcBef>
                <a:spcPts val="0"/>
              </a:spcBef>
              <a:spcAft>
                <a:spcPts val="0"/>
              </a:spcAft>
              <a:buClr>
                <a:schemeClr val="dk1"/>
              </a:buClr>
              <a:buSzPts val="4200"/>
              <a:buNone/>
              <a:defRPr sz="5600">
                <a:solidFill>
                  <a:schemeClr val="dk1"/>
                </a:solidFill>
              </a:defRPr>
            </a:lvl5pPr>
            <a:lvl6pPr lvl="5" algn="l">
              <a:lnSpc>
                <a:spcPct val="100000"/>
              </a:lnSpc>
              <a:spcBef>
                <a:spcPts val="0"/>
              </a:spcBef>
              <a:spcAft>
                <a:spcPts val="0"/>
              </a:spcAft>
              <a:buClr>
                <a:schemeClr val="dk1"/>
              </a:buClr>
              <a:buSzPts val="4200"/>
              <a:buNone/>
              <a:defRPr sz="5600">
                <a:solidFill>
                  <a:schemeClr val="dk1"/>
                </a:solidFill>
              </a:defRPr>
            </a:lvl6pPr>
            <a:lvl7pPr lvl="6" algn="l">
              <a:lnSpc>
                <a:spcPct val="100000"/>
              </a:lnSpc>
              <a:spcBef>
                <a:spcPts val="0"/>
              </a:spcBef>
              <a:spcAft>
                <a:spcPts val="0"/>
              </a:spcAft>
              <a:buClr>
                <a:schemeClr val="dk1"/>
              </a:buClr>
              <a:buSzPts val="4200"/>
              <a:buNone/>
              <a:defRPr sz="5600">
                <a:solidFill>
                  <a:schemeClr val="dk1"/>
                </a:solidFill>
              </a:defRPr>
            </a:lvl7pPr>
            <a:lvl8pPr lvl="7" algn="l">
              <a:lnSpc>
                <a:spcPct val="100000"/>
              </a:lnSpc>
              <a:spcBef>
                <a:spcPts val="0"/>
              </a:spcBef>
              <a:spcAft>
                <a:spcPts val="0"/>
              </a:spcAft>
              <a:buClr>
                <a:schemeClr val="dk1"/>
              </a:buClr>
              <a:buSzPts val="4200"/>
              <a:buNone/>
              <a:defRPr sz="5600">
                <a:solidFill>
                  <a:schemeClr val="dk1"/>
                </a:solidFill>
              </a:defRPr>
            </a:lvl8pPr>
            <a:lvl9pPr lvl="8" algn="l">
              <a:lnSpc>
                <a:spcPct val="100000"/>
              </a:lnSpc>
              <a:spcBef>
                <a:spcPts val="0"/>
              </a:spcBef>
              <a:spcAft>
                <a:spcPts val="0"/>
              </a:spcAft>
              <a:buClr>
                <a:schemeClr val="dk1"/>
              </a:buClr>
              <a:buSzPts val="4200"/>
              <a:buNone/>
              <a:defRPr sz="5600">
                <a:solidFill>
                  <a:schemeClr val="dk1"/>
                </a:solidFill>
              </a:defRPr>
            </a:lvl9pPr>
          </a:lstStyle>
          <a:p>
            <a:endParaRPr/>
          </a:p>
        </p:txBody>
      </p:sp>
      <p:sp>
        <p:nvSpPr>
          <p:cNvPr id="126" name="Google Shape;126;p74"/>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sp>
        <p:nvSpPr>
          <p:cNvPr id="127" name="Google Shape;127;p7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204646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 purple mark L">
  <p:cSld name="Section header - purple mark L">
    <p:bg>
      <p:bgPr>
        <a:solidFill>
          <a:schemeClr val="accent4"/>
        </a:solidFill>
        <a:effectLst/>
      </p:bgPr>
    </p:bg>
    <p:spTree>
      <p:nvGrpSpPr>
        <p:cNvPr id="1" name="Shape 128"/>
        <p:cNvGrpSpPr/>
        <p:nvPr/>
      </p:nvGrpSpPr>
      <p:grpSpPr>
        <a:xfrm>
          <a:off x="0" y="0"/>
          <a:ext cx="0" cy="0"/>
          <a:chOff x="0" y="0"/>
          <a:chExt cx="0" cy="0"/>
        </a:xfrm>
      </p:grpSpPr>
      <p:pic>
        <p:nvPicPr>
          <p:cNvPr id="129" name="Google Shape;129;p75" descr="null"/>
          <p:cNvPicPr preferRelativeResize="0"/>
          <p:nvPr/>
        </p:nvPicPr>
        <p:blipFill rotWithShape="1">
          <a:blip r:embed="rId2">
            <a:alphaModFix/>
          </a:blip>
          <a:srcRect/>
          <a:stretch/>
        </p:blipFill>
        <p:spPr>
          <a:xfrm>
            <a:off x="-1488300" y="-593934"/>
            <a:ext cx="8790967" cy="8445867"/>
          </a:xfrm>
          <a:prstGeom prst="rect">
            <a:avLst/>
          </a:prstGeom>
          <a:noFill/>
          <a:ln>
            <a:noFill/>
          </a:ln>
        </p:spPr>
      </p:pic>
      <p:sp>
        <p:nvSpPr>
          <p:cNvPr id="130" name="Google Shape;130;p75"/>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200"/>
              <a:buFont typeface="Lato"/>
              <a:buNone/>
              <a:defRPr sz="5600" b="1">
                <a:latin typeface="Lato"/>
                <a:ea typeface="Lato"/>
                <a:cs typeface="Lato"/>
                <a:sym typeface="Lato"/>
              </a:defRPr>
            </a:lvl1pPr>
            <a:lvl2pPr lvl="1" algn="l">
              <a:lnSpc>
                <a:spcPct val="100000"/>
              </a:lnSpc>
              <a:spcBef>
                <a:spcPts val="0"/>
              </a:spcBef>
              <a:spcAft>
                <a:spcPts val="0"/>
              </a:spcAft>
              <a:buSzPts val="4200"/>
              <a:buNone/>
              <a:defRPr sz="5600"/>
            </a:lvl2pPr>
            <a:lvl3pPr lvl="2" algn="l">
              <a:lnSpc>
                <a:spcPct val="100000"/>
              </a:lnSpc>
              <a:spcBef>
                <a:spcPts val="0"/>
              </a:spcBef>
              <a:spcAft>
                <a:spcPts val="0"/>
              </a:spcAft>
              <a:buSzPts val="4200"/>
              <a:buNone/>
              <a:defRPr sz="5600"/>
            </a:lvl3pPr>
            <a:lvl4pPr lvl="3" algn="l">
              <a:lnSpc>
                <a:spcPct val="100000"/>
              </a:lnSpc>
              <a:spcBef>
                <a:spcPts val="0"/>
              </a:spcBef>
              <a:spcAft>
                <a:spcPts val="0"/>
              </a:spcAft>
              <a:buSzPts val="4200"/>
              <a:buNone/>
              <a:defRPr sz="5600"/>
            </a:lvl4pPr>
            <a:lvl5pPr lvl="4" algn="l">
              <a:lnSpc>
                <a:spcPct val="100000"/>
              </a:lnSpc>
              <a:spcBef>
                <a:spcPts val="0"/>
              </a:spcBef>
              <a:spcAft>
                <a:spcPts val="0"/>
              </a:spcAft>
              <a:buSzPts val="4200"/>
              <a:buNone/>
              <a:defRPr sz="5600"/>
            </a:lvl5pPr>
            <a:lvl6pPr lvl="5" algn="l">
              <a:lnSpc>
                <a:spcPct val="100000"/>
              </a:lnSpc>
              <a:spcBef>
                <a:spcPts val="0"/>
              </a:spcBef>
              <a:spcAft>
                <a:spcPts val="0"/>
              </a:spcAft>
              <a:buSzPts val="4200"/>
              <a:buNone/>
              <a:defRPr sz="5600"/>
            </a:lvl6pPr>
            <a:lvl7pPr lvl="6" algn="l">
              <a:lnSpc>
                <a:spcPct val="100000"/>
              </a:lnSpc>
              <a:spcBef>
                <a:spcPts val="0"/>
              </a:spcBef>
              <a:spcAft>
                <a:spcPts val="0"/>
              </a:spcAft>
              <a:buSzPts val="4200"/>
              <a:buNone/>
              <a:defRPr sz="5600"/>
            </a:lvl7pPr>
            <a:lvl8pPr lvl="7" algn="l">
              <a:lnSpc>
                <a:spcPct val="100000"/>
              </a:lnSpc>
              <a:spcBef>
                <a:spcPts val="0"/>
              </a:spcBef>
              <a:spcAft>
                <a:spcPts val="0"/>
              </a:spcAft>
              <a:buSzPts val="4200"/>
              <a:buNone/>
              <a:defRPr sz="5600"/>
            </a:lvl8pPr>
            <a:lvl9pPr lvl="8" algn="l">
              <a:lnSpc>
                <a:spcPct val="100000"/>
              </a:lnSpc>
              <a:spcBef>
                <a:spcPts val="0"/>
              </a:spcBef>
              <a:spcAft>
                <a:spcPts val="0"/>
              </a:spcAft>
              <a:buSzPts val="4200"/>
              <a:buNone/>
              <a:defRPr sz="5600"/>
            </a:lvl9pPr>
          </a:lstStyle>
          <a:p>
            <a:endParaRPr/>
          </a:p>
        </p:txBody>
      </p:sp>
      <p:sp>
        <p:nvSpPr>
          <p:cNvPr id="131" name="Google Shape;131;p75"/>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132" name="Google Shape;132;p7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2020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xmlns="" val="3670658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 gray mark R">
  <p:cSld name="Section header - gray mark R">
    <p:bg>
      <p:bgPr>
        <a:solidFill>
          <a:schemeClr val="dk2"/>
        </a:solidFill>
        <a:effectLst/>
      </p:bgPr>
    </p:bg>
    <p:spTree>
      <p:nvGrpSpPr>
        <p:cNvPr id="1" name="Shape 133"/>
        <p:cNvGrpSpPr/>
        <p:nvPr/>
      </p:nvGrpSpPr>
      <p:grpSpPr>
        <a:xfrm>
          <a:off x="0" y="0"/>
          <a:ext cx="0" cy="0"/>
          <a:chOff x="0" y="0"/>
          <a:chExt cx="0" cy="0"/>
        </a:xfrm>
      </p:grpSpPr>
      <p:pic>
        <p:nvPicPr>
          <p:cNvPr id="134" name="Google Shape;134;p76" descr="null"/>
          <p:cNvPicPr preferRelativeResize="0"/>
          <p:nvPr/>
        </p:nvPicPr>
        <p:blipFill rotWithShape="1">
          <a:blip r:embed="rId2">
            <a:alphaModFix/>
          </a:blip>
          <a:srcRect/>
          <a:stretch/>
        </p:blipFill>
        <p:spPr>
          <a:xfrm>
            <a:off x="3933934" y="-593934"/>
            <a:ext cx="8790967" cy="8445867"/>
          </a:xfrm>
          <a:prstGeom prst="rect">
            <a:avLst/>
          </a:prstGeom>
          <a:noFill/>
          <a:ln>
            <a:noFill/>
          </a:ln>
        </p:spPr>
      </p:pic>
      <p:sp>
        <p:nvSpPr>
          <p:cNvPr id="135" name="Google Shape;135;p76"/>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4200"/>
              <a:buNone/>
              <a:defRPr sz="5600">
                <a:solidFill>
                  <a:schemeClr val="dk1"/>
                </a:solidFill>
              </a:defRPr>
            </a:lvl2pPr>
            <a:lvl3pPr lvl="2" algn="l">
              <a:lnSpc>
                <a:spcPct val="100000"/>
              </a:lnSpc>
              <a:spcBef>
                <a:spcPts val="0"/>
              </a:spcBef>
              <a:spcAft>
                <a:spcPts val="0"/>
              </a:spcAft>
              <a:buClr>
                <a:schemeClr val="dk1"/>
              </a:buClr>
              <a:buSzPts val="4200"/>
              <a:buNone/>
              <a:defRPr sz="5600">
                <a:solidFill>
                  <a:schemeClr val="dk1"/>
                </a:solidFill>
              </a:defRPr>
            </a:lvl3pPr>
            <a:lvl4pPr lvl="3" algn="l">
              <a:lnSpc>
                <a:spcPct val="100000"/>
              </a:lnSpc>
              <a:spcBef>
                <a:spcPts val="0"/>
              </a:spcBef>
              <a:spcAft>
                <a:spcPts val="0"/>
              </a:spcAft>
              <a:buClr>
                <a:schemeClr val="dk1"/>
              </a:buClr>
              <a:buSzPts val="4200"/>
              <a:buNone/>
              <a:defRPr sz="5600">
                <a:solidFill>
                  <a:schemeClr val="dk1"/>
                </a:solidFill>
              </a:defRPr>
            </a:lvl4pPr>
            <a:lvl5pPr lvl="4" algn="l">
              <a:lnSpc>
                <a:spcPct val="100000"/>
              </a:lnSpc>
              <a:spcBef>
                <a:spcPts val="0"/>
              </a:spcBef>
              <a:spcAft>
                <a:spcPts val="0"/>
              </a:spcAft>
              <a:buClr>
                <a:schemeClr val="dk1"/>
              </a:buClr>
              <a:buSzPts val="4200"/>
              <a:buNone/>
              <a:defRPr sz="5600">
                <a:solidFill>
                  <a:schemeClr val="dk1"/>
                </a:solidFill>
              </a:defRPr>
            </a:lvl5pPr>
            <a:lvl6pPr lvl="5" algn="l">
              <a:lnSpc>
                <a:spcPct val="100000"/>
              </a:lnSpc>
              <a:spcBef>
                <a:spcPts val="0"/>
              </a:spcBef>
              <a:spcAft>
                <a:spcPts val="0"/>
              </a:spcAft>
              <a:buClr>
                <a:schemeClr val="dk1"/>
              </a:buClr>
              <a:buSzPts val="4200"/>
              <a:buNone/>
              <a:defRPr sz="5600">
                <a:solidFill>
                  <a:schemeClr val="dk1"/>
                </a:solidFill>
              </a:defRPr>
            </a:lvl6pPr>
            <a:lvl7pPr lvl="6" algn="l">
              <a:lnSpc>
                <a:spcPct val="100000"/>
              </a:lnSpc>
              <a:spcBef>
                <a:spcPts val="0"/>
              </a:spcBef>
              <a:spcAft>
                <a:spcPts val="0"/>
              </a:spcAft>
              <a:buClr>
                <a:schemeClr val="dk1"/>
              </a:buClr>
              <a:buSzPts val="4200"/>
              <a:buNone/>
              <a:defRPr sz="5600">
                <a:solidFill>
                  <a:schemeClr val="dk1"/>
                </a:solidFill>
              </a:defRPr>
            </a:lvl7pPr>
            <a:lvl8pPr lvl="7" algn="l">
              <a:lnSpc>
                <a:spcPct val="100000"/>
              </a:lnSpc>
              <a:spcBef>
                <a:spcPts val="0"/>
              </a:spcBef>
              <a:spcAft>
                <a:spcPts val="0"/>
              </a:spcAft>
              <a:buClr>
                <a:schemeClr val="dk1"/>
              </a:buClr>
              <a:buSzPts val="4200"/>
              <a:buNone/>
              <a:defRPr sz="5600">
                <a:solidFill>
                  <a:schemeClr val="dk1"/>
                </a:solidFill>
              </a:defRPr>
            </a:lvl8pPr>
            <a:lvl9pPr lvl="8" algn="l">
              <a:lnSpc>
                <a:spcPct val="100000"/>
              </a:lnSpc>
              <a:spcBef>
                <a:spcPts val="0"/>
              </a:spcBef>
              <a:spcAft>
                <a:spcPts val="0"/>
              </a:spcAft>
              <a:buClr>
                <a:schemeClr val="dk1"/>
              </a:buClr>
              <a:buSzPts val="4200"/>
              <a:buNone/>
              <a:defRPr sz="5600">
                <a:solidFill>
                  <a:schemeClr val="dk1"/>
                </a:solidFill>
              </a:defRPr>
            </a:lvl9pPr>
          </a:lstStyle>
          <a:p>
            <a:endParaRPr/>
          </a:p>
        </p:txBody>
      </p:sp>
      <p:sp>
        <p:nvSpPr>
          <p:cNvPr id="136" name="Google Shape;136;p76"/>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137" name="Google Shape;137;p7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36060401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alt - bottom bar with mark">
  <p:cSld name="Section header alt - bottom bar with mark">
    <p:bg>
      <p:bgPr>
        <a:solidFill>
          <a:srgbClr val="FFFFFF"/>
        </a:solidFill>
        <a:effectLst/>
      </p:bgPr>
    </p:bg>
    <p:spTree>
      <p:nvGrpSpPr>
        <p:cNvPr id="1" name="Shape 138"/>
        <p:cNvGrpSpPr/>
        <p:nvPr/>
      </p:nvGrpSpPr>
      <p:grpSpPr>
        <a:xfrm>
          <a:off x="0" y="0"/>
          <a:ext cx="0" cy="0"/>
          <a:chOff x="0" y="0"/>
          <a:chExt cx="0" cy="0"/>
        </a:xfrm>
      </p:grpSpPr>
      <p:sp>
        <p:nvSpPr>
          <p:cNvPr id="139" name="Google Shape;139;p77"/>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140" name="Google Shape;140;p77" descr="null"/>
          <p:cNvSpPr/>
          <p:nvPr/>
        </p:nvSpPr>
        <p:spPr>
          <a:xfrm>
            <a:off x="0" y="3732667"/>
            <a:ext cx="12203600" cy="3124800"/>
          </a:xfrm>
          <a:prstGeom prst="rect">
            <a:avLst/>
          </a:prstGeom>
          <a:solidFill>
            <a:srgbClr val="EF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41" name="Google Shape;141;p77"/>
          <p:cNvPicPr preferRelativeResize="0"/>
          <p:nvPr/>
        </p:nvPicPr>
        <p:blipFill rotWithShape="1">
          <a:blip r:embed="rId2">
            <a:alphaModFix/>
          </a:blip>
          <a:srcRect/>
          <a:stretch/>
        </p:blipFill>
        <p:spPr>
          <a:xfrm>
            <a:off x="7907233" y="3185500"/>
            <a:ext cx="4189099" cy="4185267"/>
          </a:xfrm>
          <a:prstGeom prst="rect">
            <a:avLst/>
          </a:prstGeom>
          <a:noFill/>
          <a:ln>
            <a:noFill/>
          </a:ln>
        </p:spPr>
      </p:pic>
      <p:sp>
        <p:nvSpPr>
          <p:cNvPr id="142" name="Google Shape;142;p77"/>
          <p:cNvSpPr txBox="1">
            <a:spLocks noGrp="1"/>
          </p:cNvSpPr>
          <p:nvPr>
            <p:ph type="title"/>
          </p:nvPr>
        </p:nvSpPr>
        <p:spPr>
          <a:xfrm>
            <a:off x="614600" y="2382267"/>
            <a:ext cx="10962800" cy="135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algn="l">
              <a:lnSpc>
                <a:spcPct val="100000"/>
              </a:lnSpc>
              <a:spcBef>
                <a:spcPts val="0"/>
              </a:spcBef>
              <a:spcAft>
                <a:spcPts val="0"/>
              </a:spcAft>
              <a:buClr>
                <a:srgbClr val="000000"/>
              </a:buClr>
              <a:buSzPts val="4200"/>
              <a:buNone/>
              <a:defRPr sz="5600">
                <a:solidFill>
                  <a:srgbClr val="000000"/>
                </a:solidFill>
              </a:defRPr>
            </a:lvl2pPr>
            <a:lvl3pPr lvl="2" algn="l">
              <a:lnSpc>
                <a:spcPct val="100000"/>
              </a:lnSpc>
              <a:spcBef>
                <a:spcPts val="0"/>
              </a:spcBef>
              <a:spcAft>
                <a:spcPts val="0"/>
              </a:spcAft>
              <a:buClr>
                <a:srgbClr val="000000"/>
              </a:buClr>
              <a:buSzPts val="4200"/>
              <a:buNone/>
              <a:defRPr sz="5600">
                <a:solidFill>
                  <a:srgbClr val="000000"/>
                </a:solidFill>
              </a:defRPr>
            </a:lvl3pPr>
            <a:lvl4pPr lvl="3" algn="l">
              <a:lnSpc>
                <a:spcPct val="100000"/>
              </a:lnSpc>
              <a:spcBef>
                <a:spcPts val="0"/>
              </a:spcBef>
              <a:spcAft>
                <a:spcPts val="0"/>
              </a:spcAft>
              <a:buClr>
                <a:srgbClr val="000000"/>
              </a:buClr>
              <a:buSzPts val="4200"/>
              <a:buNone/>
              <a:defRPr sz="5600">
                <a:solidFill>
                  <a:srgbClr val="000000"/>
                </a:solidFill>
              </a:defRPr>
            </a:lvl4pPr>
            <a:lvl5pPr lvl="4" algn="l">
              <a:lnSpc>
                <a:spcPct val="100000"/>
              </a:lnSpc>
              <a:spcBef>
                <a:spcPts val="0"/>
              </a:spcBef>
              <a:spcAft>
                <a:spcPts val="0"/>
              </a:spcAft>
              <a:buClr>
                <a:srgbClr val="000000"/>
              </a:buClr>
              <a:buSzPts val="4200"/>
              <a:buNone/>
              <a:defRPr sz="5600">
                <a:solidFill>
                  <a:srgbClr val="000000"/>
                </a:solidFill>
              </a:defRPr>
            </a:lvl5pPr>
            <a:lvl6pPr lvl="5" algn="l">
              <a:lnSpc>
                <a:spcPct val="100000"/>
              </a:lnSpc>
              <a:spcBef>
                <a:spcPts val="0"/>
              </a:spcBef>
              <a:spcAft>
                <a:spcPts val="0"/>
              </a:spcAft>
              <a:buClr>
                <a:srgbClr val="000000"/>
              </a:buClr>
              <a:buSzPts val="4200"/>
              <a:buNone/>
              <a:defRPr sz="5600">
                <a:solidFill>
                  <a:srgbClr val="000000"/>
                </a:solidFill>
              </a:defRPr>
            </a:lvl6pPr>
            <a:lvl7pPr lvl="6" algn="l">
              <a:lnSpc>
                <a:spcPct val="100000"/>
              </a:lnSpc>
              <a:spcBef>
                <a:spcPts val="0"/>
              </a:spcBef>
              <a:spcAft>
                <a:spcPts val="0"/>
              </a:spcAft>
              <a:buClr>
                <a:srgbClr val="000000"/>
              </a:buClr>
              <a:buSzPts val="4200"/>
              <a:buNone/>
              <a:defRPr sz="5600">
                <a:solidFill>
                  <a:srgbClr val="000000"/>
                </a:solidFill>
              </a:defRPr>
            </a:lvl7pPr>
            <a:lvl8pPr lvl="7" algn="l">
              <a:lnSpc>
                <a:spcPct val="100000"/>
              </a:lnSpc>
              <a:spcBef>
                <a:spcPts val="0"/>
              </a:spcBef>
              <a:spcAft>
                <a:spcPts val="0"/>
              </a:spcAft>
              <a:buClr>
                <a:srgbClr val="000000"/>
              </a:buClr>
              <a:buSzPts val="4200"/>
              <a:buNone/>
              <a:defRPr sz="5600">
                <a:solidFill>
                  <a:srgbClr val="000000"/>
                </a:solidFill>
              </a:defRPr>
            </a:lvl8pPr>
            <a:lvl9pPr lvl="8" algn="l">
              <a:lnSpc>
                <a:spcPct val="100000"/>
              </a:lnSpc>
              <a:spcBef>
                <a:spcPts val="0"/>
              </a:spcBef>
              <a:spcAft>
                <a:spcPts val="0"/>
              </a:spcAft>
              <a:buClr>
                <a:srgbClr val="000000"/>
              </a:buClr>
              <a:buSzPts val="4200"/>
              <a:buNone/>
              <a:defRPr sz="5600">
                <a:solidFill>
                  <a:srgbClr val="000000"/>
                </a:solidFill>
              </a:defRPr>
            </a:lvl9pPr>
          </a:lstStyle>
          <a:p>
            <a:endParaRPr/>
          </a:p>
        </p:txBody>
      </p:sp>
      <p:sp>
        <p:nvSpPr>
          <p:cNvPr id="143" name="Google Shape;143;p7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3685585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 purple mark R">
  <p:cSld name="Section header - purple mark R">
    <p:bg>
      <p:bgPr>
        <a:solidFill>
          <a:schemeClr val="accent4"/>
        </a:solidFill>
        <a:effectLst/>
      </p:bgPr>
    </p:bg>
    <p:spTree>
      <p:nvGrpSpPr>
        <p:cNvPr id="1" name="Shape 144"/>
        <p:cNvGrpSpPr/>
        <p:nvPr/>
      </p:nvGrpSpPr>
      <p:grpSpPr>
        <a:xfrm>
          <a:off x="0" y="0"/>
          <a:ext cx="0" cy="0"/>
          <a:chOff x="0" y="0"/>
          <a:chExt cx="0" cy="0"/>
        </a:xfrm>
      </p:grpSpPr>
      <p:pic>
        <p:nvPicPr>
          <p:cNvPr id="145" name="Google Shape;145;p78" descr="null"/>
          <p:cNvPicPr preferRelativeResize="0"/>
          <p:nvPr/>
        </p:nvPicPr>
        <p:blipFill rotWithShape="1">
          <a:blip r:embed="rId2">
            <a:alphaModFix/>
          </a:blip>
          <a:srcRect/>
          <a:stretch/>
        </p:blipFill>
        <p:spPr>
          <a:xfrm>
            <a:off x="3933934" y="-593934"/>
            <a:ext cx="8790967" cy="8445867"/>
          </a:xfrm>
          <a:prstGeom prst="rect">
            <a:avLst/>
          </a:prstGeom>
          <a:noFill/>
          <a:ln>
            <a:noFill/>
          </a:ln>
        </p:spPr>
      </p:pic>
      <p:sp>
        <p:nvSpPr>
          <p:cNvPr id="146" name="Google Shape;146;p78"/>
          <p:cNvSpPr txBox="1">
            <a:spLocks noGrp="1"/>
          </p:cNvSpPr>
          <p:nvPr>
            <p:ph type="title"/>
          </p:nvPr>
        </p:nvSpPr>
        <p:spPr>
          <a:xfrm>
            <a:off x="614600" y="2927800"/>
            <a:ext cx="10962800" cy="117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200"/>
              <a:buFont typeface="Lato"/>
              <a:buNone/>
              <a:defRPr sz="5600" b="1">
                <a:solidFill>
                  <a:srgbClr val="FFFFFF"/>
                </a:solidFill>
                <a:latin typeface="Lato"/>
                <a:ea typeface="Lato"/>
                <a:cs typeface="Lato"/>
                <a:sym typeface="Lato"/>
              </a:defRPr>
            </a:lvl1pPr>
            <a:lvl2pPr lvl="1" algn="l">
              <a:lnSpc>
                <a:spcPct val="100000"/>
              </a:lnSpc>
              <a:spcBef>
                <a:spcPts val="0"/>
              </a:spcBef>
              <a:spcAft>
                <a:spcPts val="0"/>
              </a:spcAft>
              <a:buClr>
                <a:srgbClr val="000000"/>
              </a:buClr>
              <a:buSzPts val="4200"/>
              <a:buNone/>
              <a:defRPr sz="5600">
                <a:solidFill>
                  <a:srgbClr val="000000"/>
                </a:solidFill>
              </a:defRPr>
            </a:lvl2pPr>
            <a:lvl3pPr lvl="2" algn="l">
              <a:lnSpc>
                <a:spcPct val="100000"/>
              </a:lnSpc>
              <a:spcBef>
                <a:spcPts val="0"/>
              </a:spcBef>
              <a:spcAft>
                <a:spcPts val="0"/>
              </a:spcAft>
              <a:buClr>
                <a:srgbClr val="000000"/>
              </a:buClr>
              <a:buSzPts val="4200"/>
              <a:buNone/>
              <a:defRPr sz="5600">
                <a:solidFill>
                  <a:srgbClr val="000000"/>
                </a:solidFill>
              </a:defRPr>
            </a:lvl3pPr>
            <a:lvl4pPr lvl="3" algn="l">
              <a:lnSpc>
                <a:spcPct val="100000"/>
              </a:lnSpc>
              <a:spcBef>
                <a:spcPts val="0"/>
              </a:spcBef>
              <a:spcAft>
                <a:spcPts val="0"/>
              </a:spcAft>
              <a:buClr>
                <a:srgbClr val="000000"/>
              </a:buClr>
              <a:buSzPts val="4200"/>
              <a:buNone/>
              <a:defRPr sz="5600">
                <a:solidFill>
                  <a:srgbClr val="000000"/>
                </a:solidFill>
              </a:defRPr>
            </a:lvl4pPr>
            <a:lvl5pPr lvl="4" algn="l">
              <a:lnSpc>
                <a:spcPct val="100000"/>
              </a:lnSpc>
              <a:spcBef>
                <a:spcPts val="0"/>
              </a:spcBef>
              <a:spcAft>
                <a:spcPts val="0"/>
              </a:spcAft>
              <a:buClr>
                <a:srgbClr val="000000"/>
              </a:buClr>
              <a:buSzPts val="4200"/>
              <a:buNone/>
              <a:defRPr sz="5600">
                <a:solidFill>
                  <a:srgbClr val="000000"/>
                </a:solidFill>
              </a:defRPr>
            </a:lvl5pPr>
            <a:lvl6pPr lvl="5" algn="l">
              <a:lnSpc>
                <a:spcPct val="100000"/>
              </a:lnSpc>
              <a:spcBef>
                <a:spcPts val="0"/>
              </a:spcBef>
              <a:spcAft>
                <a:spcPts val="0"/>
              </a:spcAft>
              <a:buClr>
                <a:srgbClr val="000000"/>
              </a:buClr>
              <a:buSzPts val="4200"/>
              <a:buNone/>
              <a:defRPr sz="5600">
                <a:solidFill>
                  <a:srgbClr val="000000"/>
                </a:solidFill>
              </a:defRPr>
            </a:lvl6pPr>
            <a:lvl7pPr lvl="6" algn="l">
              <a:lnSpc>
                <a:spcPct val="100000"/>
              </a:lnSpc>
              <a:spcBef>
                <a:spcPts val="0"/>
              </a:spcBef>
              <a:spcAft>
                <a:spcPts val="0"/>
              </a:spcAft>
              <a:buClr>
                <a:srgbClr val="000000"/>
              </a:buClr>
              <a:buSzPts val="4200"/>
              <a:buNone/>
              <a:defRPr sz="5600">
                <a:solidFill>
                  <a:srgbClr val="000000"/>
                </a:solidFill>
              </a:defRPr>
            </a:lvl7pPr>
            <a:lvl8pPr lvl="7" algn="l">
              <a:lnSpc>
                <a:spcPct val="100000"/>
              </a:lnSpc>
              <a:spcBef>
                <a:spcPts val="0"/>
              </a:spcBef>
              <a:spcAft>
                <a:spcPts val="0"/>
              </a:spcAft>
              <a:buClr>
                <a:srgbClr val="000000"/>
              </a:buClr>
              <a:buSzPts val="4200"/>
              <a:buNone/>
              <a:defRPr sz="5600">
                <a:solidFill>
                  <a:srgbClr val="000000"/>
                </a:solidFill>
              </a:defRPr>
            </a:lvl8pPr>
            <a:lvl9pPr lvl="8" algn="l">
              <a:lnSpc>
                <a:spcPct val="100000"/>
              </a:lnSpc>
              <a:spcBef>
                <a:spcPts val="0"/>
              </a:spcBef>
              <a:spcAft>
                <a:spcPts val="0"/>
              </a:spcAft>
              <a:buClr>
                <a:srgbClr val="000000"/>
              </a:buClr>
              <a:buSzPts val="4200"/>
              <a:buNone/>
              <a:defRPr sz="5600">
                <a:solidFill>
                  <a:srgbClr val="000000"/>
                </a:solidFill>
              </a:defRPr>
            </a:lvl9pPr>
          </a:lstStyle>
          <a:p>
            <a:endParaRPr/>
          </a:p>
        </p:txBody>
      </p:sp>
      <p:sp>
        <p:nvSpPr>
          <p:cNvPr id="147" name="Google Shape;147;p78"/>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148" name="Google Shape;148;p7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
        <p:nvSpPr>
          <p:cNvPr id="149" name="Google Shape;149;p78"/>
          <p:cNvSpPr txBox="1">
            <a:spLocks noGrp="1"/>
          </p:cNvSpPr>
          <p:nvPr>
            <p:ph type="subTitle" idx="1"/>
          </p:nvPr>
        </p:nvSpPr>
        <p:spPr>
          <a:xfrm>
            <a:off x="614600" y="4104200"/>
            <a:ext cx="10974800" cy="117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solidFill>
                  <a:schemeClr val="lt1"/>
                </a:solidFill>
              </a:defRPr>
            </a:lvl1pPr>
            <a:lvl2pPr lvl="1" algn="l">
              <a:lnSpc>
                <a:spcPct val="100000"/>
              </a:lnSpc>
              <a:spcBef>
                <a:spcPts val="2133"/>
              </a:spcBef>
              <a:spcAft>
                <a:spcPts val="0"/>
              </a:spcAft>
              <a:buSzPts val="2100"/>
              <a:buNone/>
              <a:defRPr/>
            </a:lvl2pPr>
            <a:lvl3pPr lvl="2" algn="l">
              <a:lnSpc>
                <a:spcPct val="100000"/>
              </a:lnSpc>
              <a:spcBef>
                <a:spcPts val="2133"/>
              </a:spcBef>
              <a:spcAft>
                <a:spcPts val="0"/>
              </a:spcAft>
              <a:buSzPts val="1800"/>
              <a:buNone/>
              <a:defRPr/>
            </a:lvl3pPr>
            <a:lvl4pPr lvl="3" algn="l">
              <a:lnSpc>
                <a:spcPct val="100000"/>
              </a:lnSpc>
              <a:spcBef>
                <a:spcPts val="2133"/>
              </a:spcBef>
              <a:spcAft>
                <a:spcPts val="0"/>
              </a:spcAft>
              <a:buSzPts val="16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xmlns="" val="1453186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 top">
  <p:cSld name="Title and body - top">
    <p:bg>
      <p:bgPr>
        <a:solidFill>
          <a:schemeClr val="dk2"/>
        </a:solidFill>
        <a:effectLst/>
      </p:bgPr>
    </p:bg>
    <p:spTree>
      <p:nvGrpSpPr>
        <p:cNvPr id="1" name="Shape 150"/>
        <p:cNvGrpSpPr/>
        <p:nvPr/>
      </p:nvGrpSpPr>
      <p:grpSpPr>
        <a:xfrm>
          <a:off x="0" y="0"/>
          <a:ext cx="0" cy="0"/>
          <a:chOff x="0" y="0"/>
          <a:chExt cx="0" cy="0"/>
        </a:xfrm>
      </p:grpSpPr>
      <p:sp>
        <p:nvSpPr>
          <p:cNvPr id="151" name="Google Shape;151;p79" descr="null"/>
          <p:cNvSpPr/>
          <p:nvPr/>
        </p:nvSpPr>
        <p:spPr>
          <a:xfrm>
            <a:off x="-47500" y="-48700"/>
            <a:ext cx="12316000" cy="13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 name="Google Shape;152;p79" descr="null"/>
          <p:cNvSpPr txBox="1">
            <a:spLocks noGrp="1"/>
          </p:cNvSpPr>
          <p:nvPr>
            <p:ph type="title"/>
          </p:nvPr>
        </p:nvSpPr>
        <p:spPr>
          <a:xfrm>
            <a:off x="629200" y="2737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algn="l">
              <a:lnSpc>
                <a:spcPct val="100000"/>
              </a:lnSpc>
              <a:spcBef>
                <a:spcPts val="0"/>
              </a:spcBef>
              <a:spcAft>
                <a:spcPts val="0"/>
              </a:spcAft>
              <a:buClr>
                <a:schemeClr val="dk2"/>
              </a:buClr>
              <a:buSzPts val="3200"/>
              <a:buNone/>
              <a:defRPr>
                <a:solidFill>
                  <a:schemeClr val="dk2"/>
                </a:solidFill>
              </a:defRPr>
            </a:lvl2pPr>
            <a:lvl3pPr lvl="2" algn="l">
              <a:lnSpc>
                <a:spcPct val="100000"/>
              </a:lnSpc>
              <a:spcBef>
                <a:spcPts val="0"/>
              </a:spcBef>
              <a:spcAft>
                <a:spcPts val="0"/>
              </a:spcAft>
              <a:buClr>
                <a:schemeClr val="dk2"/>
              </a:buClr>
              <a:buSzPts val="3200"/>
              <a:buNone/>
              <a:defRPr>
                <a:solidFill>
                  <a:schemeClr val="dk2"/>
                </a:solidFill>
              </a:defRPr>
            </a:lvl3pPr>
            <a:lvl4pPr lvl="3" algn="l">
              <a:lnSpc>
                <a:spcPct val="100000"/>
              </a:lnSpc>
              <a:spcBef>
                <a:spcPts val="0"/>
              </a:spcBef>
              <a:spcAft>
                <a:spcPts val="0"/>
              </a:spcAft>
              <a:buClr>
                <a:schemeClr val="dk2"/>
              </a:buClr>
              <a:buSzPts val="3200"/>
              <a:buNone/>
              <a:defRPr>
                <a:solidFill>
                  <a:schemeClr val="dk2"/>
                </a:solidFill>
              </a:defRPr>
            </a:lvl4pPr>
            <a:lvl5pPr lvl="4" algn="l">
              <a:lnSpc>
                <a:spcPct val="100000"/>
              </a:lnSpc>
              <a:spcBef>
                <a:spcPts val="0"/>
              </a:spcBef>
              <a:spcAft>
                <a:spcPts val="0"/>
              </a:spcAft>
              <a:buClr>
                <a:schemeClr val="dk2"/>
              </a:buClr>
              <a:buSzPts val="3200"/>
              <a:buNone/>
              <a:defRPr>
                <a:solidFill>
                  <a:schemeClr val="dk2"/>
                </a:solidFill>
              </a:defRPr>
            </a:lvl5pPr>
            <a:lvl6pPr lvl="5" algn="l">
              <a:lnSpc>
                <a:spcPct val="100000"/>
              </a:lnSpc>
              <a:spcBef>
                <a:spcPts val="0"/>
              </a:spcBef>
              <a:spcAft>
                <a:spcPts val="0"/>
              </a:spcAft>
              <a:buClr>
                <a:schemeClr val="dk2"/>
              </a:buClr>
              <a:buSzPts val="3200"/>
              <a:buNone/>
              <a:defRPr>
                <a:solidFill>
                  <a:schemeClr val="dk2"/>
                </a:solidFill>
              </a:defRPr>
            </a:lvl6pPr>
            <a:lvl7pPr lvl="6" algn="l">
              <a:lnSpc>
                <a:spcPct val="100000"/>
              </a:lnSpc>
              <a:spcBef>
                <a:spcPts val="0"/>
              </a:spcBef>
              <a:spcAft>
                <a:spcPts val="0"/>
              </a:spcAft>
              <a:buClr>
                <a:schemeClr val="dk2"/>
              </a:buClr>
              <a:buSzPts val="3200"/>
              <a:buNone/>
              <a:defRPr>
                <a:solidFill>
                  <a:schemeClr val="dk2"/>
                </a:solidFill>
              </a:defRPr>
            </a:lvl7pPr>
            <a:lvl8pPr lvl="7" algn="l">
              <a:lnSpc>
                <a:spcPct val="100000"/>
              </a:lnSpc>
              <a:spcBef>
                <a:spcPts val="0"/>
              </a:spcBef>
              <a:spcAft>
                <a:spcPts val="0"/>
              </a:spcAft>
              <a:buClr>
                <a:schemeClr val="dk2"/>
              </a:buClr>
              <a:buSzPts val="3200"/>
              <a:buNone/>
              <a:defRPr>
                <a:solidFill>
                  <a:schemeClr val="dk2"/>
                </a:solidFill>
              </a:defRPr>
            </a:lvl8pPr>
            <a:lvl9pPr lvl="8" algn="l">
              <a:lnSpc>
                <a:spcPct val="100000"/>
              </a:lnSpc>
              <a:spcBef>
                <a:spcPts val="0"/>
              </a:spcBef>
              <a:spcAft>
                <a:spcPts val="0"/>
              </a:spcAft>
              <a:buClr>
                <a:schemeClr val="dk2"/>
              </a:buClr>
              <a:buSzPts val="3200"/>
              <a:buNone/>
              <a:defRPr>
                <a:solidFill>
                  <a:schemeClr val="dk2"/>
                </a:solidFill>
              </a:defRPr>
            </a:lvl9pPr>
          </a:lstStyle>
          <a:p>
            <a:endParaRPr/>
          </a:p>
        </p:txBody>
      </p:sp>
      <p:sp>
        <p:nvSpPr>
          <p:cNvPr id="153" name="Google Shape;153;p79"/>
          <p:cNvSpPr txBox="1">
            <a:spLocks noGrp="1"/>
          </p:cNvSpPr>
          <p:nvPr>
            <p:ph type="body" idx="1"/>
          </p:nvPr>
        </p:nvSpPr>
        <p:spPr>
          <a:xfrm>
            <a:off x="629200" y="1644367"/>
            <a:ext cx="109628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Font typeface="Lato"/>
              <a:buChar char="●"/>
              <a:defRPr>
                <a:solidFill>
                  <a:schemeClr val="accent6"/>
                </a:solidFill>
                <a:latin typeface="Lato"/>
                <a:ea typeface="Lato"/>
                <a:cs typeface="Lato"/>
                <a:sym typeface="Lato"/>
              </a:defRPr>
            </a:lvl1pPr>
            <a:lvl2pPr marL="1219170" lvl="1" indent="-482588" algn="l">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algn="l">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algn="l">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algn="l">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154" name="Google Shape;154;p79"/>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155" name="Google Shape;155;p79"/>
          <p:cNvGrpSpPr/>
          <p:nvPr/>
        </p:nvGrpSpPr>
        <p:grpSpPr>
          <a:xfrm>
            <a:off x="203201" y="6372600"/>
            <a:ext cx="4762500" cy="364800"/>
            <a:chOff x="152400" y="4779450"/>
            <a:chExt cx="3571875" cy="273600"/>
          </a:xfrm>
        </p:grpSpPr>
        <p:pic>
          <p:nvPicPr>
            <p:cNvPr id="156" name="Google Shape;156;p79"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157" name="Google Shape;157;p7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158" name="Google Shape;158;p79"/>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54562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 top">
  <p:cSld name="Title and three columns - top">
    <p:bg>
      <p:bgPr>
        <a:solidFill>
          <a:schemeClr val="dk2"/>
        </a:solidFill>
        <a:effectLst/>
      </p:bgPr>
    </p:bg>
    <p:spTree>
      <p:nvGrpSpPr>
        <p:cNvPr id="1" name="Shape 159"/>
        <p:cNvGrpSpPr/>
        <p:nvPr/>
      </p:nvGrpSpPr>
      <p:grpSpPr>
        <a:xfrm>
          <a:off x="0" y="0"/>
          <a:ext cx="0" cy="0"/>
          <a:chOff x="0" y="0"/>
          <a:chExt cx="0" cy="0"/>
        </a:xfrm>
      </p:grpSpPr>
      <p:sp>
        <p:nvSpPr>
          <p:cNvPr id="160" name="Google Shape;160;p80"/>
          <p:cNvSpPr txBox="1">
            <a:spLocks noGrp="1"/>
          </p:cNvSpPr>
          <p:nvPr>
            <p:ph type="body" idx="1"/>
          </p:nvPr>
        </p:nvSpPr>
        <p:spPr>
          <a:xfrm>
            <a:off x="8357128" y="1644367"/>
            <a:ext cx="34256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61" name="Google Shape;161;p80"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80"/>
          <p:cNvSpPr txBox="1">
            <a:spLocks noGrp="1"/>
          </p:cNvSpPr>
          <p:nvPr>
            <p:ph type="title"/>
          </p:nvPr>
        </p:nvSpPr>
        <p:spPr>
          <a:xfrm>
            <a:off x="629200" y="2737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63" name="Google Shape;163;p80"/>
          <p:cNvSpPr txBox="1">
            <a:spLocks noGrp="1"/>
          </p:cNvSpPr>
          <p:nvPr>
            <p:ph type="body" idx="2"/>
          </p:nvPr>
        </p:nvSpPr>
        <p:spPr>
          <a:xfrm>
            <a:off x="629200" y="1644367"/>
            <a:ext cx="33080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64" name="Google Shape;164;p80"/>
          <p:cNvSpPr txBox="1">
            <a:spLocks noGrp="1"/>
          </p:cNvSpPr>
          <p:nvPr>
            <p:ph type="body" idx="3"/>
          </p:nvPr>
        </p:nvSpPr>
        <p:spPr>
          <a:xfrm>
            <a:off x="4434347" y="1644367"/>
            <a:ext cx="34256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65" name="Google Shape;165;p80"/>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166" name="Google Shape;166;p80"/>
          <p:cNvGrpSpPr/>
          <p:nvPr/>
        </p:nvGrpSpPr>
        <p:grpSpPr>
          <a:xfrm>
            <a:off x="203201" y="6372600"/>
            <a:ext cx="4762500" cy="364800"/>
            <a:chOff x="152400" y="4779450"/>
            <a:chExt cx="3571875" cy="273600"/>
          </a:xfrm>
        </p:grpSpPr>
        <p:pic>
          <p:nvPicPr>
            <p:cNvPr id="167" name="Google Shape;167;p80"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168" name="Google Shape;168;p80"/>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169" name="Google Shape;169;p80"/>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925796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 side">
  <p:cSld name="Title and two columns - side">
    <p:bg>
      <p:bgPr>
        <a:solidFill>
          <a:srgbClr val="FFFFFF"/>
        </a:solidFill>
        <a:effectLst/>
      </p:bgPr>
    </p:bg>
    <p:spTree>
      <p:nvGrpSpPr>
        <p:cNvPr id="1" name="Shape 170"/>
        <p:cNvGrpSpPr/>
        <p:nvPr/>
      </p:nvGrpSpPr>
      <p:grpSpPr>
        <a:xfrm>
          <a:off x="0" y="0"/>
          <a:ext cx="0" cy="0"/>
          <a:chOff x="0" y="0"/>
          <a:chExt cx="0" cy="0"/>
        </a:xfrm>
      </p:grpSpPr>
      <p:sp>
        <p:nvSpPr>
          <p:cNvPr id="171" name="Google Shape;171;p81" descr="null"/>
          <p:cNvSpPr/>
          <p:nvPr/>
        </p:nvSpPr>
        <p:spPr>
          <a:xfrm rot="5400000">
            <a:off x="-2883433" y="2845300"/>
            <a:ext cx="6908800" cy="1192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 name="Google Shape;172;p81"/>
          <p:cNvSpPr txBox="1">
            <a:spLocks noGrp="1"/>
          </p:cNvSpPr>
          <p:nvPr>
            <p:ph type="title"/>
          </p:nvPr>
        </p:nvSpPr>
        <p:spPr>
          <a:xfrm>
            <a:off x="1645200" y="2737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algn="l">
              <a:lnSpc>
                <a:spcPct val="100000"/>
              </a:lnSpc>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73" name="Google Shape;173;p81"/>
          <p:cNvSpPr txBox="1">
            <a:spLocks noGrp="1"/>
          </p:cNvSpPr>
          <p:nvPr>
            <p:ph type="body" idx="1"/>
          </p:nvPr>
        </p:nvSpPr>
        <p:spPr>
          <a:xfrm>
            <a:off x="1645200" y="1339567"/>
            <a:ext cx="47624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74" name="Google Shape;174;p81"/>
          <p:cNvSpPr txBox="1">
            <a:spLocks noGrp="1"/>
          </p:cNvSpPr>
          <p:nvPr>
            <p:ph type="body" idx="2"/>
          </p:nvPr>
        </p:nvSpPr>
        <p:spPr>
          <a:xfrm>
            <a:off x="6861733" y="1339567"/>
            <a:ext cx="49336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175" name="Google Shape;175;p81"/>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176" name="Google Shape;176;p81"/>
          <p:cNvGrpSpPr/>
          <p:nvPr/>
        </p:nvGrpSpPr>
        <p:grpSpPr>
          <a:xfrm>
            <a:off x="203201" y="6372600"/>
            <a:ext cx="4762500" cy="364800"/>
            <a:chOff x="152400" y="4779450"/>
            <a:chExt cx="3571875" cy="273600"/>
          </a:xfrm>
        </p:grpSpPr>
        <p:pic>
          <p:nvPicPr>
            <p:cNvPr id="177" name="Google Shape;177;p81"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178" name="Google Shape;178;p81"/>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179" name="Google Shape;179;p81"/>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3770064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 top 1">
  <p:cSld name="Title and body - top 1">
    <p:bg>
      <p:bgPr>
        <a:solidFill>
          <a:schemeClr val="dk2"/>
        </a:solidFill>
        <a:effectLst/>
      </p:bgPr>
    </p:bg>
    <p:spTree>
      <p:nvGrpSpPr>
        <p:cNvPr id="1" name="Shape 180"/>
        <p:cNvGrpSpPr/>
        <p:nvPr/>
      </p:nvGrpSpPr>
      <p:grpSpPr>
        <a:xfrm>
          <a:off x="0" y="0"/>
          <a:ext cx="0" cy="0"/>
          <a:chOff x="0" y="0"/>
          <a:chExt cx="0" cy="0"/>
        </a:xfrm>
      </p:grpSpPr>
      <p:pic>
        <p:nvPicPr>
          <p:cNvPr id="181" name="Google Shape;181;p82"/>
          <p:cNvPicPr preferRelativeResize="0"/>
          <p:nvPr/>
        </p:nvPicPr>
        <p:blipFill rotWithShape="1">
          <a:blip r:embed="rId2">
            <a:alphaModFix amt="50000"/>
          </a:blip>
          <a:srcRect/>
          <a:stretch/>
        </p:blipFill>
        <p:spPr>
          <a:xfrm>
            <a:off x="7388" y="0"/>
            <a:ext cx="12177224" cy="6858000"/>
          </a:xfrm>
          <a:prstGeom prst="rect">
            <a:avLst/>
          </a:prstGeom>
          <a:noFill/>
          <a:ln>
            <a:noFill/>
          </a:ln>
        </p:spPr>
      </p:pic>
      <p:sp>
        <p:nvSpPr>
          <p:cNvPr id="182" name="Google Shape;182;p82" descr="null"/>
          <p:cNvSpPr txBox="1">
            <a:spLocks noGrp="1"/>
          </p:cNvSpPr>
          <p:nvPr>
            <p:ph type="title"/>
          </p:nvPr>
        </p:nvSpPr>
        <p:spPr>
          <a:xfrm>
            <a:off x="519800" y="586367"/>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6"/>
              </a:buClr>
              <a:buSzPts val="3200"/>
              <a:buFont typeface="Lato"/>
              <a:buNone/>
              <a:defRPr b="1">
                <a:solidFill>
                  <a:schemeClr val="accent6"/>
                </a:solidFill>
                <a:latin typeface="Lato"/>
                <a:ea typeface="Lato"/>
                <a:cs typeface="Lato"/>
                <a:sym typeface="Lato"/>
              </a:defRPr>
            </a:lvl1pPr>
            <a:lvl2pPr lvl="1" algn="l">
              <a:lnSpc>
                <a:spcPct val="100000"/>
              </a:lnSpc>
              <a:spcBef>
                <a:spcPts val="0"/>
              </a:spcBef>
              <a:spcAft>
                <a:spcPts val="0"/>
              </a:spcAft>
              <a:buClr>
                <a:schemeClr val="accent6"/>
              </a:buClr>
              <a:buSzPts val="3200"/>
              <a:buNone/>
              <a:defRPr>
                <a:solidFill>
                  <a:schemeClr val="accent6"/>
                </a:solidFill>
              </a:defRPr>
            </a:lvl2pPr>
            <a:lvl3pPr lvl="2" algn="l">
              <a:lnSpc>
                <a:spcPct val="100000"/>
              </a:lnSpc>
              <a:spcBef>
                <a:spcPts val="0"/>
              </a:spcBef>
              <a:spcAft>
                <a:spcPts val="0"/>
              </a:spcAft>
              <a:buClr>
                <a:schemeClr val="accent6"/>
              </a:buClr>
              <a:buSzPts val="3200"/>
              <a:buNone/>
              <a:defRPr>
                <a:solidFill>
                  <a:schemeClr val="accent6"/>
                </a:solidFill>
              </a:defRPr>
            </a:lvl3pPr>
            <a:lvl4pPr lvl="3" algn="l">
              <a:lnSpc>
                <a:spcPct val="100000"/>
              </a:lnSpc>
              <a:spcBef>
                <a:spcPts val="0"/>
              </a:spcBef>
              <a:spcAft>
                <a:spcPts val="0"/>
              </a:spcAft>
              <a:buClr>
                <a:schemeClr val="accent6"/>
              </a:buClr>
              <a:buSzPts val="3200"/>
              <a:buNone/>
              <a:defRPr>
                <a:solidFill>
                  <a:schemeClr val="accent6"/>
                </a:solidFill>
              </a:defRPr>
            </a:lvl4pPr>
            <a:lvl5pPr lvl="4" algn="l">
              <a:lnSpc>
                <a:spcPct val="100000"/>
              </a:lnSpc>
              <a:spcBef>
                <a:spcPts val="0"/>
              </a:spcBef>
              <a:spcAft>
                <a:spcPts val="0"/>
              </a:spcAft>
              <a:buClr>
                <a:schemeClr val="accent6"/>
              </a:buClr>
              <a:buSzPts val="3200"/>
              <a:buNone/>
              <a:defRPr>
                <a:solidFill>
                  <a:schemeClr val="accent6"/>
                </a:solidFill>
              </a:defRPr>
            </a:lvl5pPr>
            <a:lvl6pPr lvl="5" algn="l">
              <a:lnSpc>
                <a:spcPct val="100000"/>
              </a:lnSpc>
              <a:spcBef>
                <a:spcPts val="0"/>
              </a:spcBef>
              <a:spcAft>
                <a:spcPts val="0"/>
              </a:spcAft>
              <a:buClr>
                <a:schemeClr val="accent6"/>
              </a:buClr>
              <a:buSzPts val="3200"/>
              <a:buNone/>
              <a:defRPr>
                <a:solidFill>
                  <a:schemeClr val="accent6"/>
                </a:solidFill>
              </a:defRPr>
            </a:lvl6pPr>
            <a:lvl7pPr lvl="6" algn="l">
              <a:lnSpc>
                <a:spcPct val="100000"/>
              </a:lnSpc>
              <a:spcBef>
                <a:spcPts val="0"/>
              </a:spcBef>
              <a:spcAft>
                <a:spcPts val="0"/>
              </a:spcAft>
              <a:buClr>
                <a:schemeClr val="accent6"/>
              </a:buClr>
              <a:buSzPts val="3200"/>
              <a:buNone/>
              <a:defRPr>
                <a:solidFill>
                  <a:schemeClr val="accent6"/>
                </a:solidFill>
              </a:defRPr>
            </a:lvl7pPr>
            <a:lvl8pPr lvl="7" algn="l">
              <a:lnSpc>
                <a:spcPct val="100000"/>
              </a:lnSpc>
              <a:spcBef>
                <a:spcPts val="0"/>
              </a:spcBef>
              <a:spcAft>
                <a:spcPts val="0"/>
              </a:spcAft>
              <a:buClr>
                <a:schemeClr val="accent6"/>
              </a:buClr>
              <a:buSzPts val="3200"/>
              <a:buNone/>
              <a:defRPr>
                <a:solidFill>
                  <a:schemeClr val="accent6"/>
                </a:solidFill>
              </a:defRPr>
            </a:lvl8pPr>
            <a:lvl9pPr lvl="8" algn="l">
              <a:lnSpc>
                <a:spcPct val="100000"/>
              </a:lnSpc>
              <a:spcBef>
                <a:spcPts val="0"/>
              </a:spcBef>
              <a:spcAft>
                <a:spcPts val="0"/>
              </a:spcAft>
              <a:buClr>
                <a:schemeClr val="accent6"/>
              </a:buClr>
              <a:buSzPts val="3200"/>
              <a:buNone/>
              <a:defRPr>
                <a:solidFill>
                  <a:schemeClr val="accent6"/>
                </a:solidFill>
              </a:defRPr>
            </a:lvl9pPr>
          </a:lstStyle>
          <a:p>
            <a:endParaRPr/>
          </a:p>
        </p:txBody>
      </p:sp>
      <p:sp>
        <p:nvSpPr>
          <p:cNvPr id="183" name="Google Shape;183;p82"/>
          <p:cNvSpPr txBox="1">
            <a:spLocks noGrp="1"/>
          </p:cNvSpPr>
          <p:nvPr>
            <p:ph type="body" idx="1"/>
          </p:nvPr>
        </p:nvSpPr>
        <p:spPr>
          <a:xfrm>
            <a:off x="519800" y="1956967"/>
            <a:ext cx="10962800" cy="3613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Font typeface="Lato"/>
              <a:buChar char="●"/>
              <a:defRPr>
                <a:solidFill>
                  <a:schemeClr val="accent6"/>
                </a:solidFill>
                <a:latin typeface="Lato"/>
                <a:ea typeface="Lato"/>
                <a:cs typeface="Lato"/>
                <a:sym typeface="Lato"/>
              </a:defRPr>
            </a:lvl1pPr>
            <a:lvl2pPr marL="1219170" lvl="1" indent="-482588" algn="l">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algn="l">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algn="l">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algn="l">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algn="l">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184" name="Google Shape;184;p82"/>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185" name="Google Shape;185;p82"/>
          <p:cNvGrpSpPr/>
          <p:nvPr/>
        </p:nvGrpSpPr>
        <p:grpSpPr>
          <a:xfrm>
            <a:off x="203201" y="6372600"/>
            <a:ext cx="4762500" cy="364800"/>
            <a:chOff x="152400" y="4779450"/>
            <a:chExt cx="3571875" cy="273600"/>
          </a:xfrm>
        </p:grpSpPr>
        <p:pic>
          <p:nvPicPr>
            <p:cNvPr id="186" name="Google Shape;186;p82" descr="Social media icons for: Twitter, Facebook, LinkedIn, Instagram, Pinterest, and YouTube"/>
            <p:cNvPicPr preferRelativeResize="0"/>
            <p:nvPr/>
          </p:nvPicPr>
          <p:blipFill rotWithShape="1">
            <a:blip r:embed="rId3">
              <a:alphaModFix/>
            </a:blip>
            <a:srcRect/>
            <a:stretch/>
          </p:blipFill>
          <p:spPr>
            <a:xfrm>
              <a:off x="152400" y="4882300"/>
              <a:ext cx="1229306" cy="170750"/>
            </a:xfrm>
            <a:prstGeom prst="rect">
              <a:avLst/>
            </a:prstGeom>
            <a:noFill/>
            <a:ln>
              <a:noFill/>
            </a:ln>
          </p:spPr>
        </p:pic>
        <p:sp>
          <p:nvSpPr>
            <p:cNvPr id="187" name="Google Shape;187;p82"/>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#UDLrising</a:t>
              </a:r>
              <a:endParaRPr sz="1600" b="1" i="0" u="none" strike="noStrike" cap="none">
                <a:solidFill>
                  <a:srgbClr val="372861"/>
                </a:solidFill>
                <a:latin typeface="Lato"/>
                <a:ea typeface="Lato"/>
                <a:cs typeface="Lato"/>
                <a:sym typeface="Lato"/>
              </a:endParaRPr>
            </a:p>
          </p:txBody>
        </p:sp>
      </p:grpSp>
      <p:sp>
        <p:nvSpPr>
          <p:cNvPr id="188" name="Google Shape;188;p82"/>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482312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 top 1 1 1">
  <p:cSld name="Title and body - top 1 1 1">
    <p:bg>
      <p:bgPr>
        <a:solidFill>
          <a:schemeClr val="dk2"/>
        </a:solidFill>
        <a:effectLst/>
      </p:bgPr>
    </p:bg>
    <p:spTree>
      <p:nvGrpSpPr>
        <p:cNvPr id="1" name="Shape 189"/>
        <p:cNvGrpSpPr/>
        <p:nvPr/>
      </p:nvGrpSpPr>
      <p:grpSpPr>
        <a:xfrm>
          <a:off x="0" y="0"/>
          <a:ext cx="0" cy="0"/>
          <a:chOff x="0" y="0"/>
          <a:chExt cx="0" cy="0"/>
        </a:xfrm>
      </p:grpSpPr>
      <p:pic>
        <p:nvPicPr>
          <p:cNvPr id="190" name="Google Shape;190;p83"/>
          <p:cNvPicPr preferRelativeResize="0"/>
          <p:nvPr/>
        </p:nvPicPr>
        <p:blipFill rotWithShape="1">
          <a:blip r:embed="rId2">
            <a:alphaModFix amt="50000"/>
          </a:blip>
          <a:srcRect/>
          <a:stretch/>
        </p:blipFill>
        <p:spPr>
          <a:xfrm>
            <a:off x="7388" y="0"/>
            <a:ext cx="12177224" cy="6858000"/>
          </a:xfrm>
          <a:prstGeom prst="rect">
            <a:avLst/>
          </a:prstGeom>
          <a:noFill/>
          <a:ln>
            <a:noFill/>
          </a:ln>
        </p:spPr>
      </p:pic>
      <p:sp>
        <p:nvSpPr>
          <p:cNvPr id="191" name="Google Shape;191;p83"/>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192" name="Google Shape;192;p83"/>
          <p:cNvGrpSpPr/>
          <p:nvPr/>
        </p:nvGrpSpPr>
        <p:grpSpPr>
          <a:xfrm>
            <a:off x="203201" y="6372600"/>
            <a:ext cx="4762500" cy="364800"/>
            <a:chOff x="152400" y="4779450"/>
            <a:chExt cx="3571875" cy="273600"/>
          </a:xfrm>
        </p:grpSpPr>
        <p:pic>
          <p:nvPicPr>
            <p:cNvPr id="193" name="Google Shape;193;p83" descr="Social media icons for: Twitter, Facebook, LinkedIn, Instagram, Pinterest, and YouTube"/>
            <p:cNvPicPr preferRelativeResize="0"/>
            <p:nvPr/>
          </p:nvPicPr>
          <p:blipFill rotWithShape="1">
            <a:blip r:embed="rId3">
              <a:alphaModFix/>
            </a:blip>
            <a:srcRect/>
            <a:stretch/>
          </p:blipFill>
          <p:spPr>
            <a:xfrm>
              <a:off x="152400" y="4882300"/>
              <a:ext cx="1229306" cy="170750"/>
            </a:xfrm>
            <a:prstGeom prst="rect">
              <a:avLst/>
            </a:prstGeom>
            <a:noFill/>
            <a:ln>
              <a:noFill/>
            </a:ln>
          </p:spPr>
        </p:pic>
        <p:sp>
          <p:nvSpPr>
            <p:cNvPr id="194" name="Google Shape;194;p83"/>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#UDLrising</a:t>
              </a:r>
              <a:endParaRPr sz="1600" b="1" i="0" u="none" strike="noStrike" cap="none">
                <a:solidFill>
                  <a:srgbClr val="372861"/>
                </a:solidFill>
                <a:latin typeface="Lato"/>
                <a:ea typeface="Lato"/>
                <a:cs typeface="Lato"/>
                <a:sym typeface="Lato"/>
              </a:endParaRPr>
            </a:p>
          </p:txBody>
        </p:sp>
      </p:grpSp>
      <p:sp>
        <p:nvSpPr>
          <p:cNvPr id="195" name="Google Shape;195;p83"/>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196" name="Google Shape;196;p83"/>
          <p:cNvSpPr txBox="1">
            <a:spLocks noGrp="1"/>
          </p:cNvSpPr>
          <p:nvPr>
            <p:ph type="title"/>
          </p:nvPr>
        </p:nvSpPr>
        <p:spPr>
          <a:xfrm>
            <a:off x="634000" y="1423567"/>
            <a:ext cx="10962800" cy="261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12000"/>
              <a:buNone/>
              <a:defRPr sz="16000">
                <a:solidFill>
                  <a:schemeClr val="accent4"/>
                </a:solidFill>
              </a:defRPr>
            </a:lvl1pPr>
            <a:lvl2pPr lvl="1" algn="ctr">
              <a:lnSpc>
                <a:spcPct val="100000"/>
              </a:lnSpc>
              <a:spcBef>
                <a:spcPts val="0"/>
              </a:spcBef>
              <a:spcAft>
                <a:spcPts val="0"/>
              </a:spcAft>
              <a:buClr>
                <a:schemeClr val="accent6"/>
              </a:buClr>
              <a:buSzPts val="12000"/>
              <a:buNone/>
              <a:defRPr sz="16000">
                <a:solidFill>
                  <a:schemeClr val="accent6"/>
                </a:solidFill>
              </a:defRPr>
            </a:lvl2pPr>
            <a:lvl3pPr lvl="2" algn="ctr">
              <a:lnSpc>
                <a:spcPct val="100000"/>
              </a:lnSpc>
              <a:spcBef>
                <a:spcPts val="0"/>
              </a:spcBef>
              <a:spcAft>
                <a:spcPts val="0"/>
              </a:spcAft>
              <a:buClr>
                <a:schemeClr val="accent6"/>
              </a:buClr>
              <a:buSzPts val="12000"/>
              <a:buNone/>
              <a:defRPr sz="16000">
                <a:solidFill>
                  <a:schemeClr val="accent6"/>
                </a:solidFill>
              </a:defRPr>
            </a:lvl3pPr>
            <a:lvl4pPr lvl="3" algn="ctr">
              <a:lnSpc>
                <a:spcPct val="100000"/>
              </a:lnSpc>
              <a:spcBef>
                <a:spcPts val="0"/>
              </a:spcBef>
              <a:spcAft>
                <a:spcPts val="0"/>
              </a:spcAft>
              <a:buClr>
                <a:schemeClr val="accent6"/>
              </a:buClr>
              <a:buSzPts val="12000"/>
              <a:buNone/>
              <a:defRPr sz="16000">
                <a:solidFill>
                  <a:schemeClr val="accent6"/>
                </a:solidFill>
              </a:defRPr>
            </a:lvl4pPr>
            <a:lvl5pPr lvl="4" algn="ctr">
              <a:lnSpc>
                <a:spcPct val="100000"/>
              </a:lnSpc>
              <a:spcBef>
                <a:spcPts val="0"/>
              </a:spcBef>
              <a:spcAft>
                <a:spcPts val="0"/>
              </a:spcAft>
              <a:buClr>
                <a:schemeClr val="accent6"/>
              </a:buClr>
              <a:buSzPts val="12000"/>
              <a:buNone/>
              <a:defRPr sz="16000">
                <a:solidFill>
                  <a:schemeClr val="accent6"/>
                </a:solidFill>
              </a:defRPr>
            </a:lvl5pPr>
            <a:lvl6pPr lvl="5" algn="ctr">
              <a:lnSpc>
                <a:spcPct val="100000"/>
              </a:lnSpc>
              <a:spcBef>
                <a:spcPts val="0"/>
              </a:spcBef>
              <a:spcAft>
                <a:spcPts val="0"/>
              </a:spcAft>
              <a:buClr>
                <a:schemeClr val="accent6"/>
              </a:buClr>
              <a:buSzPts val="12000"/>
              <a:buNone/>
              <a:defRPr sz="16000">
                <a:solidFill>
                  <a:schemeClr val="accent6"/>
                </a:solidFill>
              </a:defRPr>
            </a:lvl6pPr>
            <a:lvl7pPr lvl="6" algn="ctr">
              <a:lnSpc>
                <a:spcPct val="100000"/>
              </a:lnSpc>
              <a:spcBef>
                <a:spcPts val="0"/>
              </a:spcBef>
              <a:spcAft>
                <a:spcPts val="0"/>
              </a:spcAft>
              <a:buClr>
                <a:schemeClr val="accent6"/>
              </a:buClr>
              <a:buSzPts val="12000"/>
              <a:buNone/>
              <a:defRPr sz="16000">
                <a:solidFill>
                  <a:schemeClr val="accent6"/>
                </a:solidFill>
              </a:defRPr>
            </a:lvl7pPr>
            <a:lvl8pPr lvl="7" algn="ctr">
              <a:lnSpc>
                <a:spcPct val="100000"/>
              </a:lnSpc>
              <a:spcBef>
                <a:spcPts val="0"/>
              </a:spcBef>
              <a:spcAft>
                <a:spcPts val="0"/>
              </a:spcAft>
              <a:buClr>
                <a:schemeClr val="accent6"/>
              </a:buClr>
              <a:buSzPts val="12000"/>
              <a:buNone/>
              <a:defRPr sz="16000">
                <a:solidFill>
                  <a:schemeClr val="accent6"/>
                </a:solidFill>
              </a:defRPr>
            </a:lvl8pPr>
            <a:lvl9pPr lvl="8" algn="ctr">
              <a:lnSpc>
                <a:spcPct val="100000"/>
              </a:lnSpc>
              <a:spcBef>
                <a:spcPts val="0"/>
              </a:spcBef>
              <a:spcAft>
                <a:spcPts val="0"/>
              </a:spcAft>
              <a:buClr>
                <a:schemeClr val="accent6"/>
              </a:buClr>
              <a:buSzPts val="12000"/>
              <a:buNone/>
              <a:defRPr sz="16000">
                <a:solidFill>
                  <a:schemeClr val="accent6"/>
                </a:solidFill>
              </a:defRPr>
            </a:lvl9pPr>
          </a:lstStyle>
          <a:p>
            <a:endParaRPr/>
          </a:p>
        </p:txBody>
      </p:sp>
      <p:sp>
        <p:nvSpPr>
          <p:cNvPr id="197" name="Google Shape;197;p83"/>
          <p:cNvSpPr txBox="1">
            <a:spLocks noGrp="1"/>
          </p:cNvSpPr>
          <p:nvPr>
            <p:ph type="body" idx="1"/>
          </p:nvPr>
        </p:nvSpPr>
        <p:spPr>
          <a:xfrm>
            <a:off x="634000" y="4151700"/>
            <a:ext cx="10962800" cy="1734400"/>
          </a:xfrm>
          <a:prstGeom prst="rect">
            <a:avLst/>
          </a:prstGeom>
          <a:noFill/>
          <a:ln>
            <a:noFill/>
          </a:ln>
        </p:spPr>
        <p:txBody>
          <a:bodyPr spcFirstLastPara="1" wrap="square" lIns="91425" tIns="91425" rIns="91425" bIns="91425" anchor="t" anchorCtr="0">
            <a:noAutofit/>
          </a:bodyPr>
          <a:lstStyle>
            <a:lvl1pPr marL="609585" lvl="0" indent="-507987" algn="ctr">
              <a:lnSpc>
                <a:spcPct val="100000"/>
              </a:lnSpc>
              <a:spcBef>
                <a:spcPts val="0"/>
              </a:spcBef>
              <a:spcAft>
                <a:spcPts val="0"/>
              </a:spcAft>
              <a:buClr>
                <a:schemeClr val="accent6"/>
              </a:buClr>
              <a:buSzPts val="2400"/>
              <a:buChar char="●"/>
              <a:defRPr>
                <a:solidFill>
                  <a:schemeClr val="accent6"/>
                </a:solidFill>
              </a:defRPr>
            </a:lvl1pPr>
            <a:lvl2pPr marL="1219170" lvl="1" indent="-482588" algn="ctr">
              <a:lnSpc>
                <a:spcPct val="100000"/>
              </a:lnSpc>
              <a:spcBef>
                <a:spcPts val="2133"/>
              </a:spcBef>
              <a:spcAft>
                <a:spcPts val="0"/>
              </a:spcAft>
              <a:buClr>
                <a:schemeClr val="accent6"/>
              </a:buClr>
              <a:buSzPts val="2100"/>
              <a:buChar char="○"/>
              <a:defRPr>
                <a:solidFill>
                  <a:schemeClr val="accent6"/>
                </a:solidFill>
              </a:defRPr>
            </a:lvl2pPr>
            <a:lvl3pPr marL="1828754" lvl="2" indent="-457189" algn="ctr">
              <a:lnSpc>
                <a:spcPct val="100000"/>
              </a:lnSpc>
              <a:spcBef>
                <a:spcPts val="2133"/>
              </a:spcBef>
              <a:spcAft>
                <a:spcPts val="0"/>
              </a:spcAft>
              <a:buClr>
                <a:schemeClr val="accent6"/>
              </a:buClr>
              <a:buSzPts val="1800"/>
              <a:buChar char="■"/>
              <a:defRPr>
                <a:solidFill>
                  <a:schemeClr val="accent6"/>
                </a:solidFill>
              </a:defRPr>
            </a:lvl3pPr>
            <a:lvl4pPr marL="2438339" lvl="3" indent="-440256" algn="ctr">
              <a:lnSpc>
                <a:spcPct val="100000"/>
              </a:lnSpc>
              <a:spcBef>
                <a:spcPts val="2133"/>
              </a:spcBef>
              <a:spcAft>
                <a:spcPts val="0"/>
              </a:spcAft>
              <a:buClr>
                <a:schemeClr val="accent6"/>
              </a:buClr>
              <a:buSzPts val="1600"/>
              <a:buChar char="●"/>
              <a:defRPr>
                <a:solidFill>
                  <a:schemeClr val="accent6"/>
                </a:solidFill>
              </a:defRPr>
            </a:lvl4pPr>
            <a:lvl5pPr marL="3047924" lvl="4" indent="-423323" algn="ctr">
              <a:lnSpc>
                <a:spcPct val="100000"/>
              </a:lnSpc>
              <a:spcBef>
                <a:spcPts val="2133"/>
              </a:spcBef>
              <a:spcAft>
                <a:spcPts val="0"/>
              </a:spcAft>
              <a:buClr>
                <a:schemeClr val="accent6"/>
              </a:buClr>
              <a:buSzPts val="1400"/>
              <a:buChar char="○"/>
              <a:defRPr>
                <a:solidFill>
                  <a:schemeClr val="accent6"/>
                </a:solidFill>
              </a:defRPr>
            </a:lvl5pPr>
            <a:lvl6pPr marL="3657509" lvl="5" indent="-423323" algn="ctr">
              <a:lnSpc>
                <a:spcPct val="100000"/>
              </a:lnSpc>
              <a:spcBef>
                <a:spcPts val="2133"/>
              </a:spcBef>
              <a:spcAft>
                <a:spcPts val="0"/>
              </a:spcAft>
              <a:buClr>
                <a:schemeClr val="accent6"/>
              </a:buClr>
              <a:buSzPts val="1400"/>
              <a:buChar char="■"/>
              <a:defRPr>
                <a:solidFill>
                  <a:schemeClr val="accent6"/>
                </a:solidFill>
              </a:defRPr>
            </a:lvl6pPr>
            <a:lvl7pPr marL="4267093" lvl="6" indent="-423323" algn="ctr">
              <a:lnSpc>
                <a:spcPct val="100000"/>
              </a:lnSpc>
              <a:spcBef>
                <a:spcPts val="2133"/>
              </a:spcBef>
              <a:spcAft>
                <a:spcPts val="0"/>
              </a:spcAft>
              <a:buClr>
                <a:schemeClr val="accent6"/>
              </a:buClr>
              <a:buSzPts val="1400"/>
              <a:buChar char="●"/>
              <a:defRPr>
                <a:solidFill>
                  <a:schemeClr val="accent6"/>
                </a:solidFill>
              </a:defRPr>
            </a:lvl7pPr>
            <a:lvl8pPr marL="4876678" lvl="7" indent="-423323" algn="ctr">
              <a:lnSpc>
                <a:spcPct val="100000"/>
              </a:lnSpc>
              <a:spcBef>
                <a:spcPts val="2133"/>
              </a:spcBef>
              <a:spcAft>
                <a:spcPts val="0"/>
              </a:spcAft>
              <a:buClr>
                <a:schemeClr val="accent6"/>
              </a:buClr>
              <a:buSzPts val="1400"/>
              <a:buChar char="○"/>
              <a:defRPr>
                <a:solidFill>
                  <a:schemeClr val="accent6"/>
                </a:solidFill>
              </a:defRPr>
            </a:lvl8pPr>
            <a:lvl9pPr marL="5486263" lvl="8" indent="-423323" algn="ctr">
              <a:lnSpc>
                <a:spcPct val="100000"/>
              </a:lnSpc>
              <a:spcBef>
                <a:spcPts val="2133"/>
              </a:spcBef>
              <a:spcAft>
                <a:spcPts val="2133"/>
              </a:spcAft>
              <a:buClr>
                <a:schemeClr val="accent6"/>
              </a:buClr>
              <a:buSzPts val="1400"/>
              <a:buChar char="■"/>
              <a:defRPr>
                <a:solidFill>
                  <a:schemeClr val="accent6"/>
                </a:solidFill>
              </a:defRPr>
            </a:lvl9pPr>
          </a:lstStyle>
          <a:p>
            <a:endParaRPr/>
          </a:p>
        </p:txBody>
      </p:sp>
    </p:spTree>
    <p:extLst>
      <p:ext uri="{BB962C8B-B14F-4D97-AF65-F5344CB8AC3E}">
        <p14:creationId xmlns:p14="http://schemas.microsoft.com/office/powerpoint/2010/main" xmlns="" val="3688768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19FC6-81E0-3849-A2AB-D01D666AD1F9}"/>
              </a:ext>
            </a:extLst>
          </p:cNvPr>
          <p:cNvSpPr>
            <a:spLocks noGrp="1"/>
          </p:cNvSpPr>
          <p:nvPr>
            <p:ph type="title"/>
          </p:nvPr>
        </p:nvSpPr>
        <p:spPr>
          <a:xfrm>
            <a:off x="0" y="-960438"/>
            <a:ext cx="10515600" cy="662782"/>
          </a:xfrm>
        </p:spPr>
        <p:txBody>
          <a:bodyPr anchor="b"/>
          <a:lstStyle/>
          <a:p>
            <a:r>
              <a:rPr lang="en-US"/>
              <a:t>Click to edit Master title style</a:t>
            </a:r>
          </a:p>
        </p:txBody>
      </p:sp>
      <p:sp>
        <p:nvSpPr>
          <p:cNvPr id="6" name="Text Placeholder 3">
            <a:extLst>
              <a:ext uri="{FF2B5EF4-FFF2-40B4-BE49-F238E27FC236}">
                <a16:creationId xmlns:a16="http://schemas.microsoft.com/office/drawing/2014/main" xmlns="" id="{25D70BD7-5B8B-4343-A7F9-2274ADB41044}"/>
              </a:ext>
            </a:extLst>
          </p:cNvPr>
          <p:cNvSpPr>
            <a:spLocks noGrp="1"/>
          </p:cNvSpPr>
          <p:nvPr>
            <p:ph type="body" sz="half" idx="2"/>
          </p:nvPr>
        </p:nvSpPr>
        <p:spPr>
          <a:xfrm>
            <a:off x="838200" y="1767016"/>
            <a:ext cx="10515600" cy="2743200"/>
          </a:xfrm>
        </p:spPr>
        <p:txBody>
          <a:bodyPr>
            <a:normAutofit/>
          </a:bodyPr>
          <a:lstStyle>
            <a:lvl1pPr marL="0" indent="0">
              <a:buNone/>
              <a:defRPr sz="3600" b="1">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xmlns="" id="{D361462C-B0E5-484E-A02D-EA95C980DA7D}"/>
              </a:ext>
            </a:extLst>
          </p:cNvPr>
          <p:cNvSpPr>
            <a:spLocks noGrp="1"/>
          </p:cNvSpPr>
          <p:nvPr>
            <p:ph type="body" sz="half" idx="13"/>
          </p:nvPr>
        </p:nvSpPr>
        <p:spPr>
          <a:xfrm>
            <a:off x="838200" y="4665072"/>
            <a:ext cx="10515600" cy="1248033"/>
          </a:xfrm>
        </p:spPr>
        <p:txBody>
          <a:bodyPr>
            <a:normAutofit/>
          </a:bodyPr>
          <a:lstStyle>
            <a:lvl1pPr marL="0" indent="0">
              <a:buNone/>
              <a:defRPr sz="1800" b="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4">
            <a:extLst>
              <a:ext uri="{FF2B5EF4-FFF2-40B4-BE49-F238E27FC236}">
                <a16:creationId xmlns:a16="http://schemas.microsoft.com/office/drawing/2014/main" xmlns="" id="{94CC670B-9BC6-DF46-96D0-1C3A7DC1EACD}"/>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93356" y="388541"/>
            <a:ext cx="1202778" cy="9826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601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8"/>
        <p:cNvGrpSpPr/>
        <p:nvPr/>
      </p:nvGrpSpPr>
      <p:grpSpPr>
        <a:xfrm>
          <a:off x="0" y="0"/>
          <a:ext cx="0" cy="0"/>
          <a:chOff x="0" y="0"/>
          <a:chExt cx="0" cy="0"/>
        </a:xfrm>
      </p:grpSpPr>
      <p:sp>
        <p:nvSpPr>
          <p:cNvPr id="199" name="Google Shape;199;p84" descr="null"/>
          <p:cNvSpPr txBox="1"/>
          <p:nvPr/>
        </p:nvSpPr>
        <p:spPr>
          <a:xfrm rot="10800000" flipH="1">
            <a:off x="4368800" y="33"/>
            <a:ext cx="78232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 name="Google Shape;200;p84"/>
          <p:cNvSpPr txBox="1">
            <a:spLocks noGrp="1"/>
          </p:cNvSpPr>
          <p:nvPr>
            <p:ph type="title"/>
          </p:nvPr>
        </p:nvSpPr>
        <p:spPr>
          <a:xfrm>
            <a:off x="301437" y="273867"/>
            <a:ext cx="3744000" cy="127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1pPr>
            <a:lvl2pPr lvl="1"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2pPr>
            <a:lvl3pPr lvl="2"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3pPr>
            <a:lvl4pPr lvl="3"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4pPr>
            <a:lvl5pPr lvl="4"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5pPr>
            <a:lvl6pPr lvl="5"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6pPr>
            <a:lvl7pPr lvl="6"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7pPr>
            <a:lvl8pPr lvl="7"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8pPr>
            <a:lvl9pPr lvl="8" algn="l">
              <a:lnSpc>
                <a:spcPct val="100000"/>
              </a:lnSpc>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9pPr>
          </a:lstStyle>
          <a:p>
            <a:endParaRPr/>
          </a:p>
        </p:txBody>
      </p:sp>
      <p:sp>
        <p:nvSpPr>
          <p:cNvPr id="201" name="Google Shape;201;p84"/>
          <p:cNvSpPr txBox="1">
            <a:spLocks noGrp="1"/>
          </p:cNvSpPr>
          <p:nvPr>
            <p:ph type="body" idx="1"/>
          </p:nvPr>
        </p:nvSpPr>
        <p:spPr>
          <a:xfrm>
            <a:off x="301433" y="1548000"/>
            <a:ext cx="3744000" cy="42180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0"/>
              </a:spcBef>
              <a:spcAft>
                <a:spcPts val="0"/>
              </a:spcAft>
              <a:buClr>
                <a:schemeClr val="dk2"/>
              </a:buClr>
              <a:buSzPts val="1800"/>
              <a:buChar char="●"/>
              <a:defRPr sz="2400">
                <a:solidFill>
                  <a:schemeClr val="dk2"/>
                </a:solidFill>
              </a:defRPr>
            </a:lvl1pPr>
            <a:lvl2pPr marL="1219170" lvl="1" indent="-457189" algn="l">
              <a:lnSpc>
                <a:spcPct val="100000"/>
              </a:lnSpc>
              <a:spcBef>
                <a:spcPts val="2133"/>
              </a:spcBef>
              <a:spcAft>
                <a:spcPts val="0"/>
              </a:spcAft>
              <a:buClr>
                <a:schemeClr val="dk2"/>
              </a:buClr>
              <a:buSzPts val="1800"/>
              <a:buChar char="○"/>
              <a:defRPr sz="2400">
                <a:solidFill>
                  <a:schemeClr val="dk2"/>
                </a:solidFill>
              </a:defRPr>
            </a:lvl2pPr>
            <a:lvl3pPr marL="1828754" lvl="2" indent="-457189" algn="l">
              <a:lnSpc>
                <a:spcPct val="100000"/>
              </a:lnSpc>
              <a:spcBef>
                <a:spcPts val="2133"/>
              </a:spcBef>
              <a:spcAft>
                <a:spcPts val="0"/>
              </a:spcAft>
              <a:buClr>
                <a:schemeClr val="dk2"/>
              </a:buClr>
              <a:buSzPts val="1800"/>
              <a:buChar char="■"/>
              <a:defRPr>
                <a:solidFill>
                  <a:schemeClr val="dk2"/>
                </a:solidFill>
              </a:defRPr>
            </a:lvl3pPr>
            <a:lvl4pPr marL="2438339" lvl="3" indent="-457189" algn="l">
              <a:lnSpc>
                <a:spcPct val="100000"/>
              </a:lnSpc>
              <a:spcBef>
                <a:spcPts val="2133"/>
              </a:spcBef>
              <a:spcAft>
                <a:spcPts val="0"/>
              </a:spcAft>
              <a:buClr>
                <a:schemeClr val="dk2"/>
              </a:buClr>
              <a:buSzPts val="1800"/>
              <a:buChar char="●"/>
              <a:defRPr sz="2400">
                <a:solidFill>
                  <a:schemeClr val="dk2"/>
                </a:solidFill>
              </a:defRPr>
            </a:lvl4pPr>
            <a:lvl5pPr marL="3047924" lvl="4" indent="-457189" algn="l">
              <a:lnSpc>
                <a:spcPct val="100000"/>
              </a:lnSpc>
              <a:spcBef>
                <a:spcPts val="2133"/>
              </a:spcBef>
              <a:spcAft>
                <a:spcPts val="0"/>
              </a:spcAft>
              <a:buClr>
                <a:schemeClr val="dk2"/>
              </a:buClr>
              <a:buSzPts val="1800"/>
              <a:buChar char="○"/>
              <a:defRPr sz="2400">
                <a:solidFill>
                  <a:schemeClr val="dk2"/>
                </a:solidFill>
              </a:defRPr>
            </a:lvl5pPr>
            <a:lvl6pPr marL="3657509" lvl="5" indent="-457189" algn="l">
              <a:lnSpc>
                <a:spcPct val="100000"/>
              </a:lnSpc>
              <a:spcBef>
                <a:spcPts val="2133"/>
              </a:spcBef>
              <a:spcAft>
                <a:spcPts val="0"/>
              </a:spcAft>
              <a:buClr>
                <a:schemeClr val="dk2"/>
              </a:buClr>
              <a:buSzPts val="1800"/>
              <a:buChar char="■"/>
              <a:defRPr sz="2400">
                <a:solidFill>
                  <a:schemeClr val="dk2"/>
                </a:solidFill>
              </a:defRPr>
            </a:lvl6pPr>
            <a:lvl7pPr marL="4267093" lvl="6" indent="-457189" algn="l">
              <a:lnSpc>
                <a:spcPct val="100000"/>
              </a:lnSpc>
              <a:spcBef>
                <a:spcPts val="2133"/>
              </a:spcBef>
              <a:spcAft>
                <a:spcPts val="0"/>
              </a:spcAft>
              <a:buClr>
                <a:schemeClr val="dk2"/>
              </a:buClr>
              <a:buSzPts val="1800"/>
              <a:buChar char="●"/>
              <a:defRPr sz="2400">
                <a:solidFill>
                  <a:schemeClr val="dk2"/>
                </a:solidFill>
              </a:defRPr>
            </a:lvl7pPr>
            <a:lvl8pPr marL="4876678" lvl="7" indent="-457189" algn="l">
              <a:lnSpc>
                <a:spcPct val="100000"/>
              </a:lnSpc>
              <a:spcBef>
                <a:spcPts val="2133"/>
              </a:spcBef>
              <a:spcAft>
                <a:spcPts val="0"/>
              </a:spcAft>
              <a:buClr>
                <a:schemeClr val="dk2"/>
              </a:buClr>
              <a:buSzPts val="1800"/>
              <a:buChar char="○"/>
              <a:defRPr sz="2400">
                <a:solidFill>
                  <a:schemeClr val="dk2"/>
                </a:solidFill>
              </a:defRPr>
            </a:lvl8pPr>
            <a:lvl9pPr marL="5486263" lvl="8" indent="-457189" algn="l">
              <a:lnSpc>
                <a:spcPct val="100000"/>
              </a:lnSpc>
              <a:spcBef>
                <a:spcPts val="2133"/>
              </a:spcBef>
              <a:spcAft>
                <a:spcPts val="2133"/>
              </a:spcAft>
              <a:buClr>
                <a:schemeClr val="dk2"/>
              </a:buClr>
              <a:buSzPts val="1800"/>
              <a:buChar char="■"/>
              <a:defRPr sz="2400">
                <a:solidFill>
                  <a:schemeClr val="dk2"/>
                </a:solidFill>
              </a:defRPr>
            </a:lvl9pPr>
          </a:lstStyle>
          <a:p>
            <a:endParaRPr/>
          </a:p>
        </p:txBody>
      </p:sp>
      <p:sp>
        <p:nvSpPr>
          <p:cNvPr id="202" name="Google Shape;202;p84"/>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sp>
        <p:nvSpPr>
          <p:cNvPr id="203" name="Google Shape;203;p8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0"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3992736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4"/>
        <p:cNvGrpSpPr/>
        <p:nvPr/>
      </p:nvGrpSpPr>
      <p:grpSpPr>
        <a:xfrm>
          <a:off x="0" y="0"/>
          <a:ext cx="0" cy="0"/>
          <a:chOff x="0" y="0"/>
          <a:chExt cx="0" cy="0"/>
        </a:xfrm>
      </p:grpSpPr>
      <p:sp>
        <p:nvSpPr>
          <p:cNvPr id="205" name="Google Shape;205;p85"/>
          <p:cNvSpPr txBox="1">
            <a:spLocks noGrp="1"/>
          </p:cNvSpPr>
          <p:nvPr>
            <p:ph type="title"/>
          </p:nvPr>
        </p:nvSpPr>
        <p:spPr>
          <a:xfrm>
            <a:off x="653667" y="2360933"/>
            <a:ext cx="10711200" cy="195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3200" b="0">
                <a:solidFill>
                  <a:srgbClr val="FFFFFF"/>
                </a:solidFill>
              </a:defRPr>
            </a:lvl1pPr>
            <a:lvl2pPr lvl="1" algn="l">
              <a:lnSpc>
                <a:spcPct val="100000"/>
              </a:lnSpc>
              <a:spcBef>
                <a:spcPts val="0"/>
              </a:spcBef>
              <a:spcAft>
                <a:spcPts val="0"/>
              </a:spcAft>
              <a:buClr>
                <a:srgbClr val="FFFFFF"/>
              </a:buClr>
              <a:buSzPts val="6000"/>
              <a:buNone/>
              <a:defRPr sz="8000">
                <a:solidFill>
                  <a:srgbClr val="FFFFFF"/>
                </a:solidFill>
              </a:defRPr>
            </a:lvl2pPr>
            <a:lvl3pPr lvl="2" algn="l">
              <a:lnSpc>
                <a:spcPct val="100000"/>
              </a:lnSpc>
              <a:spcBef>
                <a:spcPts val="0"/>
              </a:spcBef>
              <a:spcAft>
                <a:spcPts val="0"/>
              </a:spcAft>
              <a:buClr>
                <a:srgbClr val="FFFFFF"/>
              </a:buClr>
              <a:buSzPts val="6000"/>
              <a:buNone/>
              <a:defRPr sz="8000">
                <a:solidFill>
                  <a:srgbClr val="FFFFFF"/>
                </a:solidFill>
              </a:defRPr>
            </a:lvl3pPr>
            <a:lvl4pPr lvl="3" algn="l">
              <a:lnSpc>
                <a:spcPct val="100000"/>
              </a:lnSpc>
              <a:spcBef>
                <a:spcPts val="0"/>
              </a:spcBef>
              <a:spcAft>
                <a:spcPts val="0"/>
              </a:spcAft>
              <a:buClr>
                <a:srgbClr val="FFFFFF"/>
              </a:buClr>
              <a:buSzPts val="6000"/>
              <a:buNone/>
              <a:defRPr sz="8000">
                <a:solidFill>
                  <a:srgbClr val="FFFFFF"/>
                </a:solidFill>
              </a:defRPr>
            </a:lvl4pPr>
            <a:lvl5pPr lvl="4" algn="l">
              <a:lnSpc>
                <a:spcPct val="100000"/>
              </a:lnSpc>
              <a:spcBef>
                <a:spcPts val="0"/>
              </a:spcBef>
              <a:spcAft>
                <a:spcPts val="0"/>
              </a:spcAft>
              <a:buClr>
                <a:srgbClr val="FFFFFF"/>
              </a:buClr>
              <a:buSzPts val="6000"/>
              <a:buNone/>
              <a:defRPr sz="8000">
                <a:solidFill>
                  <a:srgbClr val="FFFFFF"/>
                </a:solidFill>
              </a:defRPr>
            </a:lvl5pPr>
            <a:lvl6pPr lvl="5" algn="l">
              <a:lnSpc>
                <a:spcPct val="100000"/>
              </a:lnSpc>
              <a:spcBef>
                <a:spcPts val="0"/>
              </a:spcBef>
              <a:spcAft>
                <a:spcPts val="0"/>
              </a:spcAft>
              <a:buClr>
                <a:srgbClr val="FFFFFF"/>
              </a:buClr>
              <a:buSzPts val="6000"/>
              <a:buNone/>
              <a:defRPr sz="8000">
                <a:solidFill>
                  <a:srgbClr val="FFFFFF"/>
                </a:solidFill>
              </a:defRPr>
            </a:lvl6pPr>
            <a:lvl7pPr lvl="6" algn="l">
              <a:lnSpc>
                <a:spcPct val="100000"/>
              </a:lnSpc>
              <a:spcBef>
                <a:spcPts val="0"/>
              </a:spcBef>
              <a:spcAft>
                <a:spcPts val="0"/>
              </a:spcAft>
              <a:buClr>
                <a:srgbClr val="FFFFFF"/>
              </a:buClr>
              <a:buSzPts val="6000"/>
              <a:buNone/>
              <a:defRPr sz="8000">
                <a:solidFill>
                  <a:srgbClr val="FFFFFF"/>
                </a:solidFill>
              </a:defRPr>
            </a:lvl7pPr>
            <a:lvl8pPr lvl="7" algn="l">
              <a:lnSpc>
                <a:spcPct val="100000"/>
              </a:lnSpc>
              <a:spcBef>
                <a:spcPts val="0"/>
              </a:spcBef>
              <a:spcAft>
                <a:spcPts val="0"/>
              </a:spcAft>
              <a:buClr>
                <a:srgbClr val="FFFFFF"/>
              </a:buClr>
              <a:buSzPts val="6000"/>
              <a:buNone/>
              <a:defRPr sz="8000">
                <a:solidFill>
                  <a:srgbClr val="FFFFFF"/>
                </a:solidFill>
              </a:defRPr>
            </a:lvl8pPr>
            <a:lvl9pPr lvl="8" algn="l">
              <a:lnSpc>
                <a:spcPct val="100000"/>
              </a:lnSpc>
              <a:spcBef>
                <a:spcPts val="0"/>
              </a:spcBef>
              <a:spcAft>
                <a:spcPts val="0"/>
              </a:spcAft>
              <a:buClr>
                <a:srgbClr val="FFFFFF"/>
              </a:buClr>
              <a:buSzPts val="6000"/>
              <a:buNone/>
              <a:defRPr sz="8000">
                <a:solidFill>
                  <a:srgbClr val="FFFFFF"/>
                </a:solidFill>
              </a:defRPr>
            </a:lvl9pPr>
          </a:lstStyle>
          <a:p>
            <a:endParaRPr/>
          </a:p>
        </p:txBody>
      </p:sp>
      <p:sp>
        <p:nvSpPr>
          <p:cNvPr id="206" name="Google Shape;206;p85"/>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pic>
        <p:nvPicPr>
          <p:cNvPr id="207" name="Google Shape;207;p85" descr="Open quotation mark"/>
          <p:cNvPicPr preferRelativeResize="0"/>
          <p:nvPr/>
        </p:nvPicPr>
        <p:blipFill rotWithShape="1">
          <a:blip r:embed="rId2">
            <a:alphaModFix/>
          </a:blip>
          <a:srcRect/>
          <a:stretch/>
        </p:blipFill>
        <p:spPr>
          <a:xfrm>
            <a:off x="709067" y="1204933"/>
            <a:ext cx="1119733" cy="912667"/>
          </a:xfrm>
          <a:prstGeom prst="rect">
            <a:avLst/>
          </a:prstGeom>
          <a:noFill/>
          <a:ln>
            <a:noFill/>
          </a:ln>
        </p:spPr>
      </p:pic>
      <p:sp>
        <p:nvSpPr>
          <p:cNvPr id="208" name="Google Shape;208;p85"/>
          <p:cNvSpPr txBox="1">
            <a:spLocks noGrp="1"/>
          </p:cNvSpPr>
          <p:nvPr>
            <p:ph type="subTitle" idx="1"/>
          </p:nvPr>
        </p:nvSpPr>
        <p:spPr>
          <a:xfrm>
            <a:off x="709067" y="4766500"/>
            <a:ext cx="8252800" cy="13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2133"/>
              </a:spcBef>
              <a:spcAft>
                <a:spcPts val="0"/>
              </a:spcAft>
              <a:buSzPts val="2100"/>
              <a:buNone/>
              <a:defRPr/>
            </a:lvl2pPr>
            <a:lvl3pPr lvl="2" algn="l">
              <a:lnSpc>
                <a:spcPct val="100000"/>
              </a:lnSpc>
              <a:spcBef>
                <a:spcPts val="2133"/>
              </a:spcBef>
              <a:spcAft>
                <a:spcPts val="0"/>
              </a:spcAft>
              <a:buSzPts val="1800"/>
              <a:buNone/>
              <a:defRPr/>
            </a:lvl3pPr>
            <a:lvl4pPr lvl="3" algn="l">
              <a:lnSpc>
                <a:spcPct val="100000"/>
              </a:lnSpc>
              <a:spcBef>
                <a:spcPts val="2133"/>
              </a:spcBef>
              <a:spcAft>
                <a:spcPts val="0"/>
              </a:spcAft>
              <a:buSzPts val="16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09" name="Google Shape;209;p8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xmlns="" val="377237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dk2"/>
        </a:solidFill>
        <a:effectLst/>
      </p:bgPr>
    </p:bg>
    <p:spTree>
      <p:nvGrpSpPr>
        <p:cNvPr id="1" name="Shape 210"/>
        <p:cNvGrpSpPr/>
        <p:nvPr/>
      </p:nvGrpSpPr>
      <p:grpSpPr>
        <a:xfrm>
          <a:off x="0" y="0"/>
          <a:ext cx="0" cy="0"/>
          <a:chOff x="0" y="0"/>
          <a:chExt cx="0" cy="0"/>
        </a:xfrm>
      </p:grpSpPr>
      <p:sp>
        <p:nvSpPr>
          <p:cNvPr id="211" name="Google Shape;211;p86"/>
          <p:cNvSpPr txBox="1">
            <a:spLocks noGrp="1"/>
          </p:cNvSpPr>
          <p:nvPr>
            <p:ph type="title"/>
          </p:nvPr>
        </p:nvSpPr>
        <p:spPr>
          <a:xfrm>
            <a:off x="653667" y="2360933"/>
            <a:ext cx="10711200" cy="195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400"/>
              <a:buNone/>
              <a:defRPr sz="3200" b="0">
                <a:solidFill>
                  <a:schemeClr val="dk1"/>
                </a:solidFill>
              </a:defRPr>
            </a:lvl1pPr>
            <a:lvl2pPr lvl="1" algn="l">
              <a:lnSpc>
                <a:spcPct val="100000"/>
              </a:lnSpc>
              <a:spcBef>
                <a:spcPts val="0"/>
              </a:spcBef>
              <a:spcAft>
                <a:spcPts val="0"/>
              </a:spcAft>
              <a:buClr>
                <a:schemeClr val="dk1"/>
              </a:buClr>
              <a:buSzPts val="6000"/>
              <a:buNone/>
              <a:defRPr sz="8000">
                <a:solidFill>
                  <a:schemeClr val="dk1"/>
                </a:solidFill>
              </a:defRPr>
            </a:lvl2pPr>
            <a:lvl3pPr lvl="2" algn="l">
              <a:lnSpc>
                <a:spcPct val="100000"/>
              </a:lnSpc>
              <a:spcBef>
                <a:spcPts val="0"/>
              </a:spcBef>
              <a:spcAft>
                <a:spcPts val="0"/>
              </a:spcAft>
              <a:buClr>
                <a:schemeClr val="dk1"/>
              </a:buClr>
              <a:buSzPts val="6000"/>
              <a:buNone/>
              <a:defRPr sz="8000">
                <a:solidFill>
                  <a:schemeClr val="dk1"/>
                </a:solidFill>
              </a:defRPr>
            </a:lvl3pPr>
            <a:lvl4pPr lvl="3" algn="l">
              <a:lnSpc>
                <a:spcPct val="100000"/>
              </a:lnSpc>
              <a:spcBef>
                <a:spcPts val="0"/>
              </a:spcBef>
              <a:spcAft>
                <a:spcPts val="0"/>
              </a:spcAft>
              <a:buClr>
                <a:schemeClr val="dk1"/>
              </a:buClr>
              <a:buSzPts val="6000"/>
              <a:buNone/>
              <a:defRPr sz="8000">
                <a:solidFill>
                  <a:schemeClr val="dk1"/>
                </a:solidFill>
              </a:defRPr>
            </a:lvl4pPr>
            <a:lvl5pPr lvl="4" algn="l">
              <a:lnSpc>
                <a:spcPct val="100000"/>
              </a:lnSpc>
              <a:spcBef>
                <a:spcPts val="0"/>
              </a:spcBef>
              <a:spcAft>
                <a:spcPts val="0"/>
              </a:spcAft>
              <a:buClr>
                <a:schemeClr val="dk1"/>
              </a:buClr>
              <a:buSzPts val="6000"/>
              <a:buNone/>
              <a:defRPr sz="8000">
                <a:solidFill>
                  <a:schemeClr val="dk1"/>
                </a:solidFill>
              </a:defRPr>
            </a:lvl5pPr>
            <a:lvl6pPr lvl="5" algn="l">
              <a:lnSpc>
                <a:spcPct val="100000"/>
              </a:lnSpc>
              <a:spcBef>
                <a:spcPts val="0"/>
              </a:spcBef>
              <a:spcAft>
                <a:spcPts val="0"/>
              </a:spcAft>
              <a:buClr>
                <a:schemeClr val="dk1"/>
              </a:buClr>
              <a:buSzPts val="6000"/>
              <a:buNone/>
              <a:defRPr sz="8000">
                <a:solidFill>
                  <a:schemeClr val="dk1"/>
                </a:solidFill>
              </a:defRPr>
            </a:lvl6pPr>
            <a:lvl7pPr lvl="6" algn="l">
              <a:lnSpc>
                <a:spcPct val="100000"/>
              </a:lnSpc>
              <a:spcBef>
                <a:spcPts val="0"/>
              </a:spcBef>
              <a:spcAft>
                <a:spcPts val="0"/>
              </a:spcAft>
              <a:buClr>
                <a:schemeClr val="dk1"/>
              </a:buClr>
              <a:buSzPts val="6000"/>
              <a:buNone/>
              <a:defRPr sz="8000">
                <a:solidFill>
                  <a:schemeClr val="dk1"/>
                </a:solidFill>
              </a:defRPr>
            </a:lvl7pPr>
            <a:lvl8pPr lvl="7" algn="l">
              <a:lnSpc>
                <a:spcPct val="100000"/>
              </a:lnSpc>
              <a:spcBef>
                <a:spcPts val="0"/>
              </a:spcBef>
              <a:spcAft>
                <a:spcPts val="0"/>
              </a:spcAft>
              <a:buClr>
                <a:schemeClr val="dk1"/>
              </a:buClr>
              <a:buSzPts val="6000"/>
              <a:buNone/>
              <a:defRPr sz="8000">
                <a:solidFill>
                  <a:schemeClr val="dk1"/>
                </a:solidFill>
              </a:defRPr>
            </a:lvl8pPr>
            <a:lvl9pPr lvl="8" algn="l">
              <a:lnSpc>
                <a:spcPct val="100000"/>
              </a:lnSpc>
              <a:spcBef>
                <a:spcPts val="0"/>
              </a:spcBef>
              <a:spcAft>
                <a:spcPts val="0"/>
              </a:spcAft>
              <a:buClr>
                <a:schemeClr val="dk1"/>
              </a:buClr>
              <a:buSzPts val="6000"/>
              <a:buNone/>
              <a:defRPr sz="8000">
                <a:solidFill>
                  <a:schemeClr val="dk1"/>
                </a:solidFill>
              </a:defRPr>
            </a:lvl9pPr>
          </a:lstStyle>
          <a:p>
            <a:endParaRPr/>
          </a:p>
        </p:txBody>
      </p:sp>
      <p:sp>
        <p:nvSpPr>
          <p:cNvPr id="212" name="Google Shape;212;p86"/>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Roboto"/>
                <a:ea typeface="Roboto"/>
                <a:cs typeface="Roboto"/>
                <a:sym typeface="Roboto"/>
              </a:defRPr>
            </a:lvl9pPr>
          </a:lstStyle>
          <a:p>
            <a:fld id="{00000000-1234-1234-1234-123412341234}" type="slidenum">
              <a:rPr lang="en" smtClean="0"/>
              <a:pPr/>
              <a:t>‹#›</a:t>
            </a:fld>
            <a:endParaRPr lang="en"/>
          </a:p>
        </p:txBody>
      </p:sp>
      <p:pic>
        <p:nvPicPr>
          <p:cNvPr id="213" name="Google Shape;213;p86" descr="Open quotation mark"/>
          <p:cNvPicPr preferRelativeResize="0"/>
          <p:nvPr/>
        </p:nvPicPr>
        <p:blipFill rotWithShape="1">
          <a:blip r:embed="rId2">
            <a:alphaModFix/>
          </a:blip>
          <a:srcRect/>
          <a:stretch/>
        </p:blipFill>
        <p:spPr>
          <a:xfrm>
            <a:off x="709067" y="1204933"/>
            <a:ext cx="1119733" cy="912667"/>
          </a:xfrm>
          <a:prstGeom prst="rect">
            <a:avLst/>
          </a:prstGeom>
          <a:noFill/>
          <a:ln>
            <a:noFill/>
          </a:ln>
        </p:spPr>
      </p:pic>
      <p:sp>
        <p:nvSpPr>
          <p:cNvPr id="214" name="Google Shape;214;p86"/>
          <p:cNvSpPr txBox="1">
            <a:spLocks noGrp="1"/>
          </p:cNvSpPr>
          <p:nvPr>
            <p:ph type="subTitle" idx="1"/>
          </p:nvPr>
        </p:nvSpPr>
        <p:spPr>
          <a:xfrm>
            <a:off x="709067" y="4766500"/>
            <a:ext cx="8252800" cy="13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solidFill>
                  <a:schemeClr val="accent6"/>
                </a:solidFill>
              </a:defRPr>
            </a:lvl1pPr>
            <a:lvl2pPr lvl="1" algn="l">
              <a:lnSpc>
                <a:spcPct val="100000"/>
              </a:lnSpc>
              <a:spcBef>
                <a:spcPts val="2133"/>
              </a:spcBef>
              <a:spcAft>
                <a:spcPts val="0"/>
              </a:spcAft>
              <a:buSzPts val="2100"/>
              <a:buNone/>
              <a:defRPr>
                <a:solidFill>
                  <a:schemeClr val="dk1"/>
                </a:solidFill>
              </a:defRPr>
            </a:lvl2pPr>
            <a:lvl3pPr lvl="2" algn="l">
              <a:lnSpc>
                <a:spcPct val="100000"/>
              </a:lnSpc>
              <a:spcBef>
                <a:spcPts val="2133"/>
              </a:spcBef>
              <a:spcAft>
                <a:spcPts val="0"/>
              </a:spcAft>
              <a:buSzPts val="1800"/>
              <a:buNone/>
              <a:defRPr>
                <a:solidFill>
                  <a:schemeClr val="dk1"/>
                </a:solidFill>
              </a:defRPr>
            </a:lvl3pPr>
            <a:lvl4pPr lvl="3" algn="l">
              <a:lnSpc>
                <a:spcPct val="100000"/>
              </a:lnSpc>
              <a:spcBef>
                <a:spcPts val="2133"/>
              </a:spcBef>
              <a:spcAft>
                <a:spcPts val="0"/>
              </a:spcAft>
              <a:buSzPts val="1600"/>
              <a:buNone/>
              <a:defRPr>
                <a:solidFill>
                  <a:schemeClr val="dk1"/>
                </a:solidFill>
              </a:defRPr>
            </a:lvl4pPr>
            <a:lvl5pPr lvl="4" algn="l">
              <a:lnSpc>
                <a:spcPct val="100000"/>
              </a:lnSpc>
              <a:spcBef>
                <a:spcPts val="2133"/>
              </a:spcBef>
              <a:spcAft>
                <a:spcPts val="0"/>
              </a:spcAft>
              <a:buSzPts val="1400"/>
              <a:buNone/>
              <a:defRPr>
                <a:solidFill>
                  <a:schemeClr val="dk1"/>
                </a:solidFill>
              </a:defRPr>
            </a:lvl5pPr>
            <a:lvl6pPr lvl="5" algn="l">
              <a:lnSpc>
                <a:spcPct val="100000"/>
              </a:lnSpc>
              <a:spcBef>
                <a:spcPts val="2133"/>
              </a:spcBef>
              <a:spcAft>
                <a:spcPts val="0"/>
              </a:spcAft>
              <a:buSzPts val="1400"/>
              <a:buNone/>
              <a:defRPr>
                <a:solidFill>
                  <a:schemeClr val="dk1"/>
                </a:solidFill>
              </a:defRPr>
            </a:lvl6pPr>
            <a:lvl7pPr lvl="6" algn="l">
              <a:lnSpc>
                <a:spcPct val="100000"/>
              </a:lnSpc>
              <a:spcBef>
                <a:spcPts val="2133"/>
              </a:spcBef>
              <a:spcAft>
                <a:spcPts val="0"/>
              </a:spcAft>
              <a:buSzPts val="1400"/>
              <a:buNone/>
              <a:defRPr>
                <a:solidFill>
                  <a:schemeClr val="dk1"/>
                </a:solidFill>
              </a:defRPr>
            </a:lvl7pPr>
            <a:lvl8pPr lvl="7" algn="l">
              <a:lnSpc>
                <a:spcPct val="100000"/>
              </a:lnSpc>
              <a:spcBef>
                <a:spcPts val="2133"/>
              </a:spcBef>
              <a:spcAft>
                <a:spcPts val="0"/>
              </a:spcAft>
              <a:buSzPts val="1400"/>
              <a:buNone/>
              <a:defRPr>
                <a:solidFill>
                  <a:schemeClr val="dk1"/>
                </a:solidFill>
              </a:defRPr>
            </a:lvl8pPr>
            <a:lvl9pPr lvl="8" algn="l">
              <a:lnSpc>
                <a:spcPct val="100000"/>
              </a:lnSpc>
              <a:spcBef>
                <a:spcPts val="2133"/>
              </a:spcBef>
              <a:spcAft>
                <a:spcPts val="2133"/>
              </a:spcAft>
              <a:buSzPts val="1400"/>
              <a:buNone/>
              <a:defRPr>
                <a:solidFill>
                  <a:schemeClr val="dk1"/>
                </a:solidFill>
              </a:defRPr>
            </a:lvl9pPr>
          </a:lstStyle>
          <a:p>
            <a:endParaRPr/>
          </a:p>
        </p:txBody>
      </p:sp>
      <p:sp>
        <p:nvSpPr>
          <p:cNvPr id="215" name="Google Shape;215;p8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0"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502571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16"/>
        <p:cNvGrpSpPr/>
        <p:nvPr/>
      </p:nvGrpSpPr>
      <p:grpSpPr>
        <a:xfrm>
          <a:off x="0" y="0"/>
          <a:ext cx="0" cy="0"/>
          <a:chOff x="0" y="0"/>
          <a:chExt cx="0" cy="0"/>
        </a:xfrm>
      </p:grpSpPr>
      <p:sp>
        <p:nvSpPr>
          <p:cNvPr id="217" name="Google Shape;217;p87"/>
          <p:cNvSpPr txBox="1">
            <a:spLocks noGrp="1"/>
          </p:cNvSpPr>
          <p:nvPr>
            <p:ph type="title"/>
          </p:nvPr>
        </p:nvSpPr>
        <p:spPr>
          <a:xfrm>
            <a:off x="653667" y="2360933"/>
            <a:ext cx="10990800" cy="195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600"/>
              <a:buNone/>
              <a:defRPr sz="4800" b="0">
                <a:solidFill>
                  <a:srgbClr val="FFFFFF"/>
                </a:solidFill>
              </a:defRPr>
            </a:lvl1pPr>
            <a:lvl2pPr lvl="1" algn="l">
              <a:lnSpc>
                <a:spcPct val="100000"/>
              </a:lnSpc>
              <a:spcBef>
                <a:spcPts val="0"/>
              </a:spcBef>
              <a:spcAft>
                <a:spcPts val="0"/>
              </a:spcAft>
              <a:buClr>
                <a:srgbClr val="FFFFFF"/>
              </a:buClr>
              <a:buSzPts val="6000"/>
              <a:buNone/>
              <a:defRPr sz="8000">
                <a:solidFill>
                  <a:srgbClr val="FFFFFF"/>
                </a:solidFill>
              </a:defRPr>
            </a:lvl2pPr>
            <a:lvl3pPr lvl="2" algn="l">
              <a:lnSpc>
                <a:spcPct val="100000"/>
              </a:lnSpc>
              <a:spcBef>
                <a:spcPts val="0"/>
              </a:spcBef>
              <a:spcAft>
                <a:spcPts val="0"/>
              </a:spcAft>
              <a:buClr>
                <a:srgbClr val="FFFFFF"/>
              </a:buClr>
              <a:buSzPts val="6000"/>
              <a:buNone/>
              <a:defRPr sz="8000">
                <a:solidFill>
                  <a:srgbClr val="FFFFFF"/>
                </a:solidFill>
              </a:defRPr>
            </a:lvl3pPr>
            <a:lvl4pPr lvl="3" algn="l">
              <a:lnSpc>
                <a:spcPct val="100000"/>
              </a:lnSpc>
              <a:spcBef>
                <a:spcPts val="0"/>
              </a:spcBef>
              <a:spcAft>
                <a:spcPts val="0"/>
              </a:spcAft>
              <a:buClr>
                <a:srgbClr val="FFFFFF"/>
              </a:buClr>
              <a:buSzPts val="6000"/>
              <a:buNone/>
              <a:defRPr sz="8000">
                <a:solidFill>
                  <a:srgbClr val="FFFFFF"/>
                </a:solidFill>
              </a:defRPr>
            </a:lvl4pPr>
            <a:lvl5pPr lvl="4" algn="l">
              <a:lnSpc>
                <a:spcPct val="100000"/>
              </a:lnSpc>
              <a:spcBef>
                <a:spcPts val="0"/>
              </a:spcBef>
              <a:spcAft>
                <a:spcPts val="0"/>
              </a:spcAft>
              <a:buClr>
                <a:srgbClr val="FFFFFF"/>
              </a:buClr>
              <a:buSzPts val="6000"/>
              <a:buNone/>
              <a:defRPr sz="8000">
                <a:solidFill>
                  <a:srgbClr val="FFFFFF"/>
                </a:solidFill>
              </a:defRPr>
            </a:lvl5pPr>
            <a:lvl6pPr lvl="5" algn="l">
              <a:lnSpc>
                <a:spcPct val="100000"/>
              </a:lnSpc>
              <a:spcBef>
                <a:spcPts val="0"/>
              </a:spcBef>
              <a:spcAft>
                <a:spcPts val="0"/>
              </a:spcAft>
              <a:buClr>
                <a:srgbClr val="FFFFFF"/>
              </a:buClr>
              <a:buSzPts val="6000"/>
              <a:buNone/>
              <a:defRPr sz="8000">
                <a:solidFill>
                  <a:srgbClr val="FFFFFF"/>
                </a:solidFill>
              </a:defRPr>
            </a:lvl6pPr>
            <a:lvl7pPr lvl="6" algn="l">
              <a:lnSpc>
                <a:spcPct val="100000"/>
              </a:lnSpc>
              <a:spcBef>
                <a:spcPts val="0"/>
              </a:spcBef>
              <a:spcAft>
                <a:spcPts val="0"/>
              </a:spcAft>
              <a:buClr>
                <a:srgbClr val="FFFFFF"/>
              </a:buClr>
              <a:buSzPts val="6000"/>
              <a:buNone/>
              <a:defRPr sz="8000">
                <a:solidFill>
                  <a:srgbClr val="FFFFFF"/>
                </a:solidFill>
              </a:defRPr>
            </a:lvl7pPr>
            <a:lvl8pPr lvl="7" algn="l">
              <a:lnSpc>
                <a:spcPct val="100000"/>
              </a:lnSpc>
              <a:spcBef>
                <a:spcPts val="0"/>
              </a:spcBef>
              <a:spcAft>
                <a:spcPts val="0"/>
              </a:spcAft>
              <a:buClr>
                <a:srgbClr val="FFFFFF"/>
              </a:buClr>
              <a:buSzPts val="6000"/>
              <a:buNone/>
              <a:defRPr sz="8000">
                <a:solidFill>
                  <a:srgbClr val="FFFFFF"/>
                </a:solidFill>
              </a:defRPr>
            </a:lvl8pPr>
            <a:lvl9pPr lvl="8" algn="l">
              <a:lnSpc>
                <a:spcPct val="100000"/>
              </a:lnSpc>
              <a:spcBef>
                <a:spcPts val="0"/>
              </a:spcBef>
              <a:spcAft>
                <a:spcPts val="0"/>
              </a:spcAft>
              <a:buClr>
                <a:srgbClr val="FFFFFF"/>
              </a:buClr>
              <a:buSzPts val="6000"/>
              <a:buNone/>
              <a:defRPr sz="8000">
                <a:solidFill>
                  <a:srgbClr val="FFFFFF"/>
                </a:solidFill>
              </a:defRPr>
            </a:lvl9pPr>
          </a:lstStyle>
          <a:p>
            <a:endParaRPr/>
          </a:p>
        </p:txBody>
      </p:sp>
      <p:sp>
        <p:nvSpPr>
          <p:cNvPr id="218" name="Google Shape;218;p87"/>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pic>
        <p:nvPicPr>
          <p:cNvPr id="219" name="Google Shape;219;p87" descr="Open quotation mark"/>
          <p:cNvPicPr preferRelativeResize="0"/>
          <p:nvPr/>
        </p:nvPicPr>
        <p:blipFill rotWithShape="1">
          <a:blip r:embed="rId2">
            <a:alphaModFix/>
          </a:blip>
          <a:srcRect/>
          <a:stretch/>
        </p:blipFill>
        <p:spPr>
          <a:xfrm>
            <a:off x="709067" y="1204933"/>
            <a:ext cx="1119733" cy="912667"/>
          </a:xfrm>
          <a:prstGeom prst="rect">
            <a:avLst/>
          </a:prstGeom>
          <a:noFill/>
          <a:ln>
            <a:noFill/>
          </a:ln>
        </p:spPr>
      </p:pic>
      <p:sp>
        <p:nvSpPr>
          <p:cNvPr id="220" name="Google Shape;220;p87"/>
          <p:cNvSpPr txBox="1">
            <a:spLocks noGrp="1"/>
          </p:cNvSpPr>
          <p:nvPr>
            <p:ph type="subTitle" idx="1"/>
          </p:nvPr>
        </p:nvSpPr>
        <p:spPr>
          <a:xfrm>
            <a:off x="709067" y="4766500"/>
            <a:ext cx="8252800" cy="13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2133"/>
              </a:spcBef>
              <a:spcAft>
                <a:spcPts val="0"/>
              </a:spcAft>
              <a:buSzPts val="2100"/>
              <a:buNone/>
              <a:defRPr/>
            </a:lvl2pPr>
            <a:lvl3pPr lvl="2" algn="l">
              <a:lnSpc>
                <a:spcPct val="100000"/>
              </a:lnSpc>
              <a:spcBef>
                <a:spcPts val="2133"/>
              </a:spcBef>
              <a:spcAft>
                <a:spcPts val="0"/>
              </a:spcAft>
              <a:buSzPts val="1800"/>
              <a:buNone/>
              <a:defRPr/>
            </a:lvl3pPr>
            <a:lvl4pPr lvl="3" algn="l">
              <a:lnSpc>
                <a:spcPct val="100000"/>
              </a:lnSpc>
              <a:spcBef>
                <a:spcPts val="2133"/>
              </a:spcBef>
              <a:spcAft>
                <a:spcPts val="0"/>
              </a:spcAft>
              <a:buSzPts val="16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21" name="Google Shape;221;p8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xmlns="" val="1826580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222"/>
        <p:cNvGrpSpPr/>
        <p:nvPr/>
      </p:nvGrpSpPr>
      <p:grpSpPr>
        <a:xfrm>
          <a:off x="0" y="0"/>
          <a:ext cx="0" cy="0"/>
          <a:chOff x="0" y="0"/>
          <a:chExt cx="0" cy="0"/>
        </a:xfrm>
      </p:grpSpPr>
      <p:sp>
        <p:nvSpPr>
          <p:cNvPr id="223" name="Google Shape;223;p88" descr="null"/>
          <p:cNvSpPr txBox="1"/>
          <p:nvPr/>
        </p:nvSpPr>
        <p:spPr>
          <a:xfrm rot="10800000" flipH="1">
            <a:off x="0" y="-40667"/>
            <a:ext cx="12192000" cy="60452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88"/>
          <p:cNvSpPr txBox="1">
            <a:spLocks noGrp="1"/>
          </p:cNvSpPr>
          <p:nvPr>
            <p:ph type="body" idx="1"/>
          </p:nvPr>
        </p:nvSpPr>
        <p:spPr>
          <a:xfrm>
            <a:off x="76200" y="6298233"/>
            <a:ext cx="11176000" cy="320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chemeClr val="dk2"/>
              </a:buClr>
              <a:buSzPts val="2400"/>
              <a:buNone/>
              <a:defRPr b="1">
                <a:solidFill>
                  <a:schemeClr val="dk2"/>
                </a:solidFill>
              </a:defRPr>
            </a:lvl1pPr>
          </a:lstStyle>
          <a:p>
            <a:endParaRPr/>
          </a:p>
        </p:txBody>
      </p:sp>
      <p:sp>
        <p:nvSpPr>
          <p:cNvPr id="225" name="Google Shape;225;p88"/>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226" name="Google Shape;226;p88"/>
          <p:cNvSpPr txBox="1"/>
          <p:nvPr/>
        </p:nvSpPr>
        <p:spPr>
          <a:xfrm>
            <a:off x="6984300" y="63727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2022 </a:t>
            </a:r>
            <a:r>
              <a:rPr lang="en" sz="933" b="1" i="0" u="none" strike="noStrike" cap="none">
                <a:solidFill>
                  <a:srgbClr val="F3F3F3"/>
                </a:solidFill>
                <a:latin typeface="Lato"/>
                <a:ea typeface="Lato"/>
                <a:cs typeface="Lato"/>
                <a:sym typeface="Lato"/>
              </a:rPr>
              <a:t>CAST | Until learning has no limits</a:t>
            </a:r>
            <a:r>
              <a:rPr lang="en" sz="933" b="0" i="0" u="none" strike="noStrike" cap="none"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xmlns="" val="1123805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227"/>
        <p:cNvGrpSpPr/>
        <p:nvPr/>
      </p:nvGrpSpPr>
      <p:grpSpPr>
        <a:xfrm>
          <a:off x="0" y="0"/>
          <a:ext cx="0" cy="0"/>
          <a:chOff x="0" y="0"/>
          <a:chExt cx="0" cy="0"/>
        </a:xfrm>
      </p:grpSpPr>
      <p:pic>
        <p:nvPicPr>
          <p:cNvPr id="228" name="Google Shape;228;p89"/>
          <p:cNvPicPr preferRelativeResize="0"/>
          <p:nvPr/>
        </p:nvPicPr>
        <p:blipFill rotWithShape="1">
          <a:blip r:embed="rId2">
            <a:alphaModFix/>
          </a:blip>
          <a:srcRect/>
          <a:stretch/>
        </p:blipFill>
        <p:spPr>
          <a:xfrm>
            <a:off x="8077200" y="4318033"/>
            <a:ext cx="4114800" cy="2540000"/>
          </a:xfrm>
          <a:prstGeom prst="rect">
            <a:avLst/>
          </a:prstGeom>
          <a:noFill/>
          <a:ln>
            <a:noFill/>
          </a:ln>
        </p:spPr>
      </p:pic>
      <p:sp>
        <p:nvSpPr>
          <p:cNvPr id="229" name="Google Shape;229;p89"/>
          <p:cNvSpPr txBox="1">
            <a:spLocks noGrp="1"/>
          </p:cNvSpPr>
          <p:nvPr>
            <p:ph type="title" hasCustomPrompt="1"/>
          </p:nvPr>
        </p:nvSpPr>
        <p:spPr>
          <a:xfrm>
            <a:off x="634000" y="1678033"/>
            <a:ext cx="10962800" cy="261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2000"/>
              <a:buNone/>
              <a:defRPr sz="16000">
                <a:solidFill>
                  <a:schemeClr val="dk1"/>
                </a:solidFill>
              </a:defRPr>
            </a:lvl1pPr>
            <a:lvl2pPr lvl="1" algn="ctr">
              <a:lnSpc>
                <a:spcPct val="100000"/>
              </a:lnSpc>
              <a:spcBef>
                <a:spcPts val="0"/>
              </a:spcBef>
              <a:spcAft>
                <a:spcPts val="0"/>
              </a:spcAft>
              <a:buClr>
                <a:schemeClr val="accent6"/>
              </a:buClr>
              <a:buSzPts val="12000"/>
              <a:buNone/>
              <a:defRPr sz="16000">
                <a:solidFill>
                  <a:schemeClr val="accent6"/>
                </a:solidFill>
              </a:defRPr>
            </a:lvl2pPr>
            <a:lvl3pPr lvl="2" algn="ctr">
              <a:lnSpc>
                <a:spcPct val="100000"/>
              </a:lnSpc>
              <a:spcBef>
                <a:spcPts val="0"/>
              </a:spcBef>
              <a:spcAft>
                <a:spcPts val="0"/>
              </a:spcAft>
              <a:buClr>
                <a:schemeClr val="accent6"/>
              </a:buClr>
              <a:buSzPts val="12000"/>
              <a:buNone/>
              <a:defRPr sz="16000">
                <a:solidFill>
                  <a:schemeClr val="accent6"/>
                </a:solidFill>
              </a:defRPr>
            </a:lvl3pPr>
            <a:lvl4pPr lvl="3" algn="ctr">
              <a:lnSpc>
                <a:spcPct val="100000"/>
              </a:lnSpc>
              <a:spcBef>
                <a:spcPts val="0"/>
              </a:spcBef>
              <a:spcAft>
                <a:spcPts val="0"/>
              </a:spcAft>
              <a:buClr>
                <a:schemeClr val="accent6"/>
              </a:buClr>
              <a:buSzPts val="12000"/>
              <a:buNone/>
              <a:defRPr sz="16000">
                <a:solidFill>
                  <a:schemeClr val="accent6"/>
                </a:solidFill>
              </a:defRPr>
            </a:lvl4pPr>
            <a:lvl5pPr lvl="4" algn="ctr">
              <a:lnSpc>
                <a:spcPct val="100000"/>
              </a:lnSpc>
              <a:spcBef>
                <a:spcPts val="0"/>
              </a:spcBef>
              <a:spcAft>
                <a:spcPts val="0"/>
              </a:spcAft>
              <a:buClr>
                <a:schemeClr val="accent6"/>
              </a:buClr>
              <a:buSzPts val="12000"/>
              <a:buNone/>
              <a:defRPr sz="16000">
                <a:solidFill>
                  <a:schemeClr val="accent6"/>
                </a:solidFill>
              </a:defRPr>
            </a:lvl5pPr>
            <a:lvl6pPr lvl="5" algn="ctr">
              <a:lnSpc>
                <a:spcPct val="100000"/>
              </a:lnSpc>
              <a:spcBef>
                <a:spcPts val="0"/>
              </a:spcBef>
              <a:spcAft>
                <a:spcPts val="0"/>
              </a:spcAft>
              <a:buClr>
                <a:schemeClr val="accent6"/>
              </a:buClr>
              <a:buSzPts val="12000"/>
              <a:buNone/>
              <a:defRPr sz="16000">
                <a:solidFill>
                  <a:schemeClr val="accent6"/>
                </a:solidFill>
              </a:defRPr>
            </a:lvl6pPr>
            <a:lvl7pPr lvl="6" algn="ctr">
              <a:lnSpc>
                <a:spcPct val="100000"/>
              </a:lnSpc>
              <a:spcBef>
                <a:spcPts val="0"/>
              </a:spcBef>
              <a:spcAft>
                <a:spcPts val="0"/>
              </a:spcAft>
              <a:buClr>
                <a:schemeClr val="accent6"/>
              </a:buClr>
              <a:buSzPts val="12000"/>
              <a:buNone/>
              <a:defRPr sz="16000">
                <a:solidFill>
                  <a:schemeClr val="accent6"/>
                </a:solidFill>
              </a:defRPr>
            </a:lvl7pPr>
            <a:lvl8pPr lvl="7" algn="ctr">
              <a:lnSpc>
                <a:spcPct val="100000"/>
              </a:lnSpc>
              <a:spcBef>
                <a:spcPts val="0"/>
              </a:spcBef>
              <a:spcAft>
                <a:spcPts val="0"/>
              </a:spcAft>
              <a:buClr>
                <a:schemeClr val="accent6"/>
              </a:buClr>
              <a:buSzPts val="12000"/>
              <a:buNone/>
              <a:defRPr sz="16000">
                <a:solidFill>
                  <a:schemeClr val="accent6"/>
                </a:solidFill>
              </a:defRPr>
            </a:lvl8pPr>
            <a:lvl9pPr lvl="8" algn="ctr">
              <a:lnSpc>
                <a:spcPct val="100000"/>
              </a:lnSpc>
              <a:spcBef>
                <a:spcPts val="0"/>
              </a:spcBef>
              <a:spcAft>
                <a:spcPts val="0"/>
              </a:spcAft>
              <a:buClr>
                <a:schemeClr val="accent6"/>
              </a:buClr>
              <a:buSzPts val="12000"/>
              <a:buNone/>
              <a:defRPr sz="16000">
                <a:solidFill>
                  <a:schemeClr val="accent6"/>
                </a:solidFill>
              </a:defRPr>
            </a:lvl9pPr>
          </a:lstStyle>
          <a:p>
            <a:r>
              <a:t>xx%</a:t>
            </a:r>
          </a:p>
        </p:txBody>
      </p:sp>
      <p:sp>
        <p:nvSpPr>
          <p:cNvPr id="230" name="Google Shape;230;p89"/>
          <p:cNvSpPr txBox="1">
            <a:spLocks noGrp="1"/>
          </p:cNvSpPr>
          <p:nvPr>
            <p:ph type="body" idx="1"/>
          </p:nvPr>
        </p:nvSpPr>
        <p:spPr>
          <a:xfrm>
            <a:off x="634000" y="4406167"/>
            <a:ext cx="10962800" cy="1734400"/>
          </a:xfrm>
          <a:prstGeom prst="rect">
            <a:avLst/>
          </a:prstGeom>
          <a:noFill/>
          <a:ln>
            <a:noFill/>
          </a:ln>
        </p:spPr>
        <p:txBody>
          <a:bodyPr spcFirstLastPara="1" wrap="square" lIns="91425" tIns="91425" rIns="91425" bIns="91425" anchor="t" anchorCtr="0">
            <a:noAutofit/>
          </a:bodyPr>
          <a:lstStyle>
            <a:lvl1pPr marL="609585" lvl="0" indent="-507987" algn="ctr">
              <a:lnSpc>
                <a:spcPct val="100000"/>
              </a:lnSpc>
              <a:spcBef>
                <a:spcPts val="0"/>
              </a:spcBef>
              <a:spcAft>
                <a:spcPts val="0"/>
              </a:spcAft>
              <a:buClr>
                <a:schemeClr val="accent6"/>
              </a:buClr>
              <a:buSzPts val="2400"/>
              <a:buChar char="●"/>
              <a:defRPr>
                <a:solidFill>
                  <a:schemeClr val="accent6"/>
                </a:solidFill>
              </a:defRPr>
            </a:lvl1pPr>
            <a:lvl2pPr marL="1219170" lvl="1" indent="-482588" algn="ctr">
              <a:lnSpc>
                <a:spcPct val="100000"/>
              </a:lnSpc>
              <a:spcBef>
                <a:spcPts val="2133"/>
              </a:spcBef>
              <a:spcAft>
                <a:spcPts val="0"/>
              </a:spcAft>
              <a:buClr>
                <a:schemeClr val="accent6"/>
              </a:buClr>
              <a:buSzPts val="2100"/>
              <a:buChar char="○"/>
              <a:defRPr>
                <a:solidFill>
                  <a:schemeClr val="accent6"/>
                </a:solidFill>
              </a:defRPr>
            </a:lvl2pPr>
            <a:lvl3pPr marL="1828754" lvl="2" indent="-457189" algn="ctr">
              <a:lnSpc>
                <a:spcPct val="100000"/>
              </a:lnSpc>
              <a:spcBef>
                <a:spcPts val="2133"/>
              </a:spcBef>
              <a:spcAft>
                <a:spcPts val="0"/>
              </a:spcAft>
              <a:buClr>
                <a:schemeClr val="accent6"/>
              </a:buClr>
              <a:buSzPts val="1800"/>
              <a:buChar char="■"/>
              <a:defRPr>
                <a:solidFill>
                  <a:schemeClr val="accent6"/>
                </a:solidFill>
              </a:defRPr>
            </a:lvl3pPr>
            <a:lvl4pPr marL="2438339" lvl="3" indent="-440256" algn="ctr">
              <a:lnSpc>
                <a:spcPct val="100000"/>
              </a:lnSpc>
              <a:spcBef>
                <a:spcPts val="2133"/>
              </a:spcBef>
              <a:spcAft>
                <a:spcPts val="0"/>
              </a:spcAft>
              <a:buClr>
                <a:schemeClr val="accent6"/>
              </a:buClr>
              <a:buSzPts val="1600"/>
              <a:buChar char="●"/>
              <a:defRPr>
                <a:solidFill>
                  <a:schemeClr val="accent6"/>
                </a:solidFill>
              </a:defRPr>
            </a:lvl4pPr>
            <a:lvl5pPr marL="3047924" lvl="4" indent="-423323" algn="ctr">
              <a:lnSpc>
                <a:spcPct val="100000"/>
              </a:lnSpc>
              <a:spcBef>
                <a:spcPts val="2133"/>
              </a:spcBef>
              <a:spcAft>
                <a:spcPts val="0"/>
              </a:spcAft>
              <a:buClr>
                <a:schemeClr val="accent6"/>
              </a:buClr>
              <a:buSzPts val="1400"/>
              <a:buChar char="○"/>
              <a:defRPr>
                <a:solidFill>
                  <a:schemeClr val="accent6"/>
                </a:solidFill>
              </a:defRPr>
            </a:lvl5pPr>
            <a:lvl6pPr marL="3657509" lvl="5" indent="-423323" algn="ctr">
              <a:lnSpc>
                <a:spcPct val="100000"/>
              </a:lnSpc>
              <a:spcBef>
                <a:spcPts val="2133"/>
              </a:spcBef>
              <a:spcAft>
                <a:spcPts val="0"/>
              </a:spcAft>
              <a:buClr>
                <a:schemeClr val="accent6"/>
              </a:buClr>
              <a:buSzPts val="1400"/>
              <a:buChar char="■"/>
              <a:defRPr>
                <a:solidFill>
                  <a:schemeClr val="accent6"/>
                </a:solidFill>
              </a:defRPr>
            </a:lvl6pPr>
            <a:lvl7pPr marL="4267093" lvl="6" indent="-423323" algn="ctr">
              <a:lnSpc>
                <a:spcPct val="100000"/>
              </a:lnSpc>
              <a:spcBef>
                <a:spcPts val="2133"/>
              </a:spcBef>
              <a:spcAft>
                <a:spcPts val="0"/>
              </a:spcAft>
              <a:buClr>
                <a:schemeClr val="accent6"/>
              </a:buClr>
              <a:buSzPts val="1400"/>
              <a:buChar char="●"/>
              <a:defRPr>
                <a:solidFill>
                  <a:schemeClr val="accent6"/>
                </a:solidFill>
              </a:defRPr>
            </a:lvl7pPr>
            <a:lvl8pPr marL="4876678" lvl="7" indent="-423323" algn="ctr">
              <a:lnSpc>
                <a:spcPct val="100000"/>
              </a:lnSpc>
              <a:spcBef>
                <a:spcPts val="2133"/>
              </a:spcBef>
              <a:spcAft>
                <a:spcPts val="0"/>
              </a:spcAft>
              <a:buClr>
                <a:schemeClr val="accent6"/>
              </a:buClr>
              <a:buSzPts val="1400"/>
              <a:buChar char="○"/>
              <a:defRPr>
                <a:solidFill>
                  <a:schemeClr val="accent6"/>
                </a:solidFill>
              </a:defRPr>
            </a:lvl8pPr>
            <a:lvl9pPr marL="5486263" lvl="8" indent="-423323" algn="ctr">
              <a:lnSpc>
                <a:spcPct val="100000"/>
              </a:lnSpc>
              <a:spcBef>
                <a:spcPts val="2133"/>
              </a:spcBef>
              <a:spcAft>
                <a:spcPts val="2133"/>
              </a:spcAft>
              <a:buClr>
                <a:schemeClr val="accent6"/>
              </a:buClr>
              <a:buSzPts val="1400"/>
              <a:buChar char="■"/>
              <a:defRPr>
                <a:solidFill>
                  <a:schemeClr val="accent6"/>
                </a:solidFill>
              </a:defRPr>
            </a:lvl9pPr>
          </a:lstStyle>
          <a:p>
            <a:endParaRPr/>
          </a:p>
        </p:txBody>
      </p:sp>
      <p:sp>
        <p:nvSpPr>
          <p:cNvPr id="231" name="Google Shape;231;p89"/>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
        <p:nvSpPr>
          <p:cNvPr id="232" name="Google Shape;232;p89"/>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r>
              <a:rPr lang="en" sz="933" b="0" i="0" u="none" strike="noStrike" cap="none"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1043037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light" type="blank">
  <p:cSld name="Blank-light">
    <p:bg>
      <p:bgPr>
        <a:solidFill>
          <a:schemeClr val="accent4"/>
        </a:solidFill>
        <a:effectLst/>
      </p:bgPr>
    </p:bg>
    <p:spTree>
      <p:nvGrpSpPr>
        <p:cNvPr id="1" name="Shape 233"/>
        <p:cNvGrpSpPr/>
        <p:nvPr/>
      </p:nvGrpSpPr>
      <p:grpSpPr>
        <a:xfrm>
          <a:off x="0" y="0"/>
          <a:ext cx="0" cy="0"/>
          <a:chOff x="0" y="0"/>
          <a:chExt cx="0" cy="0"/>
        </a:xfrm>
      </p:grpSpPr>
      <p:sp>
        <p:nvSpPr>
          <p:cNvPr id="234" name="Google Shape;234;p90"/>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1139761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Focal/Long Title and two columns - thick top">
  <p:cSld name="Focal/Long Title and two columns - thick top">
    <p:bg>
      <p:bgPr>
        <a:solidFill>
          <a:schemeClr val="dk2"/>
        </a:solidFill>
        <a:effectLst/>
      </p:bgPr>
    </p:bg>
    <p:spTree>
      <p:nvGrpSpPr>
        <p:cNvPr id="1" name="Shape 235"/>
        <p:cNvGrpSpPr/>
        <p:nvPr/>
      </p:nvGrpSpPr>
      <p:grpSpPr>
        <a:xfrm>
          <a:off x="0" y="0"/>
          <a:ext cx="0" cy="0"/>
          <a:chOff x="0" y="0"/>
          <a:chExt cx="0" cy="0"/>
        </a:xfrm>
      </p:grpSpPr>
      <p:sp>
        <p:nvSpPr>
          <p:cNvPr id="236" name="Google Shape;236;p91" descr="null"/>
          <p:cNvSpPr/>
          <p:nvPr/>
        </p:nvSpPr>
        <p:spPr>
          <a:xfrm>
            <a:off x="-111600" y="-81833"/>
            <a:ext cx="12303600" cy="21404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7" name="Google Shape;237;p91"/>
          <p:cNvSpPr txBox="1">
            <a:spLocks noGrp="1"/>
          </p:cNvSpPr>
          <p:nvPr>
            <p:ph type="title"/>
          </p:nvPr>
        </p:nvSpPr>
        <p:spPr>
          <a:xfrm>
            <a:off x="629200" y="705933"/>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Font typeface="Lato"/>
              <a:buNone/>
              <a:defRPr b="1">
                <a:latin typeface="Lato"/>
                <a:ea typeface="Lato"/>
                <a:cs typeface="Lato"/>
                <a:sym typeface="Lato"/>
              </a:defRPr>
            </a:lvl1pPr>
            <a:lvl2pPr lvl="1" algn="l">
              <a:lnSpc>
                <a:spcPct val="100000"/>
              </a:lnSpc>
              <a:spcBef>
                <a:spcPts val="0"/>
              </a:spcBef>
              <a:spcAft>
                <a:spcPts val="0"/>
              </a:spcAft>
              <a:buSzPts val="3200"/>
              <a:buFont typeface="Lato"/>
              <a:buNone/>
              <a:defRPr b="1">
                <a:latin typeface="Lato"/>
                <a:ea typeface="Lato"/>
                <a:cs typeface="Lato"/>
                <a:sym typeface="Lato"/>
              </a:defRPr>
            </a:lvl2pPr>
            <a:lvl3pPr lvl="2" algn="l">
              <a:lnSpc>
                <a:spcPct val="100000"/>
              </a:lnSpc>
              <a:spcBef>
                <a:spcPts val="0"/>
              </a:spcBef>
              <a:spcAft>
                <a:spcPts val="0"/>
              </a:spcAft>
              <a:buSzPts val="3200"/>
              <a:buFont typeface="Lato"/>
              <a:buNone/>
              <a:defRPr b="1">
                <a:latin typeface="Lato"/>
                <a:ea typeface="Lato"/>
                <a:cs typeface="Lato"/>
                <a:sym typeface="Lato"/>
              </a:defRPr>
            </a:lvl3pPr>
            <a:lvl4pPr lvl="3" algn="l">
              <a:lnSpc>
                <a:spcPct val="100000"/>
              </a:lnSpc>
              <a:spcBef>
                <a:spcPts val="0"/>
              </a:spcBef>
              <a:spcAft>
                <a:spcPts val="0"/>
              </a:spcAft>
              <a:buSzPts val="3200"/>
              <a:buFont typeface="Lato"/>
              <a:buNone/>
              <a:defRPr b="1">
                <a:latin typeface="Lato"/>
                <a:ea typeface="Lato"/>
                <a:cs typeface="Lato"/>
                <a:sym typeface="Lato"/>
              </a:defRPr>
            </a:lvl4pPr>
            <a:lvl5pPr lvl="4" algn="l">
              <a:lnSpc>
                <a:spcPct val="100000"/>
              </a:lnSpc>
              <a:spcBef>
                <a:spcPts val="0"/>
              </a:spcBef>
              <a:spcAft>
                <a:spcPts val="0"/>
              </a:spcAft>
              <a:buSzPts val="3200"/>
              <a:buFont typeface="Lato"/>
              <a:buNone/>
              <a:defRPr b="1">
                <a:latin typeface="Lato"/>
                <a:ea typeface="Lato"/>
                <a:cs typeface="Lato"/>
                <a:sym typeface="Lato"/>
              </a:defRPr>
            </a:lvl5pPr>
            <a:lvl6pPr lvl="5" algn="l">
              <a:lnSpc>
                <a:spcPct val="100000"/>
              </a:lnSpc>
              <a:spcBef>
                <a:spcPts val="0"/>
              </a:spcBef>
              <a:spcAft>
                <a:spcPts val="0"/>
              </a:spcAft>
              <a:buSzPts val="3200"/>
              <a:buFont typeface="Lato"/>
              <a:buNone/>
              <a:defRPr b="1">
                <a:latin typeface="Lato"/>
                <a:ea typeface="Lato"/>
                <a:cs typeface="Lato"/>
                <a:sym typeface="Lato"/>
              </a:defRPr>
            </a:lvl6pPr>
            <a:lvl7pPr lvl="6" algn="l">
              <a:lnSpc>
                <a:spcPct val="100000"/>
              </a:lnSpc>
              <a:spcBef>
                <a:spcPts val="0"/>
              </a:spcBef>
              <a:spcAft>
                <a:spcPts val="0"/>
              </a:spcAft>
              <a:buSzPts val="3200"/>
              <a:buFont typeface="Lato"/>
              <a:buNone/>
              <a:defRPr b="1">
                <a:latin typeface="Lato"/>
                <a:ea typeface="Lato"/>
                <a:cs typeface="Lato"/>
                <a:sym typeface="Lato"/>
              </a:defRPr>
            </a:lvl7pPr>
            <a:lvl8pPr lvl="7" algn="l">
              <a:lnSpc>
                <a:spcPct val="100000"/>
              </a:lnSpc>
              <a:spcBef>
                <a:spcPts val="0"/>
              </a:spcBef>
              <a:spcAft>
                <a:spcPts val="0"/>
              </a:spcAft>
              <a:buSzPts val="3200"/>
              <a:buFont typeface="Lato"/>
              <a:buNone/>
              <a:defRPr b="1">
                <a:latin typeface="Lato"/>
                <a:ea typeface="Lato"/>
                <a:cs typeface="Lato"/>
                <a:sym typeface="Lato"/>
              </a:defRPr>
            </a:lvl8pPr>
            <a:lvl9pPr lvl="8" algn="l">
              <a:lnSpc>
                <a:spcPct val="100000"/>
              </a:lnSpc>
              <a:spcBef>
                <a:spcPts val="0"/>
              </a:spcBef>
              <a:spcAft>
                <a:spcPts val="0"/>
              </a:spcAft>
              <a:buSzPts val="3200"/>
              <a:buFont typeface="Lato"/>
              <a:buNone/>
              <a:defRPr b="1">
                <a:latin typeface="Lato"/>
                <a:ea typeface="Lato"/>
                <a:cs typeface="Lato"/>
                <a:sym typeface="Lato"/>
              </a:defRPr>
            </a:lvl9pPr>
          </a:lstStyle>
          <a:p>
            <a:endParaRPr/>
          </a:p>
        </p:txBody>
      </p:sp>
      <p:sp>
        <p:nvSpPr>
          <p:cNvPr id="238" name="Google Shape;238;p91"/>
          <p:cNvSpPr txBox="1">
            <a:spLocks noGrp="1"/>
          </p:cNvSpPr>
          <p:nvPr>
            <p:ph type="body" idx="1"/>
          </p:nvPr>
        </p:nvSpPr>
        <p:spPr>
          <a:xfrm>
            <a:off x="629200" y="2372383"/>
            <a:ext cx="5333200" cy="2885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239" name="Google Shape;239;p91"/>
          <p:cNvSpPr txBox="1">
            <a:spLocks noGrp="1"/>
          </p:cNvSpPr>
          <p:nvPr>
            <p:ph type="body" idx="2"/>
          </p:nvPr>
        </p:nvSpPr>
        <p:spPr>
          <a:xfrm>
            <a:off x="6259000" y="2372383"/>
            <a:ext cx="5333200" cy="2885600"/>
          </a:xfrm>
          <a:prstGeom prst="rect">
            <a:avLst/>
          </a:prstGeom>
          <a:noFill/>
          <a:ln>
            <a:noFill/>
          </a:ln>
        </p:spPr>
        <p:txBody>
          <a:bodyPr spcFirstLastPara="1" wrap="square" lIns="91425" tIns="91425" rIns="91425" bIns="91425" anchor="t" anchorCtr="0">
            <a:noAutofit/>
          </a:bodyPr>
          <a:lstStyle>
            <a:lvl1pPr marL="609585" lvl="0" indent="-507987" algn="l">
              <a:lnSpc>
                <a:spcPct val="100000"/>
              </a:lnSpc>
              <a:spcBef>
                <a:spcPts val="0"/>
              </a:spcBef>
              <a:spcAft>
                <a:spcPts val="0"/>
              </a:spcAft>
              <a:buClr>
                <a:schemeClr val="accent6"/>
              </a:buClr>
              <a:buSzPts val="2400"/>
              <a:buChar char="●"/>
              <a:defRPr>
                <a:solidFill>
                  <a:schemeClr val="accent6"/>
                </a:solidFill>
              </a:defRPr>
            </a:lvl1pPr>
            <a:lvl2pPr marL="1219170" lvl="1" indent="-482588" algn="l">
              <a:lnSpc>
                <a:spcPct val="100000"/>
              </a:lnSpc>
              <a:spcBef>
                <a:spcPts val="2133"/>
              </a:spcBef>
              <a:spcAft>
                <a:spcPts val="0"/>
              </a:spcAft>
              <a:buClr>
                <a:schemeClr val="accent6"/>
              </a:buClr>
              <a:buSzPts val="2100"/>
              <a:buChar char="○"/>
              <a:defRPr>
                <a:solidFill>
                  <a:schemeClr val="accent6"/>
                </a:solidFill>
              </a:defRPr>
            </a:lvl2pPr>
            <a:lvl3pPr marL="1828754" lvl="2" indent="-406390" algn="l">
              <a:lnSpc>
                <a:spcPct val="100000"/>
              </a:lnSpc>
              <a:spcBef>
                <a:spcPts val="2133"/>
              </a:spcBef>
              <a:spcAft>
                <a:spcPts val="0"/>
              </a:spcAft>
              <a:buClr>
                <a:schemeClr val="accent6"/>
              </a:buClr>
              <a:buSzPts val="1200"/>
              <a:buChar char="■"/>
              <a:defRPr sz="1600">
                <a:solidFill>
                  <a:schemeClr val="accent6"/>
                </a:solidFill>
              </a:defRPr>
            </a:lvl3pPr>
            <a:lvl4pPr marL="2438339" lvl="3" indent="-406390" algn="l">
              <a:lnSpc>
                <a:spcPct val="100000"/>
              </a:lnSpc>
              <a:spcBef>
                <a:spcPts val="2133"/>
              </a:spcBef>
              <a:spcAft>
                <a:spcPts val="0"/>
              </a:spcAft>
              <a:buClr>
                <a:schemeClr val="accent6"/>
              </a:buClr>
              <a:buSzPts val="1200"/>
              <a:buChar char="●"/>
              <a:defRPr sz="1600">
                <a:solidFill>
                  <a:schemeClr val="accent6"/>
                </a:solidFill>
              </a:defRPr>
            </a:lvl4pPr>
            <a:lvl5pPr marL="3047924" lvl="4" indent="-406390" algn="l">
              <a:lnSpc>
                <a:spcPct val="100000"/>
              </a:lnSpc>
              <a:spcBef>
                <a:spcPts val="2133"/>
              </a:spcBef>
              <a:spcAft>
                <a:spcPts val="0"/>
              </a:spcAft>
              <a:buClr>
                <a:schemeClr val="accent6"/>
              </a:buClr>
              <a:buSzPts val="1200"/>
              <a:buChar char="○"/>
              <a:defRPr sz="1600">
                <a:solidFill>
                  <a:schemeClr val="accent6"/>
                </a:solidFill>
              </a:defRPr>
            </a:lvl5pPr>
            <a:lvl6pPr marL="3657509" lvl="5" indent="-406390" algn="l">
              <a:lnSpc>
                <a:spcPct val="100000"/>
              </a:lnSpc>
              <a:spcBef>
                <a:spcPts val="2133"/>
              </a:spcBef>
              <a:spcAft>
                <a:spcPts val="0"/>
              </a:spcAft>
              <a:buClr>
                <a:schemeClr val="accent6"/>
              </a:buClr>
              <a:buSzPts val="1200"/>
              <a:buChar char="■"/>
              <a:defRPr sz="1600">
                <a:solidFill>
                  <a:schemeClr val="accent6"/>
                </a:solidFill>
              </a:defRPr>
            </a:lvl6pPr>
            <a:lvl7pPr marL="4267093" lvl="6" indent="-406390" algn="l">
              <a:lnSpc>
                <a:spcPct val="100000"/>
              </a:lnSpc>
              <a:spcBef>
                <a:spcPts val="2133"/>
              </a:spcBef>
              <a:spcAft>
                <a:spcPts val="0"/>
              </a:spcAft>
              <a:buClr>
                <a:schemeClr val="accent6"/>
              </a:buClr>
              <a:buSzPts val="1200"/>
              <a:buChar char="●"/>
              <a:defRPr sz="1600">
                <a:solidFill>
                  <a:schemeClr val="accent6"/>
                </a:solidFill>
              </a:defRPr>
            </a:lvl7pPr>
            <a:lvl8pPr marL="4876678" lvl="7" indent="-406390" algn="l">
              <a:lnSpc>
                <a:spcPct val="100000"/>
              </a:lnSpc>
              <a:spcBef>
                <a:spcPts val="2133"/>
              </a:spcBef>
              <a:spcAft>
                <a:spcPts val="0"/>
              </a:spcAft>
              <a:buClr>
                <a:schemeClr val="accent6"/>
              </a:buClr>
              <a:buSzPts val="1200"/>
              <a:buChar char="○"/>
              <a:defRPr sz="1600">
                <a:solidFill>
                  <a:schemeClr val="accent6"/>
                </a:solidFill>
              </a:defRPr>
            </a:lvl8pPr>
            <a:lvl9pPr marL="5486263" lvl="8" indent="-406390" algn="l">
              <a:lnSpc>
                <a:spcPct val="100000"/>
              </a:lnSpc>
              <a:spcBef>
                <a:spcPts val="2133"/>
              </a:spcBef>
              <a:spcAft>
                <a:spcPts val="2133"/>
              </a:spcAft>
              <a:buClr>
                <a:schemeClr val="accent6"/>
              </a:buClr>
              <a:buSzPts val="1200"/>
              <a:buChar char="■"/>
              <a:defRPr sz="1600">
                <a:solidFill>
                  <a:schemeClr val="accent6"/>
                </a:solidFill>
              </a:defRPr>
            </a:lvl9pPr>
          </a:lstStyle>
          <a:p>
            <a:endParaRPr/>
          </a:p>
        </p:txBody>
      </p:sp>
      <p:sp>
        <p:nvSpPr>
          <p:cNvPr id="240" name="Google Shape;240;p91"/>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grpSp>
        <p:nvGrpSpPr>
          <p:cNvPr id="241" name="Google Shape;241;p91"/>
          <p:cNvGrpSpPr/>
          <p:nvPr/>
        </p:nvGrpSpPr>
        <p:grpSpPr>
          <a:xfrm>
            <a:off x="203201" y="6372600"/>
            <a:ext cx="4762500" cy="364800"/>
            <a:chOff x="152400" y="4779450"/>
            <a:chExt cx="3571875" cy="273600"/>
          </a:xfrm>
        </p:grpSpPr>
        <p:pic>
          <p:nvPicPr>
            <p:cNvPr id="242" name="Google Shape;242;p91"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243" name="Google Shape;243;p91"/>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244" name="Google Shape;244;p91"/>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Lato"/>
                <a:ea typeface="Lato"/>
                <a:cs typeface="Lato"/>
                <a:sym typeface="Lato"/>
              </a:rPr>
              <a:t>© 2022 </a:t>
            </a:r>
            <a:r>
              <a:rPr lang="en" sz="933" b="1" i="0" u="none" strike="noStrike" cap="none">
                <a:solidFill>
                  <a:schemeClr val="accent6"/>
                </a:solidFill>
                <a:latin typeface="Lato"/>
                <a:ea typeface="Lato"/>
                <a:cs typeface="Lato"/>
                <a:sym typeface="Lato"/>
              </a:rPr>
              <a:t>CAST | Until learning has no limits</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xmlns="" val="231091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19FC6-81E0-3849-A2AB-D01D666AD1F9}"/>
              </a:ext>
            </a:extLst>
          </p:cNvPr>
          <p:cNvSpPr>
            <a:spLocks noGrp="1"/>
          </p:cNvSpPr>
          <p:nvPr>
            <p:ph type="title"/>
          </p:nvPr>
        </p:nvSpPr>
        <p:spPr>
          <a:xfrm>
            <a:off x="0" y="-787444"/>
            <a:ext cx="10515600" cy="662782"/>
          </a:xfrm>
        </p:spPr>
        <p:txBody>
          <a:bodyPr anchor="b"/>
          <a:lstStyle/>
          <a:p>
            <a:r>
              <a:rPr lang="en-US"/>
              <a:t>Click to edit Master title style</a:t>
            </a:r>
          </a:p>
        </p:txBody>
      </p:sp>
      <p:sp>
        <p:nvSpPr>
          <p:cNvPr id="6" name="Text Placeholder 3">
            <a:extLst>
              <a:ext uri="{FF2B5EF4-FFF2-40B4-BE49-F238E27FC236}">
                <a16:creationId xmlns:a16="http://schemas.microsoft.com/office/drawing/2014/main" xmlns="" id="{25D70BD7-5B8B-4343-A7F9-2274ADB41044}"/>
              </a:ext>
            </a:extLst>
          </p:cNvPr>
          <p:cNvSpPr>
            <a:spLocks noGrp="1"/>
          </p:cNvSpPr>
          <p:nvPr>
            <p:ph type="body" sz="half" idx="2"/>
          </p:nvPr>
        </p:nvSpPr>
        <p:spPr>
          <a:xfrm>
            <a:off x="838200" y="1767016"/>
            <a:ext cx="10515600" cy="2743200"/>
          </a:xfrm>
        </p:spPr>
        <p:txBody>
          <a:bodyPr>
            <a:normAutofit/>
          </a:bodyPr>
          <a:lstStyle>
            <a:lvl1pPr marL="0" indent="0">
              <a:buNone/>
              <a:defRPr sz="36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xmlns="" id="{D361462C-B0E5-484E-A02D-EA95C980DA7D}"/>
              </a:ext>
            </a:extLst>
          </p:cNvPr>
          <p:cNvSpPr>
            <a:spLocks noGrp="1"/>
          </p:cNvSpPr>
          <p:nvPr>
            <p:ph type="body" sz="half" idx="13"/>
          </p:nvPr>
        </p:nvSpPr>
        <p:spPr>
          <a:xfrm>
            <a:off x="838200" y="4665072"/>
            <a:ext cx="10515600" cy="1248033"/>
          </a:xfrm>
        </p:spPr>
        <p:txBody>
          <a:bodyPr>
            <a:normAutofit/>
          </a:bodyPr>
          <a:lstStyle>
            <a:lvl1pPr marL="0" indent="0">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2">
            <a:extLst>
              <a:ext uri="{FF2B5EF4-FFF2-40B4-BE49-F238E27FC236}">
                <a16:creationId xmlns:a16="http://schemas.microsoft.com/office/drawing/2014/main" xmlns="" id="{07469451-5817-B548-B95E-DDFD663486D3}"/>
              </a:ext>
              <a:ext uri="{C183D7F6-B498-43B3-948B-1728B52AA6E4}">
                <adec:decorative xmlns:adec="http://schemas.microsoft.com/office/drawing/2017/decorative" xmlns="" val="1"/>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93356" y="366616"/>
            <a:ext cx="1202778" cy="98266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Slide Number Placeholder 5">
            <a:extLst>
              <a:ext uri="{FF2B5EF4-FFF2-40B4-BE49-F238E27FC236}">
                <a16:creationId xmlns:a16="http://schemas.microsoft.com/office/drawing/2014/main" xmlns="" id="{E1FC74D5-FE24-094A-8133-B349EA4CF6C2}"/>
              </a:ext>
            </a:extLst>
          </p:cNvPr>
          <p:cNvSpPr>
            <a:spLocks noGrp="1"/>
          </p:cNvSpPr>
          <p:nvPr>
            <p:ph type="sldNum" sz="quarter" idx="12"/>
          </p:nvPr>
        </p:nvSpPr>
        <p:spPr>
          <a:xfrm>
            <a:off x="9251092" y="6381191"/>
            <a:ext cx="2743200" cy="365125"/>
          </a:xfrm>
        </p:spPr>
        <p:txBody>
          <a:bodyPr/>
          <a:lstStyle>
            <a:lvl1pPr algn="r">
              <a:defRPr/>
            </a:lvl1pPr>
          </a:lstStyle>
          <a:p>
            <a:fld id="{487D1036-8558-B348-B1BB-13EAB2280E30}" type="slidenum">
              <a:rPr lang="en-US" smtClean="0"/>
              <a:pPr/>
              <a:t>‹#›</a:t>
            </a:fld>
            <a:endParaRPr lang="en-US"/>
          </a:p>
        </p:txBody>
      </p:sp>
      <p:sp>
        <p:nvSpPr>
          <p:cNvPr id="16" name="TextBox 15">
            <a:extLst>
              <a:ext uri="{FF2B5EF4-FFF2-40B4-BE49-F238E27FC236}">
                <a16:creationId xmlns:a16="http://schemas.microsoft.com/office/drawing/2014/main" xmlns="" id="{4ADB4B6E-83B3-DD40-A8D9-7EA005AEC53B}"/>
              </a:ext>
            </a:extLst>
          </p:cNvPr>
          <p:cNvSpPr txBox="1"/>
          <p:nvPr userDrawn="1"/>
        </p:nvSpPr>
        <p:spPr>
          <a:xfrm>
            <a:off x="1980408" y="6563754"/>
            <a:ext cx="21377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Nunito" pitchFamily="2" charset="77"/>
                <a:ea typeface="+mn-ea"/>
                <a:cs typeface="+mn-cs"/>
              </a:rPr>
              <a:t>@CAST_UDL | #CITES</a:t>
            </a:r>
          </a:p>
        </p:txBody>
      </p:sp>
      <p:pic>
        <p:nvPicPr>
          <p:cNvPr id="17" name="Picture 8">
            <a:extLst>
              <a:ext uri="{FF2B5EF4-FFF2-40B4-BE49-F238E27FC236}">
                <a16:creationId xmlns:a16="http://schemas.microsoft.com/office/drawing/2014/main" xmlns="" id="{76FD007E-0D1E-F048-9B00-7A3C9E9D085E}"/>
              </a:ext>
              <a:ext uri="{C183D7F6-B498-43B3-948B-1728B52AA6E4}">
                <adec:decorative xmlns:adec="http://schemas.microsoft.com/office/drawing/2017/decorative" xmlns="" val="1"/>
              </a:ext>
            </a:extLst>
          </p:cNvPr>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97708" y="6568779"/>
            <a:ext cx="1742303" cy="220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851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1785B7C-369C-E042-9DEB-6A32E436C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19551B0-BB4A-F648-9510-C7CBADC21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538EDF-807C-7849-A744-330FADBFD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Nunito" pitchFamily="2" charset="77"/>
              </a:defRPr>
            </a:lvl1pPr>
          </a:lstStyle>
          <a:p>
            <a:fld id="{247EE54D-379C-5942-B798-358109C61EF8}" type="datetimeFigureOut">
              <a:rPr lang="en-US" smtClean="0"/>
              <a:pPr/>
              <a:t>2/23/2023</a:t>
            </a:fld>
            <a:endParaRPr lang="en-US"/>
          </a:p>
        </p:txBody>
      </p:sp>
      <p:sp>
        <p:nvSpPr>
          <p:cNvPr id="5" name="Footer Placeholder 4">
            <a:extLst>
              <a:ext uri="{FF2B5EF4-FFF2-40B4-BE49-F238E27FC236}">
                <a16:creationId xmlns:a16="http://schemas.microsoft.com/office/drawing/2014/main" xmlns="" id="{685CA3D5-EA90-CC44-A79B-0AB4C86B8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Nunito" pitchFamily="2" charset="77"/>
              </a:defRPr>
            </a:lvl1pPr>
          </a:lstStyle>
          <a:p>
            <a:endParaRPr lang="en-US"/>
          </a:p>
        </p:txBody>
      </p:sp>
      <p:sp>
        <p:nvSpPr>
          <p:cNvPr id="6" name="Slide Number Placeholder 5">
            <a:extLst>
              <a:ext uri="{FF2B5EF4-FFF2-40B4-BE49-F238E27FC236}">
                <a16:creationId xmlns:a16="http://schemas.microsoft.com/office/drawing/2014/main" xmlns="" id="{67C27560-2F6C-7045-9814-A58484F6D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Nunito" pitchFamily="2" charset="77"/>
              </a:defRPr>
            </a:lvl1pPr>
          </a:lstStyle>
          <a:p>
            <a:fld id="{487D1036-8558-B348-B1BB-13EAB2280E30}" type="slidenum">
              <a:rPr lang="en-US" smtClean="0"/>
              <a:pPr/>
              <a:t>‹#›</a:t>
            </a:fld>
            <a:endParaRPr lang="en-US"/>
          </a:p>
        </p:txBody>
      </p:sp>
    </p:spTree>
    <p:extLst>
      <p:ext uri="{BB962C8B-B14F-4D97-AF65-F5344CB8AC3E}">
        <p14:creationId xmlns:p14="http://schemas.microsoft.com/office/powerpoint/2010/main" xmlns="" val="1681057077"/>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0" r:id="rId3"/>
    <p:sldLayoutId id="2147483720" r:id="rId4"/>
    <p:sldLayoutId id="2147483721" r:id="rId5"/>
    <p:sldLayoutId id="2147483711" r:id="rId6"/>
    <p:sldLayoutId id="2147483712" r:id="rId7"/>
    <p:sldLayoutId id="2147483713" r:id="rId8"/>
    <p:sldLayoutId id="2147483718" r:id="rId9"/>
    <p:sldLayoutId id="2147483714" r:id="rId10"/>
    <p:sldLayoutId id="2147483722" r:id="rId11"/>
    <p:sldLayoutId id="2147483719" r:id="rId12"/>
    <p:sldLayoutId id="2147483708" r:id="rId13"/>
    <p:sldLayoutId id="2147483715" r:id="rId14"/>
    <p:sldLayoutId id="2147483716" r:id="rId15"/>
    <p:sldLayoutId id="2147483668" r:id="rId16"/>
    <p:sldLayoutId id="2147483649" r:id="rId17"/>
    <p:sldLayoutId id="2147483660" r:id="rId18"/>
    <p:sldLayoutId id="2147483650" r:id="rId19"/>
    <p:sldLayoutId id="2147483665" r:id="rId20"/>
    <p:sldLayoutId id="2147483661" r:id="rId21"/>
    <p:sldLayoutId id="2147483652" r:id="rId22"/>
    <p:sldLayoutId id="2147483653" r:id="rId23"/>
    <p:sldLayoutId id="2147483654" r:id="rId24"/>
    <p:sldLayoutId id="2147483662" r:id="rId25"/>
    <p:sldLayoutId id="2147483655" r:id="rId26"/>
    <p:sldLayoutId id="2147483663" r:id="rId27"/>
    <p:sldLayoutId id="2147483664" r:id="rId28"/>
    <p:sldLayoutId id="2147483667" r:id="rId29"/>
    <p:sldLayoutId id="2147483656" r:id="rId30"/>
    <p:sldLayoutId id="2147483657" r:id="rId31"/>
    <p:sldLayoutId id="2147483669" r:id="rId32"/>
    <p:sldLayoutId id="2147483745" r:id="rId33"/>
    <p:sldLayoutId id="2147483746" r:id="rId34"/>
    <p:sldLayoutId id="2147483747" r:id="rId35"/>
  </p:sldLayoutIdLst>
  <p:txStyles>
    <p:titleStyle>
      <a:lvl1pPr algn="l" defTabSz="914400" rtl="0" eaLnBrk="1" latinLnBrk="0" hangingPunct="1">
        <a:lnSpc>
          <a:spcPct val="90000"/>
        </a:lnSpc>
        <a:spcBef>
          <a:spcPct val="0"/>
        </a:spcBef>
        <a:buNone/>
        <a:defRPr sz="4400" b="1" kern="1200">
          <a:solidFill>
            <a:schemeClr val="tx1"/>
          </a:solidFill>
          <a:latin typeface="Nunit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8813F2-C4B3-A846-9504-D3784CAF914A}"/>
              </a:ext>
              <a:ext uri="{C183D7F6-B498-43B3-948B-1728B52AA6E4}">
                <adec:decorative xmlns:adec="http://schemas.microsoft.com/office/drawing/2017/decorative" xmlns="" val="1"/>
              </a:ext>
            </a:extLst>
          </p:cNvPr>
          <p:cNvPicPr>
            <a:picLocks noChangeAspect="1"/>
          </p:cNvPicPr>
          <p:nvPr userDrawn="1"/>
        </p:nvPicPr>
        <p:blipFill>
          <a:blip r:embed="rId3"/>
          <a:srcRect/>
          <a:stretch/>
        </p:blipFill>
        <p:spPr>
          <a:xfrm>
            <a:off x="9020" y="1"/>
            <a:ext cx="12173961" cy="6857999"/>
          </a:xfrm>
          <a:prstGeom prst="rect">
            <a:avLst/>
          </a:prstGeom>
        </p:spPr>
      </p:pic>
    </p:spTree>
    <p:extLst>
      <p:ext uri="{BB962C8B-B14F-4D97-AF65-F5344CB8AC3E}">
        <p14:creationId xmlns:p14="http://schemas.microsoft.com/office/powerpoint/2010/main" xmlns="" val="3388674338"/>
      </p:ext>
    </p:extLst>
  </p:cSld>
  <p:clrMap bg1="lt1" tx1="dk1" bg2="lt2" tx2="dk2" accent1="accent1" accent2="accent2" accent3="accent3" accent4="accent4" accent5="accent5" accent6="accent6" hlink="hlink" folHlink="folHlink"/>
  <p:sldLayoutIdLst>
    <p:sldLayoutId id="2147483724"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A854758-29D1-138D-D750-9D84736A0C89}"/>
              </a:ext>
            </a:extLst>
          </p:cNvPr>
          <p:cNvSpPr>
            <a:spLocks noGrp="1"/>
          </p:cNvSpPr>
          <p:nvPr>
            <p:ph type="body" idx="1"/>
          </p:nvPr>
        </p:nvSpPr>
        <p:spPr>
          <a:xfrm>
            <a:off x="838200" y="1584960"/>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First level</a:t>
            </a:r>
          </a:p>
          <a:p>
            <a:pPr lvl="2"/>
            <a:r>
              <a:rPr lang="en-US"/>
              <a:t>Second level</a:t>
            </a:r>
          </a:p>
          <a:p>
            <a:pPr lvl="3"/>
            <a:r>
              <a:rPr lang="en-US"/>
              <a:t>Third level</a:t>
            </a:r>
          </a:p>
        </p:txBody>
      </p:sp>
      <p:sp>
        <p:nvSpPr>
          <p:cNvPr id="10" name="Slide Number Placeholder 9">
            <a:extLst>
              <a:ext uri="{FF2B5EF4-FFF2-40B4-BE49-F238E27FC236}">
                <a16:creationId xmlns:a16="http://schemas.microsoft.com/office/drawing/2014/main" xmlns="" id="{EC3BB39E-8E34-4813-534D-ED41F0625FD3}"/>
              </a:ext>
            </a:extLst>
          </p:cNvPr>
          <p:cNvSpPr>
            <a:spLocks noGrp="1"/>
          </p:cNvSpPr>
          <p:nvPr>
            <p:ph type="sldNum" sz="quarter" idx="4"/>
          </p:nvPr>
        </p:nvSpPr>
        <p:spPr>
          <a:xfrm>
            <a:off x="9022080" y="6400801"/>
            <a:ext cx="2743200" cy="366183"/>
          </a:xfrm>
          <a:prstGeom prst="rect">
            <a:avLst/>
          </a:prstGeom>
        </p:spPr>
        <p:txBody>
          <a:bodyPr vert="horz" lIns="91440" tIns="45720" rIns="0" bIns="45720" rtlCol="0" anchor="ctr"/>
          <a:lstStyle>
            <a:lvl1pPr algn="r">
              <a:defRPr sz="1200">
                <a:solidFill>
                  <a:schemeClr val="tx2"/>
                </a:solidFill>
              </a:defRPr>
            </a:lvl1pPr>
          </a:lstStyle>
          <a:p>
            <a:r>
              <a:rPr lang="en-US"/>
              <a:t> ATIA 2023 Conference | </a:t>
            </a:r>
            <a:fld id="{3C227BEB-8A3B-F241-A7E1-855E870BE287}" type="slidenum">
              <a:rPr lang="en-US" smtClean="0"/>
              <a:pPr/>
              <a:t>‹#›</a:t>
            </a:fld>
            <a:endParaRPr lang="en-US"/>
          </a:p>
        </p:txBody>
      </p:sp>
    </p:spTree>
    <p:extLst>
      <p:ext uri="{BB962C8B-B14F-4D97-AF65-F5344CB8AC3E}">
        <p14:creationId xmlns:p14="http://schemas.microsoft.com/office/powerpoint/2010/main" xmlns="" val="6550547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426709" indent="-304792" algn="l" defTabSz="1219170" rtl="0" eaLnBrk="1" latinLnBrk="0" hangingPunct="1">
        <a:lnSpc>
          <a:spcPct val="90000"/>
        </a:lnSpc>
        <a:spcBef>
          <a:spcPts val="1333"/>
        </a:spcBef>
        <a:buFont typeface="Wingdings" pitchFamily="2" charset="2"/>
        <a:buChar char="§"/>
        <a:defRPr sz="2667" kern="1200">
          <a:solidFill>
            <a:schemeClr val="tx1"/>
          </a:solidFill>
          <a:latin typeface="+mn-lt"/>
          <a:ea typeface="+mn-ea"/>
          <a:cs typeface="+mn-cs"/>
        </a:defRPr>
      </a:lvl1pPr>
      <a:lvl2pPr marL="79246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2pPr>
      <a:lvl3pPr marL="1158211" indent="-304792" algn="l" defTabSz="1219170" rtl="0" eaLnBrk="1" latinLnBrk="0" hangingPunct="1">
        <a:lnSpc>
          <a:spcPct val="90000"/>
        </a:lnSpc>
        <a:spcBef>
          <a:spcPts val="667"/>
        </a:spcBef>
        <a:buFont typeface="Courier New" panose="02070309020205020404" pitchFamily="49" charset="0"/>
        <a:buChar char="o"/>
        <a:defRPr sz="2133" kern="1200">
          <a:solidFill>
            <a:schemeClr val="tx1"/>
          </a:solidFill>
          <a:latin typeface="+mn-lt"/>
          <a:ea typeface="+mn-ea"/>
          <a:cs typeface="+mn-cs"/>
        </a:defRPr>
      </a:lvl3pPr>
      <a:lvl4pPr marL="1523962"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4pPr>
      <a:lvl5pPr marL="1523962"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A854758-29D1-138D-D750-9D84736A0C89}"/>
              </a:ext>
            </a:extLst>
          </p:cNvPr>
          <p:cNvSpPr>
            <a:spLocks noGrp="1"/>
          </p:cNvSpPr>
          <p:nvPr>
            <p:ph type="body" idx="1"/>
          </p:nvPr>
        </p:nvSpPr>
        <p:spPr>
          <a:xfrm>
            <a:off x="838200" y="1584960"/>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First level</a:t>
            </a:r>
          </a:p>
          <a:p>
            <a:pPr lvl="2"/>
            <a:r>
              <a:rPr lang="en-US"/>
              <a:t>Second level</a:t>
            </a:r>
          </a:p>
          <a:p>
            <a:pPr lvl="3"/>
            <a:r>
              <a:rPr lang="en-US"/>
              <a:t>Third level</a:t>
            </a:r>
          </a:p>
        </p:txBody>
      </p:sp>
      <p:sp>
        <p:nvSpPr>
          <p:cNvPr id="10" name="Slide Number Placeholder 9">
            <a:extLst>
              <a:ext uri="{FF2B5EF4-FFF2-40B4-BE49-F238E27FC236}">
                <a16:creationId xmlns:a16="http://schemas.microsoft.com/office/drawing/2014/main" xmlns="" id="{EC3BB39E-8E34-4813-534D-ED41F0625FD3}"/>
              </a:ext>
            </a:extLst>
          </p:cNvPr>
          <p:cNvSpPr>
            <a:spLocks noGrp="1"/>
          </p:cNvSpPr>
          <p:nvPr>
            <p:ph type="sldNum" sz="quarter" idx="4"/>
          </p:nvPr>
        </p:nvSpPr>
        <p:spPr>
          <a:xfrm>
            <a:off x="9022080" y="6400802"/>
            <a:ext cx="2743200" cy="366183"/>
          </a:xfrm>
          <a:prstGeom prst="rect">
            <a:avLst/>
          </a:prstGeom>
        </p:spPr>
        <p:txBody>
          <a:bodyPr vert="horz" lIns="91440" tIns="45720" rIns="0" bIns="45720" rtlCol="0" anchor="ctr"/>
          <a:lstStyle>
            <a:lvl1pPr algn="r">
              <a:defRPr sz="900">
                <a:solidFill>
                  <a:schemeClr val="tx2"/>
                </a:solidFill>
              </a:defRPr>
            </a:lvl1pPr>
          </a:lstStyle>
          <a:p>
            <a:r>
              <a:rPr lang="en-US"/>
              <a:t> ATIA 2023 Conference | </a:t>
            </a:r>
            <a:fld id="{3C227BEB-8A3B-F241-A7E1-855E870BE287}" type="slidenum">
              <a:rPr lang="en-US" smtClean="0"/>
              <a:pPr/>
              <a:t>‹#›</a:t>
            </a:fld>
            <a:endParaRPr lang="en-US"/>
          </a:p>
        </p:txBody>
      </p:sp>
    </p:spTree>
    <p:extLst>
      <p:ext uri="{BB962C8B-B14F-4D97-AF65-F5344CB8AC3E}">
        <p14:creationId xmlns:p14="http://schemas.microsoft.com/office/powerpoint/2010/main" xmlns="" val="19330126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20032" indent="-228594" algn="l" defTabSz="914377"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45"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58" indent="-228594" algn="l" defTabSz="914377"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2971"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2971"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Shape 5"/>
        <p:cNvGrpSpPr/>
        <p:nvPr/>
      </p:nvGrpSpPr>
      <p:grpSpPr>
        <a:xfrm>
          <a:off x="0" y="0"/>
          <a:ext cx="0" cy="0"/>
          <a:chOff x="0" y="0"/>
          <a:chExt cx="0" cy="0"/>
        </a:xfrm>
      </p:grpSpPr>
      <p:sp>
        <p:nvSpPr>
          <p:cNvPr id="6" name="Title" descr="Title placeholder"/>
          <p:cNvSpPr txBox="1">
            <a:spLocks noGrp="1"/>
          </p:cNvSpPr>
          <p:nvPr>
            <p:ph type="title"/>
          </p:nvPr>
        </p:nvSpPr>
        <p:spPr>
          <a:xfrm>
            <a:off x="629200" y="375367"/>
            <a:ext cx="10962800" cy="102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1pPr>
            <a:lvl2pPr lvl="1">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2pPr>
            <a:lvl3pPr lvl="2">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3pPr>
            <a:lvl4pPr lvl="3">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4pPr>
            <a:lvl5pPr lvl="4">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5pPr>
            <a:lvl6pPr lvl="5">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6pPr>
            <a:lvl7pPr lvl="6">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7pPr>
            <a:lvl8pPr lvl="7">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8pPr>
            <a:lvl9pPr lvl="8">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9pPr>
          </a:lstStyle>
          <a:p>
            <a:endParaRPr/>
          </a:p>
        </p:txBody>
      </p:sp>
      <p:sp>
        <p:nvSpPr>
          <p:cNvPr id="7" name="Content"/>
          <p:cNvSpPr txBox="1">
            <a:spLocks noGrp="1"/>
          </p:cNvSpPr>
          <p:nvPr>
            <p:ph type="body" idx="1"/>
          </p:nvPr>
        </p:nvSpPr>
        <p:spPr>
          <a:xfrm>
            <a:off x="629200" y="1644367"/>
            <a:ext cx="10962800" cy="3613600"/>
          </a:xfrm>
          <a:prstGeom prst="rect">
            <a:avLst/>
          </a:prstGeom>
          <a:noFill/>
          <a:ln>
            <a:noFill/>
          </a:ln>
        </p:spPr>
        <p:txBody>
          <a:bodyPr spcFirstLastPara="1" wrap="square" lIns="91425" tIns="91425" rIns="91425" bIns="91425" anchor="t" anchorCtr="0">
            <a:noAutofit/>
          </a:bodyPr>
          <a:lstStyle>
            <a:lvl1pPr marL="457200" lvl="0" indent="-381000">
              <a:lnSpc>
                <a:spcPct val="100000"/>
              </a:lnSpc>
              <a:spcBef>
                <a:spcPts val="0"/>
              </a:spcBef>
              <a:spcAft>
                <a:spcPts val="0"/>
              </a:spcAft>
              <a:buClr>
                <a:srgbClr val="FFFFFF"/>
              </a:buClr>
              <a:buSzPts val="2400"/>
              <a:buFont typeface="Lato"/>
              <a:buChar char="●"/>
              <a:defRPr sz="2400">
                <a:solidFill>
                  <a:srgbClr val="FFFFFF"/>
                </a:solidFill>
                <a:latin typeface="Lato"/>
                <a:ea typeface="Lato"/>
                <a:cs typeface="Lato"/>
                <a:sym typeface="Lato"/>
              </a:defRPr>
            </a:lvl1pPr>
            <a:lvl2pPr marL="914400" lvl="1" indent="-361950">
              <a:lnSpc>
                <a:spcPct val="100000"/>
              </a:lnSpc>
              <a:spcBef>
                <a:spcPts val="1600"/>
              </a:spcBef>
              <a:spcAft>
                <a:spcPts val="0"/>
              </a:spcAft>
              <a:buClr>
                <a:srgbClr val="FFFFFF"/>
              </a:buClr>
              <a:buSzPts val="2100"/>
              <a:buFont typeface="Lato"/>
              <a:buChar char="○"/>
              <a:defRPr sz="2100">
                <a:solidFill>
                  <a:srgbClr val="FFFFFF"/>
                </a:solidFill>
                <a:latin typeface="Lato"/>
                <a:ea typeface="Lato"/>
                <a:cs typeface="Lato"/>
                <a:sym typeface="Lato"/>
              </a:defRPr>
            </a:lvl2pPr>
            <a:lvl3pPr marL="1371600" lvl="2" indent="-342900">
              <a:lnSpc>
                <a:spcPct val="100000"/>
              </a:lnSpc>
              <a:spcBef>
                <a:spcPts val="1600"/>
              </a:spcBef>
              <a:spcAft>
                <a:spcPts val="0"/>
              </a:spcAft>
              <a:buClr>
                <a:srgbClr val="FFFFFF"/>
              </a:buClr>
              <a:buSzPts val="1800"/>
              <a:buFont typeface="Lato"/>
              <a:buChar char="■"/>
              <a:defRPr sz="1800">
                <a:solidFill>
                  <a:srgbClr val="FFFFFF"/>
                </a:solidFill>
                <a:latin typeface="Lato"/>
                <a:ea typeface="Lato"/>
                <a:cs typeface="Lato"/>
                <a:sym typeface="Lato"/>
              </a:defRPr>
            </a:lvl3pPr>
            <a:lvl4pPr marL="1828800" lvl="3" indent="-330200">
              <a:lnSpc>
                <a:spcPct val="100000"/>
              </a:lnSpc>
              <a:spcBef>
                <a:spcPts val="1600"/>
              </a:spcBef>
              <a:spcAft>
                <a:spcPts val="0"/>
              </a:spcAft>
              <a:buClr>
                <a:srgbClr val="FFFFFF"/>
              </a:buClr>
              <a:buSzPts val="1600"/>
              <a:buFont typeface="Lato"/>
              <a:buChar char="●"/>
              <a:defRPr sz="1600">
                <a:solidFill>
                  <a:srgbClr val="FFFFFF"/>
                </a:solidFill>
                <a:latin typeface="Lato"/>
                <a:ea typeface="Lato"/>
                <a:cs typeface="Lato"/>
                <a:sym typeface="Lato"/>
              </a:defRPr>
            </a:lvl4pPr>
            <a:lvl5pPr marL="2286000" lvl="4"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5pPr>
            <a:lvl6pPr marL="2743200" lvl="5"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6pPr>
            <a:lvl7pPr marL="3200400" lvl="6"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7pPr>
            <a:lvl8pPr marL="3657600" lvl="7"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8pPr>
            <a:lvl9pPr marL="4114800" lvl="8" indent="-317500">
              <a:lnSpc>
                <a:spcPct val="100000"/>
              </a:lnSpc>
              <a:spcBef>
                <a:spcPts val="1600"/>
              </a:spcBef>
              <a:spcAft>
                <a:spcPts val="1600"/>
              </a:spcAft>
              <a:buClr>
                <a:srgbClr val="FFFFFF"/>
              </a:buClr>
              <a:buSzPts val="1400"/>
              <a:buFont typeface="Lato"/>
              <a:buChar char="■"/>
              <a:defRPr>
                <a:solidFill>
                  <a:srgbClr val="FFFFFF"/>
                </a:solidFill>
                <a:latin typeface="Lato"/>
                <a:ea typeface="Lato"/>
                <a:cs typeface="Lato"/>
                <a:sym typeface="Lato"/>
              </a:defRPr>
            </a:lvl9pPr>
          </a:lstStyle>
          <a:p>
            <a:endParaRPr/>
          </a:p>
        </p:txBody>
      </p:sp>
      <p:sp>
        <p:nvSpPr>
          <p:cNvPr id="8" name="Slide number"/>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4"/>
                </a:solidFill>
                <a:latin typeface="Roboto"/>
                <a:ea typeface="Roboto"/>
                <a:cs typeface="Roboto"/>
                <a:sym typeface="Roboto"/>
              </a:defRPr>
            </a:lvl1pPr>
            <a:lvl2pPr lvl="1" algn="r">
              <a:buNone/>
              <a:defRPr sz="1000">
                <a:solidFill>
                  <a:schemeClr val="accent4"/>
                </a:solidFill>
                <a:latin typeface="Roboto"/>
                <a:ea typeface="Roboto"/>
                <a:cs typeface="Roboto"/>
                <a:sym typeface="Roboto"/>
              </a:defRPr>
            </a:lvl2pPr>
            <a:lvl3pPr lvl="2" algn="r">
              <a:buNone/>
              <a:defRPr sz="1000">
                <a:solidFill>
                  <a:schemeClr val="accent4"/>
                </a:solidFill>
                <a:latin typeface="Roboto"/>
                <a:ea typeface="Roboto"/>
                <a:cs typeface="Roboto"/>
                <a:sym typeface="Roboto"/>
              </a:defRPr>
            </a:lvl3pPr>
            <a:lvl4pPr lvl="3" algn="r">
              <a:buNone/>
              <a:defRPr sz="1000">
                <a:solidFill>
                  <a:schemeClr val="accent4"/>
                </a:solidFill>
                <a:latin typeface="Roboto"/>
                <a:ea typeface="Roboto"/>
                <a:cs typeface="Roboto"/>
                <a:sym typeface="Roboto"/>
              </a:defRPr>
            </a:lvl4pPr>
            <a:lvl5pPr lvl="4" algn="r">
              <a:buNone/>
              <a:defRPr sz="1000">
                <a:solidFill>
                  <a:schemeClr val="accent4"/>
                </a:solidFill>
                <a:latin typeface="Roboto"/>
                <a:ea typeface="Roboto"/>
                <a:cs typeface="Roboto"/>
                <a:sym typeface="Roboto"/>
              </a:defRPr>
            </a:lvl5pPr>
            <a:lvl6pPr lvl="5" algn="r">
              <a:buNone/>
              <a:defRPr sz="1000">
                <a:solidFill>
                  <a:schemeClr val="accent4"/>
                </a:solidFill>
                <a:latin typeface="Roboto"/>
                <a:ea typeface="Roboto"/>
                <a:cs typeface="Roboto"/>
                <a:sym typeface="Roboto"/>
              </a:defRPr>
            </a:lvl6pPr>
            <a:lvl7pPr lvl="6" algn="r">
              <a:buNone/>
              <a:defRPr sz="1000">
                <a:solidFill>
                  <a:schemeClr val="accent4"/>
                </a:solidFill>
                <a:latin typeface="Roboto"/>
                <a:ea typeface="Roboto"/>
                <a:cs typeface="Roboto"/>
                <a:sym typeface="Roboto"/>
              </a:defRPr>
            </a:lvl7pPr>
            <a:lvl8pPr lvl="7" algn="r">
              <a:buNone/>
              <a:defRPr sz="1000">
                <a:solidFill>
                  <a:schemeClr val="accent4"/>
                </a:solidFill>
                <a:latin typeface="Roboto"/>
                <a:ea typeface="Roboto"/>
                <a:cs typeface="Roboto"/>
                <a:sym typeface="Roboto"/>
              </a:defRPr>
            </a:lvl8pPr>
            <a:lvl9pPr lvl="8" algn="r">
              <a:buNone/>
              <a:defRPr sz="1000">
                <a:solidFill>
                  <a:schemeClr val="accent4"/>
                </a:solidFill>
                <a:latin typeface="Roboto"/>
                <a:ea typeface="Roboto"/>
                <a:cs typeface="Roboto"/>
                <a:sym typeface="Roboto"/>
              </a:defRPr>
            </a:lvl9pPr>
          </a:lstStyle>
          <a:p>
            <a:fld id="{00000000-1234-1234-1234-123412341234}" type="slidenum">
              <a:rPr lang="en" smtClean="0">
                <a:solidFill>
                  <a:srgbClr val="301C5C"/>
                </a:solidFill>
              </a:rPr>
              <a:pPr/>
              <a:t>‹#›</a:t>
            </a:fld>
            <a:endParaRPr lang="en">
              <a:solidFill>
                <a:srgbClr val="301C5C"/>
              </a:solidFill>
            </a:endParaRPr>
          </a:p>
        </p:txBody>
      </p:sp>
    </p:spTree>
    <p:extLst>
      <p:ext uri="{BB962C8B-B14F-4D97-AF65-F5344CB8AC3E}">
        <p14:creationId xmlns:p14="http://schemas.microsoft.com/office/powerpoint/2010/main" xmlns="" val="289741606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629200" y="375367"/>
            <a:ext cx="10962800" cy="1023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1pPr>
            <a:lvl2pPr marR="0" lvl="1"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2pPr>
            <a:lvl3pPr marR="0" lvl="2"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3pPr>
            <a:lvl4pPr marR="0" lvl="3"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4pPr>
            <a:lvl5pPr marR="0" lvl="4"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5pPr>
            <a:lvl6pPr marR="0" lvl="5"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6pPr>
            <a:lvl7pPr marR="0" lvl="6"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7pPr>
            <a:lvl8pPr marR="0" lvl="7"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8pPr>
            <a:lvl9pPr marR="0" lvl="8" algn="l" rtl="0">
              <a:lnSpc>
                <a:spcPct val="10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9pPr>
          </a:lstStyle>
          <a:p>
            <a:endParaRPr/>
          </a:p>
        </p:txBody>
      </p:sp>
      <p:sp>
        <p:nvSpPr>
          <p:cNvPr id="7" name="Google Shape;7;p54"/>
          <p:cNvSpPr txBox="1">
            <a:spLocks noGrp="1"/>
          </p:cNvSpPr>
          <p:nvPr>
            <p:ph type="body" idx="1"/>
          </p:nvPr>
        </p:nvSpPr>
        <p:spPr>
          <a:xfrm>
            <a:off x="629200" y="1644367"/>
            <a:ext cx="10962800" cy="36136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0"/>
              </a:spcBef>
              <a:spcAft>
                <a:spcPts val="0"/>
              </a:spcAft>
              <a:buClr>
                <a:srgbClr val="FFFFFF"/>
              </a:buClr>
              <a:buSzPts val="2400"/>
              <a:buFont typeface="Lato"/>
              <a:buChar char="●"/>
              <a:defRPr sz="2400" b="0" i="0" u="none" strike="noStrike" cap="none">
                <a:solidFill>
                  <a:srgbClr val="FFFFFF"/>
                </a:solidFill>
                <a:latin typeface="Lato"/>
                <a:ea typeface="Lato"/>
                <a:cs typeface="Lato"/>
                <a:sym typeface="Lato"/>
              </a:defRPr>
            </a:lvl1pPr>
            <a:lvl2pPr marL="914400" marR="0" lvl="1" indent="-361950" algn="l" rtl="0">
              <a:lnSpc>
                <a:spcPct val="100000"/>
              </a:lnSpc>
              <a:spcBef>
                <a:spcPts val="1600"/>
              </a:spcBef>
              <a:spcAft>
                <a:spcPts val="0"/>
              </a:spcAft>
              <a:buClr>
                <a:srgbClr val="FFFFFF"/>
              </a:buClr>
              <a:buSzPts val="2100"/>
              <a:buFont typeface="Lato"/>
              <a:buChar char="○"/>
              <a:defRPr sz="2100" b="0" i="0" u="none" strike="noStrike" cap="none">
                <a:solidFill>
                  <a:srgbClr val="FFFFFF"/>
                </a:solidFill>
                <a:latin typeface="Lato"/>
                <a:ea typeface="Lato"/>
                <a:cs typeface="Lato"/>
                <a:sym typeface="Lato"/>
              </a:defRPr>
            </a:lvl2pPr>
            <a:lvl3pPr marL="1371600" marR="0" lvl="2" indent="-342900" algn="l" rtl="0">
              <a:lnSpc>
                <a:spcPct val="100000"/>
              </a:lnSpc>
              <a:spcBef>
                <a:spcPts val="1600"/>
              </a:spcBef>
              <a:spcAft>
                <a:spcPts val="0"/>
              </a:spcAft>
              <a:buClr>
                <a:srgbClr val="FFFFFF"/>
              </a:buClr>
              <a:buSzPts val="1800"/>
              <a:buFont typeface="Lato"/>
              <a:buChar char="■"/>
              <a:defRPr sz="1800" b="0" i="0" u="none" strike="noStrike" cap="none">
                <a:solidFill>
                  <a:srgbClr val="FFFFFF"/>
                </a:solidFill>
                <a:latin typeface="Lato"/>
                <a:ea typeface="Lato"/>
                <a:cs typeface="Lato"/>
                <a:sym typeface="Lato"/>
              </a:defRPr>
            </a:lvl3pPr>
            <a:lvl4pPr marL="1828800" marR="0" lvl="3" indent="-330200" algn="l" rtl="0">
              <a:lnSpc>
                <a:spcPct val="100000"/>
              </a:lnSpc>
              <a:spcBef>
                <a:spcPts val="1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17500" algn="l" rtl="0">
              <a:lnSpc>
                <a:spcPct val="100000"/>
              </a:lnSpc>
              <a:spcBef>
                <a:spcPts val="1600"/>
              </a:spcBef>
              <a:spcAft>
                <a:spcPts val="0"/>
              </a:spcAft>
              <a:buClr>
                <a:srgbClr val="FFFFFF"/>
              </a:buClr>
              <a:buSzPts val="1400"/>
              <a:buFont typeface="Lato"/>
              <a:buChar char="○"/>
              <a:defRPr sz="1400" b="0" i="0" u="none" strike="noStrike" cap="none">
                <a:solidFill>
                  <a:srgbClr val="FFFFFF"/>
                </a:solidFill>
                <a:latin typeface="Lato"/>
                <a:ea typeface="Lato"/>
                <a:cs typeface="Lato"/>
                <a:sym typeface="Lato"/>
              </a:defRPr>
            </a:lvl5pPr>
            <a:lvl6pPr marL="2743200" marR="0" lvl="5" indent="-317500" algn="l" rtl="0">
              <a:lnSpc>
                <a:spcPct val="100000"/>
              </a:lnSpc>
              <a:spcBef>
                <a:spcPts val="1600"/>
              </a:spcBef>
              <a:spcAft>
                <a:spcPts val="0"/>
              </a:spcAft>
              <a:buClr>
                <a:srgbClr val="FFFFFF"/>
              </a:buClr>
              <a:buSzPts val="1400"/>
              <a:buFont typeface="Lato"/>
              <a:buChar char="■"/>
              <a:defRPr sz="1400" b="0" i="0" u="none" strike="noStrike" cap="none">
                <a:solidFill>
                  <a:srgbClr val="FFFFFF"/>
                </a:solidFill>
                <a:latin typeface="Lato"/>
                <a:ea typeface="Lato"/>
                <a:cs typeface="Lato"/>
                <a:sym typeface="Lato"/>
              </a:defRPr>
            </a:lvl6pPr>
            <a:lvl7pPr marL="3200400" marR="0" lvl="6" indent="-317500" algn="l" rtl="0">
              <a:lnSpc>
                <a:spcPct val="100000"/>
              </a:lnSpc>
              <a:spcBef>
                <a:spcPts val="1600"/>
              </a:spcBef>
              <a:spcAft>
                <a:spcPts val="0"/>
              </a:spcAft>
              <a:buClr>
                <a:srgbClr val="FFFFFF"/>
              </a:buClr>
              <a:buSzPts val="1400"/>
              <a:buFont typeface="Lato"/>
              <a:buChar char="●"/>
              <a:defRPr sz="1400" b="0" i="0" u="none" strike="noStrike" cap="none">
                <a:solidFill>
                  <a:srgbClr val="FFFFFF"/>
                </a:solidFill>
                <a:latin typeface="Lato"/>
                <a:ea typeface="Lato"/>
                <a:cs typeface="Lato"/>
                <a:sym typeface="Lato"/>
              </a:defRPr>
            </a:lvl7pPr>
            <a:lvl8pPr marL="3657600" marR="0" lvl="7" indent="-317500" algn="l" rtl="0">
              <a:lnSpc>
                <a:spcPct val="100000"/>
              </a:lnSpc>
              <a:spcBef>
                <a:spcPts val="1600"/>
              </a:spcBef>
              <a:spcAft>
                <a:spcPts val="0"/>
              </a:spcAft>
              <a:buClr>
                <a:srgbClr val="FFFFFF"/>
              </a:buClr>
              <a:buSzPts val="1400"/>
              <a:buFont typeface="Lato"/>
              <a:buChar char="○"/>
              <a:defRPr sz="1400" b="0" i="0" u="none" strike="noStrike" cap="none">
                <a:solidFill>
                  <a:srgbClr val="FFFFFF"/>
                </a:solidFill>
                <a:latin typeface="Lato"/>
                <a:ea typeface="Lato"/>
                <a:cs typeface="Lato"/>
                <a:sym typeface="Lato"/>
              </a:defRPr>
            </a:lvl8pPr>
            <a:lvl9pPr marL="4114800" marR="0" lvl="8" indent="-317500" algn="l" rtl="0">
              <a:lnSpc>
                <a:spcPct val="100000"/>
              </a:lnSpc>
              <a:spcBef>
                <a:spcPts val="1600"/>
              </a:spcBef>
              <a:spcAft>
                <a:spcPts val="1600"/>
              </a:spcAft>
              <a:buClr>
                <a:srgbClr val="FFFFFF"/>
              </a:buClr>
              <a:buSzPts val="1400"/>
              <a:buFont typeface="Lato"/>
              <a:buChar char="■"/>
              <a:defRPr sz="1400" b="0" i="0" u="none" strike="noStrike" cap="none">
                <a:solidFill>
                  <a:srgbClr val="FFFFFF"/>
                </a:solidFill>
                <a:latin typeface="Lato"/>
                <a:ea typeface="Lato"/>
                <a:cs typeface="Lato"/>
                <a:sym typeface="Lato"/>
              </a:defRPr>
            </a:lvl9pPr>
          </a:lstStyle>
          <a:p>
            <a:endParaRPr/>
          </a:p>
        </p:txBody>
      </p:sp>
      <p:sp>
        <p:nvSpPr>
          <p:cNvPr id="8" name="Google Shape;8;p54"/>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109501270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cites.cast.org" TargetMode="Externa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tech.ed.gov/files/2017/01/NETP17.pdf"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bit.ly/FrameworkDevelopment"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hyperlink" Target="https://www.merriam-webster.com/dictionary/symbiosis"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bit.ly/FamilyEngagementLitReview"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bit.ly/FamEngJam23" TargetMode="Externa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48.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bit.ly/FamEngJam23" TargetMode="Externa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ites.cast.org/more/community-of-practice" TargetMode="External"/><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castpl.org/" TargetMode="External"/><Relationship Id="rId7" Type="http://schemas.openxmlformats.org/officeDocument/2006/relationships/image" Target="../media/image72.png"/><Relationship Id="rId2" Type="http://schemas.openxmlformats.org/officeDocument/2006/relationships/hyperlink" Target="http://cites.cast.org/" TargetMode="External"/><Relationship Id="rId1" Type="http://schemas.openxmlformats.org/officeDocument/2006/relationships/slideLayout" Target="../slideLayouts/slideLayout28.xml"/><Relationship Id="rId6" Type="http://schemas.openxmlformats.org/officeDocument/2006/relationships/image" Target="../media/image71.png"/><Relationship Id="rId5" Type="http://schemas.openxmlformats.org/officeDocument/2006/relationships/hyperlink" Target="mailto:cites@cast.org" TargetMode="External"/><Relationship Id="rId4" Type="http://schemas.openxmlformats.org/officeDocument/2006/relationships/hyperlink" Target="http://castpublishing.org/" TargetMode="External"/><Relationship Id="rId9"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hyperlink" Target="https://creativecommons.org/licenses/by/4.0/" TargetMode="External"/><Relationship Id="rId5" Type="http://schemas.openxmlformats.org/officeDocument/2006/relationships/hyperlink" Target="http://cast.org/" TargetMode="External"/><Relationship Id="rId4" Type="http://schemas.openxmlformats.org/officeDocument/2006/relationships/hyperlink" Target="http://cites.cast.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cites.cast.org/" TargetMode="External"/><Relationship Id="rId7" Type="http://schemas.openxmlformats.org/officeDocument/2006/relationships/hyperlink" Target="mailto:msoriano@cast.org" TargetMode="External"/><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hyperlink" Target="mailto:mpickett@cast.org" TargetMode="External"/><Relationship Id="rId5" Type="http://schemas.openxmlformats.org/officeDocument/2006/relationships/hyperlink" Target="https://creativecommons.org/licenses/by/4.0/" TargetMode="External"/><Relationship Id="rId4" Type="http://schemas.openxmlformats.org/officeDocument/2006/relationships/hyperlink" Target="http://cast.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bit.ly/EngageFamiliesATIA23"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91FCE-165F-F26D-2FCB-21D7517DE843}"/>
              </a:ext>
            </a:extLst>
          </p:cNvPr>
          <p:cNvSpPr>
            <a:spLocks noGrp="1"/>
          </p:cNvSpPr>
          <p:nvPr>
            <p:ph type="ctrTitle"/>
          </p:nvPr>
        </p:nvSpPr>
        <p:spPr>
          <a:xfrm>
            <a:off x="368300" y="1122362"/>
            <a:ext cx="10299700" cy="2976671"/>
          </a:xfrm>
        </p:spPr>
        <p:txBody>
          <a:bodyPr>
            <a:normAutofit fontScale="90000"/>
          </a:bodyPr>
          <a:lstStyle/>
          <a:p>
            <a:r>
              <a:rPr lang="en-US" dirty="0">
                <a:latin typeface="Nunito"/>
              </a:rPr>
              <a:t>Partnering</a:t>
            </a:r>
            <a:r>
              <a:rPr lang="en-US" b="0" dirty="0">
                <a:latin typeface="Nunito"/>
              </a:rPr>
              <a:t> with Families in the </a:t>
            </a:r>
            <a:r>
              <a:rPr lang="en-US" dirty="0">
                <a:latin typeface="Nunito"/>
              </a:rPr>
              <a:t>Digital Learning Process</a:t>
            </a:r>
            <a:r>
              <a:rPr lang="en-US" b="0" dirty="0">
                <a:latin typeface="Nunito"/>
              </a:rPr>
              <a:t>: </a:t>
            </a:r>
            <a:r>
              <a:rPr lang="en-US" b="0" dirty="0"/>
              <a:t/>
            </a:r>
            <a:br>
              <a:rPr lang="en-US" b="0" dirty="0"/>
            </a:br>
            <a:r>
              <a:rPr lang="en-US" b="0" dirty="0">
                <a:latin typeface="Nunito"/>
              </a:rPr>
              <a:t>A </a:t>
            </a:r>
            <a:r>
              <a:rPr lang="en-US" dirty="0">
                <a:latin typeface="Nunito"/>
              </a:rPr>
              <a:t>Symbiotic</a:t>
            </a:r>
            <a:r>
              <a:rPr lang="en-US" b="0" dirty="0">
                <a:latin typeface="Nunito"/>
              </a:rPr>
              <a:t> Endeavor</a:t>
            </a:r>
          </a:p>
        </p:txBody>
      </p:sp>
      <p:sp>
        <p:nvSpPr>
          <p:cNvPr id="3" name="Subtitle 2">
            <a:extLst>
              <a:ext uri="{FF2B5EF4-FFF2-40B4-BE49-F238E27FC236}">
                <a16:creationId xmlns:a16="http://schemas.microsoft.com/office/drawing/2014/main" xmlns="" id="{DFD12DE1-BADC-C29C-6EAA-9CA377AE759C}"/>
              </a:ext>
            </a:extLst>
          </p:cNvPr>
          <p:cNvSpPr>
            <a:spLocks noGrp="1"/>
          </p:cNvSpPr>
          <p:nvPr>
            <p:ph type="subTitle" idx="1"/>
          </p:nvPr>
        </p:nvSpPr>
        <p:spPr>
          <a:xfrm>
            <a:off x="368300" y="4330262"/>
            <a:ext cx="10299700" cy="927538"/>
          </a:xfrm>
        </p:spPr>
        <p:txBody>
          <a:bodyPr/>
          <a:lstStyle/>
          <a:p>
            <a:r>
              <a:rPr lang="en-US"/>
              <a:t>February 22, 2023</a:t>
            </a:r>
          </a:p>
          <a:p>
            <a:r>
              <a:rPr lang="en-US"/>
              <a:t>CPIR Webinar</a:t>
            </a:r>
          </a:p>
        </p:txBody>
      </p:sp>
    </p:spTree>
    <p:extLst>
      <p:ext uri="{BB962C8B-B14F-4D97-AF65-F5344CB8AC3E}">
        <p14:creationId xmlns:p14="http://schemas.microsoft.com/office/powerpoint/2010/main" xmlns="" val="1991469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69045-82B3-4C7F-A29C-4A94157170E1}"/>
              </a:ext>
            </a:extLst>
          </p:cNvPr>
          <p:cNvSpPr>
            <a:spLocks noGrp="1"/>
          </p:cNvSpPr>
          <p:nvPr>
            <p:ph type="title"/>
          </p:nvPr>
        </p:nvSpPr>
        <p:spPr/>
        <p:txBody>
          <a:bodyPr/>
          <a:lstStyle/>
          <a:p>
            <a:r>
              <a:rPr lang="en-US">
                <a:latin typeface="Nunito"/>
              </a:rPr>
              <a:t>The goal of CITES</a:t>
            </a:r>
            <a:endParaRPr lang="en-US"/>
          </a:p>
        </p:txBody>
      </p:sp>
      <p:sp>
        <p:nvSpPr>
          <p:cNvPr id="3" name="Content Placeholder 2">
            <a:extLst>
              <a:ext uri="{FF2B5EF4-FFF2-40B4-BE49-F238E27FC236}">
                <a16:creationId xmlns:a16="http://schemas.microsoft.com/office/drawing/2014/main" xmlns="" id="{53099755-F75C-4753-88B5-C3732846AE7C}"/>
              </a:ext>
            </a:extLst>
          </p:cNvPr>
          <p:cNvSpPr>
            <a:spLocks noGrp="1"/>
          </p:cNvSpPr>
          <p:nvPr>
            <p:ph sz="half" idx="2"/>
          </p:nvPr>
        </p:nvSpPr>
        <p:spPr>
          <a:xfrm>
            <a:off x="322386" y="2298031"/>
            <a:ext cx="5480537" cy="3891631"/>
          </a:xfrm>
        </p:spPr>
        <p:txBody>
          <a:bodyPr anchor="t">
            <a:normAutofit/>
          </a:bodyPr>
          <a:lstStyle/>
          <a:p>
            <a:r>
              <a:rPr lang="en-US">
                <a:latin typeface="Nunito"/>
              </a:rPr>
              <a:t>Empower districts to </a:t>
            </a:r>
            <a:r>
              <a:rPr lang="en-US" b="1">
                <a:latin typeface="Nunito"/>
              </a:rPr>
              <a:t>create and sustain inclusive technology ecosystems </a:t>
            </a:r>
            <a:r>
              <a:rPr lang="en-US">
                <a:latin typeface="Nunito"/>
              </a:rPr>
              <a:t>that </a:t>
            </a:r>
            <a:r>
              <a:rPr lang="en-US" b="1">
                <a:latin typeface="Nunito"/>
              </a:rPr>
              <a:t>foster intentional collaboration between EdTech, AT, and InfoTech</a:t>
            </a:r>
            <a:r>
              <a:rPr lang="en-US">
                <a:latin typeface="Nunito"/>
              </a:rPr>
              <a:t> to benefit students with disabilities and all students.</a:t>
            </a:r>
          </a:p>
          <a:p>
            <a:r>
              <a:rPr lang="en-US" sz="3200">
                <a:latin typeface="Nunito"/>
                <a:hlinkClick r:id="rId2"/>
              </a:rPr>
              <a:t>cites.cast.org</a:t>
            </a:r>
            <a:endParaRPr lang="en-US" sz="3200"/>
          </a:p>
        </p:txBody>
      </p:sp>
      <p:pic>
        <p:nvPicPr>
          <p:cNvPr id="15" name="Content Placeholder 14" descr="Photo of young learner sitting in front of a desktop computer interacting with the content on the screen.">
            <a:extLst>
              <a:ext uri="{FF2B5EF4-FFF2-40B4-BE49-F238E27FC236}">
                <a16:creationId xmlns:a16="http://schemas.microsoft.com/office/drawing/2014/main" xmlns="" id="{35209487-5379-EC4C-8B22-0DD57BE88B9E}"/>
              </a:ext>
            </a:extLst>
          </p:cNvPr>
          <p:cNvPicPr>
            <a:picLocks noGrp="1" noChangeAspect="1"/>
          </p:cNvPicPr>
          <p:nvPr>
            <p:ph sz="quarter" idx="4"/>
          </p:nvPr>
        </p:nvPicPr>
        <p:blipFill>
          <a:blip r:embed="rId3"/>
          <a:stretch>
            <a:fillRect/>
          </a:stretch>
        </p:blipFill>
        <p:spPr>
          <a:xfrm>
            <a:off x="6194425" y="2164293"/>
            <a:ext cx="5507038" cy="3783539"/>
          </a:xfrm>
        </p:spPr>
      </p:pic>
    </p:spTree>
    <p:extLst>
      <p:ext uri="{BB962C8B-B14F-4D97-AF65-F5344CB8AC3E}">
        <p14:creationId xmlns:p14="http://schemas.microsoft.com/office/powerpoint/2010/main" xmlns="" val="25716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8E3ED0C-E5C0-45CE-A2BC-8D76E6305511}"/>
              </a:ext>
            </a:extLst>
          </p:cNvPr>
          <p:cNvSpPr>
            <a:spLocks noGrp="1"/>
          </p:cNvSpPr>
          <p:nvPr>
            <p:ph type="title"/>
          </p:nvPr>
        </p:nvSpPr>
        <p:spPr/>
        <p:txBody>
          <a:bodyPr/>
          <a:lstStyle/>
          <a:p>
            <a:r>
              <a:rPr lang="en-US">
                <a:ea typeface="Lato" panose="020F0502020204030203" pitchFamily="34" charset="0"/>
                <a:cs typeface="Lato" panose="020F0502020204030203" pitchFamily="34" charset="0"/>
              </a:rPr>
              <a:t>Creating Inclusive Technology Systems</a:t>
            </a:r>
          </a:p>
        </p:txBody>
      </p:sp>
      <p:sp>
        <p:nvSpPr>
          <p:cNvPr id="3" name="Text Placeholder 2">
            <a:extLst>
              <a:ext uri="{FF2B5EF4-FFF2-40B4-BE49-F238E27FC236}">
                <a16:creationId xmlns:a16="http://schemas.microsoft.com/office/drawing/2014/main" xmlns="" id="{2DAE69EF-574D-F343-AB44-4049BA0BF53B}"/>
              </a:ext>
            </a:extLst>
          </p:cNvPr>
          <p:cNvSpPr>
            <a:spLocks noGrp="1"/>
          </p:cNvSpPr>
          <p:nvPr>
            <p:ph type="body" idx="1"/>
          </p:nvPr>
        </p:nvSpPr>
        <p:spPr/>
        <p:txBody>
          <a:bodyPr>
            <a:normAutofit/>
          </a:bodyPr>
          <a:lstStyle/>
          <a:p>
            <a:r>
              <a:rPr lang="en-US" sz="3200"/>
              <a:t>Current Reality</a:t>
            </a:r>
          </a:p>
        </p:txBody>
      </p:sp>
      <p:sp>
        <p:nvSpPr>
          <p:cNvPr id="4" name="Content Placeholder 3">
            <a:extLst>
              <a:ext uri="{FF2B5EF4-FFF2-40B4-BE49-F238E27FC236}">
                <a16:creationId xmlns:a16="http://schemas.microsoft.com/office/drawing/2014/main" xmlns="" id="{32D745FB-F762-F245-B031-BF92B6E4AE86}"/>
              </a:ext>
            </a:extLst>
          </p:cNvPr>
          <p:cNvSpPr>
            <a:spLocks noGrp="1"/>
          </p:cNvSpPr>
          <p:nvPr>
            <p:ph sz="half" idx="2"/>
          </p:nvPr>
        </p:nvSpPr>
        <p:spPr/>
        <p:txBody>
          <a:bodyPr/>
          <a:lstStyle/>
          <a:p>
            <a:pPr marL="0" indent="0">
              <a:buNone/>
            </a:pPr>
            <a:r>
              <a:rPr lang="en-US">
                <a:solidFill>
                  <a:schemeClr val="tx1"/>
                </a:solidFill>
              </a:rPr>
              <a:t>Assistive Technology, Instructional Technology, Communities, Educators. Separate values, data, and knowledge.</a:t>
            </a:r>
          </a:p>
          <a:p>
            <a:pPr marL="0" indent="0">
              <a:buNone/>
            </a:pPr>
            <a:r>
              <a:rPr lang="en-US"/>
              <a:t>All helping children learn.</a:t>
            </a:r>
          </a:p>
        </p:txBody>
      </p:sp>
      <p:pic>
        <p:nvPicPr>
          <p:cNvPr id="9" name="Picture 8" descr="clay balls of different solid colors">
            <a:extLst>
              <a:ext uri="{FF2B5EF4-FFF2-40B4-BE49-F238E27FC236}">
                <a16:creationId xmlns:a16="http://schemas.microsoft.com/office/drawing/2014/main" xmlns="" id="{EC8AC545-3282-9D42-93DF-A0B69FDA94C1}"/>
              </a:ext>
            </a:extLst>
          </p:cNvPr>
          <p:cNvPicPr>
            <a:picLocks noChangeAspect="1"/>
          </p:cNvPicPr>
          <p:nvPr/>
        </p:nvPicPr>
        <p:blipFill>
          <a:blip r:embed="rId2"/>
          <a:stretch>
            <a:fillRect/>
          </a:stretch>
        </p:blipFill>
        <p:spPr>
          <a:xfrm>
            <a:off x="1059164" y="4428263"/>
            <a:ext cx="3285753" cy="1681728"/>
          </a:xfrm>
          <a:prstGeom prst="rect">
            <a:avLst/>
          </a:prstGeom>
        </p:spPr>
      </p:pic>
      <p:sp>
        <p:nvSpPr>
          <p:cNvPr id="6" name="Text Placeholder 5">
            <a:extLst>
              <a:ext uri="{FF2B5EF4-FFF2-40B4-BE49-F238E27FC236}">
                <a16:creationId xmlns:a16="http://schemas.microsoft.com/office/drawing/2014/main" xmlns="" id="{4ACD9CCB-A997-EA4D-93D9-E7F44BBE3B37}"/>
              </a:ext>
            </a:extLst>
          </p:cNvPr>
          <p:cNvSpPr>
            <a:spLocks noGrp="1"/>
          </p:cNvSpPr>
          <p:nvPr>
            <p:ph type="body" sz="quarter" idx="3"/>
          </p:nvPr>
        </p:nvSpPr>
        <p:spPr/>
        <p:txBody>
          <a:bodyPr>
            <a:normAutofit/>
          </a:bodyPr>
          <a:lstStyle/>
          <a:p>
            <a:pPr marL="101597" indent="0">
              <a:buNone/>
            </a:pPr>
            <a:r>
              <a:rPr lang="en-US" sz="3200">
                <a:latin typeface="Lato" panose="020F0502020204030203" pitchFamily="34" charset="0"/>
                <a:ea typeface="Lato" panose="020F0502020204030203" pitchFamily="34" charset="0"/>
                <a:cs typeface="Lato" panose="020F0502020204030203" pitchFamily="34" charset="0"/>
              </a:rPr>
              <a:t>Our Goal</a:t>
            </a:r>
            <a:endParaRPr lang="en-US">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7" name="Content Placeholder 6">
            <a:extLst>
              <a:ext uri="{FF2B5EF4-FFF2-40B4-BE49-F238E27FC236}">
                <a16:creationId xmlns:a16="http://schemas.microsoft.com/office/drawing/2014/main" xmlns="" id="{2E755D29-8803-AB47-9235-D6AF16072B9B}"/>
              </a:ext>
            </a:extLst>
          </p:cNvPr>
          <p:cNvSpPr>
            <a:spLocks noGrp="1"/>
          </p:cNvSpPr>
          <p:nvPr>
            <p:ph sz="quarter" idx="4"/>
          </p:nvPr>
        </p:nvSpPr>
        <p:spPr/>
        <p:txBody>
          <a:bodyPr/>
          <a:lstStyle/>
          <a:p>
            <a:pPr marL="0" indent="0">
              <a:buNone/>
            </a:pPr>
            <a:r>
              <a:rPr lang="en-US">
                <a:solidFill>
                  <a:schemeClr val="tx1"/>
                </a:solidFill>
                <a:latin typeface="Lato" panose="020F0502020204030203" pitchFamily="34" charset="0"/>
                <a:ea typeface="Lato" panose="020F0502020204030203" pitchFamily="34" charset="0"/>
                <a:cs typeface="Lato" panose="020F0502020204030203" pitchFamily="34" charset="0"/>
              </a:rPr>
              <a:t>A supported system of collaboration with shared values, data, and knowledge. </a:t>
            </a:r>
          </a:p>
          <a:p>
            <a:pPr marL="0" indent="0">
              <a:buNone/>
            </a:pPr>
            <a:r>
              <a:rPr lang="en-US">
                <a:solidFill>
                  <a:schemeClr val="tx1"/>
                </a:solidFill>
                <a:latin typeface="Lato" panose="020F0502020204030203" pitchFamily="34" charset="0"/>
                <a:ea typeface="Lato" panose="020F0502020204030203" pitchFamily="34" charset="0"/>
                <a:cs typeface="Lato" panose="020F0502020204030203" pitchFamily="34" charset="0"/>
              </a:rPr>
              <a:t>Helping </a:t>
            </a:r>
            <a:r>
              <a:rPr lang="en-US" b="1">
                <a:solidFill>
                  <a:schemeClr val="tx1"/>
                </a:solidFill>
                <a:latin typeface="Lato" panose="020F0502020204030203" pitchFamily="34" charset="0"/>
                <a:ea typeface="Lato" panose="020F0502020204030203" pitchFamily="34" charset="0"/>
                <a:cs typeface="Lato" panose="020F0502020204030203" pitchFamily="34" charset="0"/>
              </a:rPr>
              <a:t>all</a:t>
            </a:r>
            <a:r>
              <a:rPr lang="en-US">
                <a:solidFill>
                  <a:schemeClr val="tx1"/>
                </a:solidFill>
                <a:latin typeface="Lato" panose="020F0502020204030203" pitchFamily="34" charset="0"/>
                <a:ea typeface="Lato" panose="020F0502020204030203" pitchFamily="34" charset="0"/>
                <a:cs typeface="Lato" panose="020F0502020204030203" pitchFamily="34" charset="0"/>
              </a:rPr>
              <a:t> children learn.</a:t>
            </a:r>
          </a:p>
        </p:txBody>
      </p:sp>
      <p:pic>
        <p:nvPicPr>
          <p:cNvPr id="11" name="Picture 10" descr="clay cubes made of mixed up colors">
            <a:extLst>
              <a:ext uri="{FF2B5EF4-FFF2-40B4-BE49-F238E27FC236}">
                <a16:creationId xmlns:a16="http://schemas.microsoft.com/office/drawing/2014/main" xmlns="" id="{103C8635-E688-DE40-BECF-CF98C9499E46}"/>
              </a:ext>
            </a:extLst>
          </p:cNvPr>
          <p:cNvPicPr>
            <a:picLocks noChangeAspect="1"/>
          </p:cNvPicPr>
          <p:nvPr/>
        </p:nvPicPr>
        <p:blipFill>
          <a:blip r:embed="rId3"/>
          <a:stretch>
            <a:fillRect/>
          </a:stretch>
        </p:blipFill>
        <p:spPr>
          <a:xfrm>
            <a:off x="7104182" y="4190463"/>
            <a:ext cx="3486493" cy="1999200"/>
          </a:xfrm>
          <a:prstGeom prst="rect">
            <a:avLst/>
          </a:prstGeom>
        </p:spPr>
      </p:pic>
    </p:spTree>
    <p:extLst>
      <p:ext uri="{BB962C8B-B14F-4D97-AF65-F5344CB8AC3E}">
        <p14:creationId xmlns:p14="http://schemas.microsoft.com/office/powerpoint/2010/main" xmlns="" val="74537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C6AC9-1508-4453-9F35-FA8B941CD323}"/>
              </a:ext>
            </a:extLst>
          </p:cNvPr>
          <p:cNvSpPr>
            <a:spLocks noGrp="1"/>
          </p:cNvSpPr>
          <p:nvPr>
            <p:ph type="title"/>
          </p:nvPr>
        </p:nvSpPr>
        <p:spPr/>
        <p:txBody>
          <a:bodyPr anchor="t"/>
          <a:lstStyle/>
          <a:p>
            <a:r>
              <a:rPr lang="en-US"/>
              <a:t>Enhancing the NETP</a:t>
            </a:r>
          </a:p>
        </p:txBody>
      </p:sp>
      <p:sp>
        <p:nvSpPr>
          <p:cNvPr id="3" name="Text Placeholder 2">
            <a:extLst>
              <a:ext uri="{FF2B5EF4-FFF2-40B4-BE49-F238E27FC236}">
                <a16:creationId xmlns:a16="http://schemas.microsoft.com/office/drawing/2014/main" xmlns="" id="{886C481E-1680-4CDF-AF7B-A580B66CB9E8}"/>
              </a:ext>
            </a:extLst>
          </p:cNvPr>
          <p:cNvSpPr>
            <a:spLocks noGrp="1"/>
          </p:cNvSpPr>
          <p:nvPr>
            <p:ph sz="half" idx="2"/>
          </p:nvPr>
        </p:nvSpPr>
        <p:spPr/>
        <p:txBody>
          <a:bodyPr/>
          <a:lstStyle/>
          <a:p>
            <a:r>
              <a:rPr lang="en-US">
                <a:hlinkClick r:id="rId2"/>
              </a:rPr>
              <a:t>National Education Technology Plan</a:t>
            </a:r>
            <a:endParaRPr lang="en-US"/>
          </a:p>
        </p:txBody>
      </p:sp>
      <p:pic>
        <p:nvPicPr>
          <p:cNvPr id="14" name="Content Placeholder 13" descr="Image of the national educational technology plan, titled Reimagining the Role of Technology in Education: 2017 National Educational Technology Plan Update. Produced by the U.S. Department of Education, Officed of Educational Technology">
            <a:extLst>
              <a:ext uri="{FF2B5EF4-FFF2-40B4-BE49-F238E27FC236}">
                <a16:creationId xmlns:a16="http://schemas.microsoft.com/office/drawing/2014/main" xmlns="" id="{E5C4AA96-C456-C045-A917-34F1F153DFF5}"/>
              </a:ext>
            </a:extLst>
          </p:cNvPr>
          <p:cNvPicPr>
            <a:picLocks noGrp="1" noChangeAspect="1"/>
          </p:cNvPicPr>
          <p:nvPr>
            <p:ph sz="quarter" idx="4"/>
          </p:nvPr>
        </p:nvPicPr>
        <p:blipFill rotWithShape="1">
          <a:blip r:embed="rId3"/>
          <a:stretch/>
        </p:blipFill>
        <p:spPr>
          <a:xfrm>
            <a:off x="6526961" y="1922463"/>
            <a:ext cx="4841965" cy="4267200"/>
          </a:xfrm>
        </p:spPr>
      </p:pic>
    </p:spTree>
    <p:extLst>
      <p:ext uri="{BB962C8B-B14F-4D97-AF65-F5344CB8AC3E}">
        <p14:creationId xmlns:p14="http://schemas.microsoft.com/office/powerpoint/2010/main" xmlns="" val="170731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491D1-767B-4225-A318-A07582F79EA0}"/>
              </a:ext>
            </a:extLst>
          </p:cNvPr>
          <p:cNvSpPr>
            <a:spLocks noGrp="1"/>
          </p:cNvSpPr>
          <p:nvPr>
            <p:ph type="title"/>
          </p:nvPr>
        </p:nvSpPr>
        <p:spPr/>
        <p:txBody>
          <a:bodyPr/>
          <a:lstStyle/>
          <a:p>
            <a:r>
              <a:rPr lang="en-US"/>
              <a:t>Framework Areas</a:t>
            </a:r>
          </a:p>
        </p:txBody>
      </p:sp>
      <p:sp>
        <p:nvSpPr>
          <p:cNvPr id="4" name="Content Placeholder 1">
            <a:extLst>
              <a:ext uri="{FF2B5EF4-FFF2-40B4-BE49-F238E27FC236}">
                <a16:creationId xmlns:a16="http://schemas.microsoft.com/office/drawing/2014/main" xmlns="" id="{FC45456D-8662-4D88-937F-5242A6B8D1C4}"/>
              </a:ext>
            </a:extLst>
          </p:cNvPr>
          <p:cNvSpPr>
            <a:spLocks noGrp="1"/>
          </p:cNvSpPr>
          <p:nvPr>
            <p:ph idx="1"/>
          </p:nvPr>
        </p:nvSpPr>
        <p:spPr>
          <a:xfrm>
            <a:off x="322385" y="4338637"/>
            <a:ext cx="2668465" cy="2519363"/>
          </a:xfrm>
        </p:spPr>
        <p:txBody>
          <a:bodyPr/>
          <a:lstStyle/>
          <a:p>
            <a:pPr algn="ctr"/>
            <a:r>
              <a:rPr lang="en-US" b="1"/>
              <a:t>Leadership</a:t>
            </a:r>
          </a:p>
        </p:txBody>
      </p:sp>
      <p:sp>
        <p:nvSpPr>
          <p:cNvPr id="5" name="Content Placeholder 2">
            <a:extLst>
              <a:ext uri="{FF2B5EF4-FFF2-40B4-BE49-F238E27FC236}">
                <a16:creationId xmlns:a16="http://schemas.microsoft.com/office/drawing/2014/main" xmlns="" id="{A080BE7D-82B0-904E-9B42-AD68DCB8EB58}"/>
              </a:ext>
            </a:extLst>
          </p:cNvPr>
          <p:cNvSpPr txBox="1">
            <a:spLocks/>
          </p:cNvSpPr>
          <p:nvPr/>
        </p:nvSpPr>
        <p:spPr>
          <a:xfrm>
            <a:off x="2527423" y="4338637"/>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Infrastructure</a:t>
            </a:r>
          </a:p>
        </p:txBody>
      </p:sp>
      <p:sp>
        <p:nvSpPr>
          <p:cNvPr id="7" name="Content Placeholder 3">
            <a:extLst>
              <a:ext uri="{FF2B5EF4-FFF2-40B4-BE49-F238E27FC236}">
                <a16:creationId xmlns:a16="http://schemas.microsoft.com/office/drawing/2014/main" xmlns="" id="{AC56380E-B753-9B4B-9651-65DE65D00121}"/>
              </a:ext>
            </a:extLst>
          </p:cNvPr>
          <p:cNvSpPr txBox="1">
            <a:spLocks/>
          </p:cNvSpPr>
          <p:nvPr/>
        </p:nvSpPr>
        <p:spPr>
          <a:xfrm>
            <a:off x="4732461" y="4338637"/>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Teaching</a:t>
            </a:r>
          </a:p>
        </p:txBody>
      </p:sp>
      <p:sp>
        <p:nvSpPr>
          <p:cNvPr id="8" name="Content Placeholder 4">
            <a:extLst>
              <a:ext uri="{FF2B5EF4-FFF2-40B4-BE49-F238E27FC236}">
                <a16:creationId xmlns:a16="http://schemas.microsoft.com/office/drawing/2014/main" xmlns="" id="{5E6BA46B-B102-8445-9F12-39F1BF02043C}"/>
              </a:ext>
            </a:extLst>
          </p:cNvPr>
          <p:cNvSpPr txBox="1">
            <a:spLocks/>
          </p:cNvSpPr>
          <p:nvPr/>
        </p:nvSpPr>
        <p:spPr>
          <a:xfrm>
            <a:off x="6937499" y="4338637"/>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Learning</a:t>
            </a:r>
          </a:p>
        </p:txBody>
      </p:sp>
      <p:sp>
        <p:nvSpPr>
          <p:cNvPr id="9" name="Content Placeholder 5">
            <a:extLst>
              <a:ext uri="{FF2B5EF4-FFF2-40B4-BE49-F238E27FC236}">
                <a16:creationId xmlns:a16="http://schemas.microsoft.com/office/drawing/2014/main" xmlns="" id="{EEE92AB9-4921-4A40-B741-7E70503A51E1}"/>
              </a:ext>
            </a:extLst>
          </p:cNvPr>
          <p:cNvSpPr txBox="1">
            <a:spLocks/>
          </p:cNvSpPr>
          <p:nvPr/>
        </p:nvSpPr>
        <p:spPr>
          <a:xfrm>
            <a:off x="9142535" y="4338637"/>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Assessment</a:t>
            </a:r>
          </a:p>
        </p:txBody>
      </p:sp>
      <p:pic>
        <p:nvPicPr>
          <p:cNvPr id="12" name="Picture 11">
            <a:extLst>
              <a:ext uri="{FF2B5EF4-FFF2-40B4-BE49-F238E27FC236}">
                <a16:creationId xmlns:a16="http://schemas.microsoft.com/office/drawing/2014/main" xmlns="" id="{639088C8-A77C-9F44-8DD7-AB4C92FAFFE6}"/>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723900" y="2431906"/>
            <a:ext cx="10772328" cy="1792431"/>
          </a:xfrm>
          <a:prstGeom prst="rect">
            <a:avLst/>
          </a:prstGeom>
        </p:spPr>
      </p:pic>
    </p:spTree>
    <p:extLst>
      <p:ext uri="{BB962C8B-B14F-4D97-AF65-F5344CB8AC3E}">
        <p14:creationId xmlns:p14="http://schemas.microsoft.com/office/powerpoint/2010/main" xmlns="" val="3462656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AA5CA-89C2-40F6-AB53-AF0A338D5433}"/>
              </a:ext>
            </a:extLst>
          </p:cNvPr>
          <p:cNvSpPr>
            <a:spLocks noGrp="1"/>
          </p:cNvSpPr>
          <p:nvPr>
            <p:ph type="title"/>
          </p:nvPr>
        </p:nvSpPr>
        <p:spPr/>
        <p:txBody>
          <a:bodyPr wrap="square" anchor="b">
            <a:normAutofit/>
          </a:bodyPr>
          <a:lstStyle/>
          <a:p>
            <a:r>
              <a:rPr lang="en-US"/>
              <a:t>Framework Development Process</a:t>
            </a:r>
          </a:p>
        </p:txBody>
      </p:sp>
      <p:sp>
        <p:nvSpPr>
          <p:cNvPr id="4" name="Text Placeholder 3">
            <a:extLst>
              <a:ext uri="{FF2B5EF4-FFF2-40B4-BE49-F238E27FC236}">
                <a16:creationId xmlns:a16="http://schemas.microsoft.com/office/drawing/2014/main" xmlns="" id="{2E86E6D5-E01F-A227-0F74-A5F6898CE494}"/>
              </a:ext>
            </a:extLst>
          </p:cNvPr>
          <p:cNvSpPr>
            <a:spLocks noGrp="1"/>
          </p:cNvSpPr>
          <p:nvPr>
            <p:ph sz="half" idx="2"/>
          </p:nvPr>
        </p:nvSpPr>
        <p:spPr/>
        <p:txBody>
          <a:bodyPr wrap="square" anchor="t">
            <a:normAutofit/>
          </a:bodyPr>
          <a:lstStyle/>
          <a:p>
            <a:pPr marL="457189" indent="-457189">
              <a:lnSpc>
                <a:spcPct val="90000"/>
              </a:lnSpc>
              <a:buFont typeface="+mj-lt"/>
              <a:buAutoNum type="arabicPeriod"/>
            </a:pPr>
            <a:r>
              <a:rPr lang="en-US" sz="2933"/>
              <a:t>Knowledge Development</a:t>
            </a:r>
          </a:p>
          <a:p>
            <a:pPr marL="457189" indent="-457189">
              <a:lnSpc>
                <a:spcPct val="90000"/>
              </a:lnSpc>
              <a:buFont typeface="+mj-lt"/>
              <a:buAutoNum type="arabicPeriod"/>
            </a:pPr>
            <a:r>
              <a:rPr lang="en-US" sz="2933"/>
              <a:t>Framework Development</a:t>
            </a:r>
          </a:p>
          <a:p>
            <a:pPr marL="457189" indent="-457189">
              <a:lnSpc>
                <a:spcPct val="90000"/>
              </a:lnSpc>
              <a:buFont typeface="+mj-lt"/>
              <a:buAutoNum type="arabicPeriod"/>
            </a:pPr>
            <a:r>
              <a:rPr lang="en-US" sz="2933"/>
              <a:t>Evidence Review </a:t>
            </a:r>
          </a:p>
          <a:p>
            <a:pPr marL="457189" indent="-457189">
              <a:lnSpc>
                <a:spcPct val="90000"/>
              </a:lnSpc>
              <a:spcAft>
                <a:spcPts val="1000"/>
              </a:spcAft>
              <a:buFont typeface="+mj-lt"/>
              <a:buAutoNum type="arabicPeriod"/>
            </a:pPr>
            <a:r>
              <a:rPr lang="en-US" sz="2933"/>
              <a:t>Finished </a:t>
            </a:r>
          </a:p>
          <a:p>
            <a:pPr>
              <a:lnSpc>
                <a:spcPct val="90000"/>
              </a:lnSpc>
            </a:pPr>
            <a:r>
              <a:rPr lang="en-US" sz="2933"/>
              <a:t>Learn more at </a:t>
            </a:r>
            <a:r>
              <a:rPr lang="en-US" sz="2933">
                <a:hlinkClick r:id="rId2"/>
              </a:rPr>
              <a:t>bit.ly/</a:t>
            </a:r>
            <a:r>
              <a:rPr lang="en-US" sz="2933" err="1">
                <a:hlinkClick r:id="rId2"/>
              </a:rPr>
              <a:t>FrameworkDevelopment</a:t>
            </a:r>
            <a:endParaRPr lang="en-US" sz="2933"/>
          </a:p>
        </p:txBody>
      </p:sp>
      <p:pic>
        <p:nvPicPr>
          <p:cNvPr id="6" name="Content Placeholder 5" descr="icons representing the CITES Framework">
            <a:extLst>
              <a:ext uri="{FF2B5EF4-FFF2-40B4-BE49-F238E27FC236}">
                <a16:creationId xmlns:a16="http://schemas.microsoft.com/office/drawing/2014/main" xmlns="" id="{113FF31B-0D74-541B-B9B3-2C995E9DC661}"/>
              </a:ext>
            </a:extLst>
          </p:cNvPr>
          <p:cNvPicPr>
            <a:picLocks noGrp="1" noChangeAspect="1"/>
          </p:cNvPicPr>
          <p:nvPr>
            <p:ph sz="quarter" idx="4"/>
          </p:nvPr>
        </p:nvPicPr>
        <p:blipFill rotWithShape="1">
          <a:blip r:embed="rId3"/>
          <a:stretch/>
        </p:blipFill>
        <p:spPr>
          <a:xfrm>
            <a:off x="6194425" y="2507209"/>
            <a:ext cx="5507038" cy="3097708"/>
          </a:xfrm>
          <a:noFill/>
        </p:spPr>
      </p:pic>
    </p:spTree>
    <p:extLst>
      <p:ext uri="{BB962C8B-B14F-4D97-AF65-F5344CB8AC3E}">
        <p14:creationId xmlns:p14="http://schemas.microsoft.com/office/powerpoint/2010/main" xmlns="" val="3078980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E0ED2B-8C17-4C7F-B534-B7F413AD480D}"/>
              </a:ext>
            </a:extLst>
          </p:cNvPr>
          <p:cNvSpPr>
            <a:spLocks noGrp="1"/>
          </p:cNvSpPr>
          <p:nvPr>
            <p:ph type="title"/>
          </p:nvPr>
        </p:nvSpPr>
        <p:spPr/>
        <p:txBody>
          <a:bodyPr>
            <a:normAutofit fontScale="90000"/>
          </a:bodyPr>
          <a:lstStyle/>
          <a:p>
            <a:r>
              <a:rPr lang="en-US">
                <a:latin typeface="Nunito"/>
              </a:rPr>
              <a:t>Leadership in Inclusive Technology systems</a:t>
            </a:r>
            <a:endParaRPr lang="en-US"/>
          </a:p>
        </p:txBody>
      </p:sp>
      <p:sp>
        <p:nvSpPr>
          <p:cNvPr id="3" name="Text Placeholder 2">
            <a:extLst>
              <a:ext uri="{FF2B5EF4-FFF2-40B4-BE49-F238E27FC236}">
                <a16:creationId xmlns:a16="http://schemas.microsoft.com/office/drawing/2014/main" xmlns="" id="{CC09E281-7490-483B-8B2D-0E557D372E06}"/>
              </a:ext>
            </a:extLst>
          </p:cNvPr>
          <p:cNvSpPr>
            <a:spLocks noGrp="1"/>
          </p:cNvSpPr>
          <p:nvPr>
            <p:ph type="body" sz="half" idx="13"/>
          </p:nvPr>
        </p:nvSpPr>
        <p:spPr>
          <a:xfrm>
            <a:off x="830179" y="1874039"/>
            <a:ext cx="10515600" cy="1841914"/>
          </a:xfrm>
        </p:spPr>
        <p:txBody>
          <a:bodyPr vert="horz" lIns="91440" tIns="45720" rIns="91440" bIns="45720" rtlCol="0" anchor="t">
            <a:normAutofit/>
          </a:bodyPr>
          <a:lstStyle/>
          <a:p>
            <a:r>
              <a:rPr lang="en-US">
                <a:latin typeface="Nunito ExtraBold"/>
              </a:rPr>
              <a:t>Family Engagement</a:t>
            </a:r>
            <a:endParaRPr lang="en-US"/>
          </a:p>
        </p:txBody>
      </p:sp>
      <p:pic>
        <p:nvPicPr>
          <p:cNvPr id="1026" name="Picture 2" descr="Icon representing families: Two hands with a heart between them">
            <a:extLst>
              <a:ext uri="{FF2B5EF4-FFF2-40B4-BE49-F238E27FC236}">
                <a16:creationId xmlns:a16="http://schemas.microsoft.com/office/drawing/2014/main" xmlns="" id="{09DFFAB2-F86A-9902-986B-93406ACD5900}"/>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844030" y="3429000"/>
            <a:ext cx="2503940" cy="2433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21518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BDF25DD-2F55-4AE8-7387-0EAB4C0B018B}"/>
              </a:ext>
            </a:extLst>
          </p:cNvPr>
          <p:cNvSpPr>
            <a:spLocks noGrp="1"/>
          </p:cNvSpPr>
          <p:nvPr>
            <p:ph type="title"/>
          </p:nvPr>
        </p:nvSpPr>
        <p:spPr/>
        <p:txBody>
          <a:bodyPr>
            <a:normAutofit fontScale="90000"/>
          </a:bodyPr>
          <a:lstStyle/>
          <a:p>
            <a:r>
              <a:rPr lang="en-US"/>
              <a:t>Definition of Symbiosis</a:t>
            </a:r>
          </a:p>
        </p:txBody>
      </p:sp>
      <p:sp>
        <p:nvSpPr>
          <p:cNvPr id="5" name="Text Placeholder 4">
            <a:extLst>
              <a:ext uri="{FF2B5EF4-FFF2-40B4-BE49-F238E27FC236}">
                <a16:creationId xmlns:a16="http://schemas.microsoft.com/office/drawing/2014/main" xmlns="" id="{687776C5-477F-CA4C-A546-EF92D79CA51D}"/>
              </a:ext>
            </a:extLst>
          </p:cNvPr>
          <p:cNvSpPr>
            <a:spLocks noGrp="1"/>
          </p:cNvSpPr>
          <p:nvPr>
            <p:ph type="body" sz="half" idx="2"/>
          </p:nvPr>
        </p:nvSpPr>
        <p:spPr/>
        <p:txBody>
          <a:bodyPr/>
          <a:lstStyle/>
          <a:p>
            <a:r>
              <a:rPr lang="en-US"/>
              <a:t>Symbiosis (noun): </a:t>
            </a:r>
          </a:p>
          <a:p>
            <a:r>
              <a:rPr lang="en-US" b="0"/>
              <a:t>A cooperative relationship (as between two persons or groups)</a:t>
            </a:r>
          </a:p>
        </p:txBody>
      </p:sp>
      <p:sp>
        <p:nvSpPr>
          <p:cNvPr id="6" name="Text Placeholder 5">
            <a:extLst>
              <a:ext uri="{FF2B5EF4-FFF2-40B4-BE49-F238E27FC236}">
                <a16:creationId xmlns:a16="http://schemas.microsoft.com/office/drawing/2014/main" xmlns="" id="{58B1083F-12E4-6988-A72F-B2DD87705614}"/>
              </a:ext>
            </a:extLst>
          </p:cNvPr>
          <p:cNvSpPr>
            <a:spLocks noGrp="1"/>
          </p:cNvSpPr>
          <p:nvPr>
            <p:ph type="body" sz="half" idx="13"/>
          </p:nvPr>
        </p:nvSpPr>
        <p:spPr/>
        <p:txBody>
          <a:bodyPr/>
          <a:lstStyle/>
          <a:p>
            <a:r>
              <a:rPr lang="en-US">
                <a:hlinkClick r:id="rId2"/>
              </a:rPr>
              <a:t>Symbiosis Definition &amp; Meaning - Merriam-Webster</a:t>
            </a:r>
            <a:endParaRPr lang="en-US"/>
          </a:p>
        </p:txBody>
      </p:sp>
    </p:spTree>
    <p:extLst>
      <p:ext uri="{BB962C8B-B14F-4D97-AF65-F5344CB8AC3E}">
        <p14:creationId xmlns:p14="http://schemas.microsoft.com/office/powerpoint/2010/main" xmlns="" val="340340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417331-4C96-6C69-A1EE-E990EE652BEF}"/>
              </a:ext>
            </a:extLst>
          </p:cNvPr>
          <p:cNvSpPr>
            <a:spLocks noGrp="1"/>
          </p:cNvSpPr>
          <p:nvPr>
            <p:ph type="title"/>
          </p:nvPr>
        </p:nvSpPr>
        <p:spPr>
          <a:xfrm>
            <a:off x="387559" y="534714"/>
            <a:ext cx="4510262" cy="1600200"/>
          </a:xfrm>
        </p:spPr>
        <p:txBody>
          <a:bodyPr/>
          <a:lstStyle/>
          <a:p>
            <a:r>
              <a:rPr lang="en-US"/>
              <a:t>Family Engagement Policy</a:t>
            </a:r>
          </a:p>
        </p:txBody>
      </p:sp>
      <p:pic>
        <p:nvPicPr>
          <p:cNvPr id="7" name="Picture 2" descr="Icon representing family engagement, two hands enveloping a heart">
            <a:extLst>
              <a:ext uri="{FF2B5EF4-FFF2-40B4-BE49-F238E27FC236}">
                <a16:creationId xmlns:a16="http://schemas.microsoft.com/office/drawing/2014/main" xmlns="" id="{FF7D41B9-DA00-E2FB-E3B9-4AF646E29A9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22000" y="2412983"/>
            <a:ext cx="2641380" cy="256721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ontent Placeholder 3">
            <a:extLst>
              <a:ext uri="{FF2B5EF4-FFF2-40B4-BE49-F238E27FC236}">
                <a16:creationId xmlns:a16="http://schemas.microsoft.com/office/drawing/2014/main" xmlns="" id="{FD08E2AB-B8AF-C505-9EB5-7175281909BF}"/>
              </a:ext>
            </a:extLst>
          </p:cNvPr>
          <p:cNvSpPr>
            <a:spLocks noGrp="1"/>
          </p:cNvSpPr>
          <p:nvPr>
            <p:ph idx="1"/>
          </p:nvPr>
        </p:nvSpPr>
        <p:spPr>
          <a:xfrm>
            <a:off x="5524499" y="1334814"/>
            <a:ext cx="6404741" cy="4526236"/>
          </a:xfrm>
        </p:spPr>
        <p:txBody>
          <a:bodyPr>
            <a:normAutofit/>
          </a:bodyPr>
          <a:lstStyle/>
          <a:p>
            <a:pPr algn="l" rtl="0" fontAlgn="base">
              <a:spcBef>
                <a:spcPts val="2800"/>
              </a:spcBef>
            </a:pPr>
            <a:r>
              <a:rPr lang="en-US" b="1">
                <a:solidFill>
                  <a:srgbClr val="3C3C3C"/>
                </a:solidFill>
                <a:effectLst/>
                <a:latin typeface="Nunito" pitchFamily="2" charset="77"/>
              </a:rPr>
              <a:t>Every Student Succeeds Act (ESSA): </a:t>
            </a:r>
            <a:r>
              <a:rPr lang="en-US" b="0">
                <a:solidFill>
                  <a:srgbClr val="3C3C3C"/>
                </a:solidFill>
                <a:effectLst/>
                <a:latin typeface="Nunito" pitchFamily="2" charset="77"/>
              </a:rPr>
              <a:t>Requires schools to meaningfully engage the parents of all students and ensure that they are given input and influence in decision-making. </a:t>
            </a:r>
            <a:endParaRPr lang="en-US" sz="3200" b="0">
              <a:solidFill>
                <a:srgbClr val="3C3C3C"/>
              </a:solidFill>
              <a:effectLst/>
              <a:latin typeface="Segoe UI" panose="020B0502040204020203" pitchFamily="34" charset="0"/>
            </a:endParaRPr>
          </a:p>
          <a:p>
            <a:pPr algn="l" rtl="0" fontAlgn="base">
              <a:spcBef>
                <a:spcPts val="2800"/>
              </a:spcBef>
            </a:pPr>
            <a:r>
              <a:rPr lang="en-US" b="1">
                <a:solidFill>
                  <a:srgbClr val="3C3C3C"/>
                </a:solidFill>
                <a:effectLst/>
                <a:latin typeface="Nunito" pitchFamily="2" charset="77"/>
              </a:rPr>
              <a:t>Individuals with Disabilities Education Act (IDEA): </a:t>
            </a:r>
            <a:r>
              <a:rPr lang="en-US" b="0">
                <a:solidFill>
                  <a:srgbClr val="3C3C3C"/>
                </a:solidFill>
                <a:effectLst/>
                <a:latin typeface="Nunito" pitchFamily="2" charset="77"/>
              </a:rPr>
              <a:t>Requires that the parents of students with disabilities are full and equal participants with school personnel on their child’s individualized education program (IEP) team.  </a:t>
            </a:r>
            <a:endParaRPr lang="en-US" sz="3200" b="0">
              <a:solidFill>
                <a:srgbClr val="3C3C3C"/>
              </a:solidFill>
              <a:effectLst/>
              <a:latin typeface="Segoe UI" panose="020B0502040204020203" pitchFamily="34" charset="0"/>
            </a:endParaRPr>
          </a:p>
        </p:txBody>
      </p:sp>
    </p:spTree>
    <p:extLst>
      <p:ext uri="{BB962C8B-B14F-4D97-AF65-F5344CB8AC3E}">
        <p14:creationId xmlns:p14="http://schemas.microsoft.com/office/powerpoint/2010/main" xmlns="" val="286172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D2F56-50AC-A770-C3A5-981FBF6FD684}"/>
              </a:ext>
            </a:extLst>
          </p:cNvPr>
          <p:cNvSpPr>
            <a:spLocks noGrp="1"/>
          </p:cNvSpPr>
          <p:nvPr>
            <p:ph type="title"/>
          </p:nvPr>
        </p:nvSpPr>
        <p:spPr>
          <a:xfrm>
            <a:off x="345517" y="457200"/>
            <a:ext cx="4465637" cy="3583353"/>
          </a:xfrm>
        </p:spPr>
        <p:txBody>
          <a:bodyPr/>
          <a:lstStyle/>
          <a:p>
            <a:r>
              <a:rPr lang="en-US">
                <a:latin typeface="Nunito"/>
              </a:rPr>
              <a:t>Bronfenbrenner’s Ecological Systems Theory</a:t>
            </a:r>
            <a:br>
              <a:rPr lang="en-US">
                <a:latin typeface="Nunito"/>
              </a:rPr>
            </a:br>
            <a:r>
              <a:rPr lang="en-US">
                <a:latin typeface="Nunito"/>
              </a:rPr>
              <a:t>&amp; </a:t>
            </a:r>
            <a:br>
              <a:rPr lang="en-US">
                <a:latin typeface="Nunito"/>
              </a:rPr>
            </a:br>
            <a:r>
              <a:rPr lang="en-US">
                <a:latin typeface="Nunito"/>
              </a:rPr>
              <a:t>CITES Framework Categories</a:t>
            </a:r>
            <a:endParaRPr lang="en-US"/>
          </a:p>
        </p:txBody>
      </p:sp>
      <p:sp>
        <p:nvSpPr>
          <p:cNvPr id="3" name="Text Placeholder 2">
            <a:extLst>
              <a:ext uri="{FF2B5EF4-FFF2-40B4-BE49-F238E27FC236}">
                <a16:creationId xmlns:a16="http://schemas.microsoft.com/office/drawing/2014/main" xmlns="" id="{0F6A13A5-B870-8FFC-D806-5F8159D063D1}"/>
              </a:ext>
            </a:extLst>
          </p:cNvPr>
          <p:cNvSpPr>
            <a:spLocks noGrp="1"/>
          </p:cNvSpPr>
          <p:nvPr>
            <p:ph type="body" sz="half" idx="2"/>
          </p:nvPr>
        </p:nvSpPr>
        <p:spPr>
          <a:xfrm>
            <a:off x="345517" y="4598051"/>
            <a:ext cx="4668836" cy="1651937"/>
          </a:xfrm>
        </p:spPr>
        <p:txBody>
          <a:bodyPr vert="horz" lIns="91440" tIns="45720" rIns="91440" bIns="45720" rtlCol="0" anchor="t">
            <a:normAutofit fontScale="92500"/>
          </a:bodyPr>
          <a:lstStyle/>
          <a:p>
            <a:r>
              <a:rPr lang="en-US">
                <a:latin typeface="Nunito"/>
              </a:rPr>
              <a:t>Read more by visiting the Literature Review on Family Engagement at </a:t>
            </a:r>
            <a:endParaRPr lang="en-US" err="1"/>
          </a:p>
          <a:p>
            <a:r>
              <a:rPr lang="en-US">
                <a:latin typeface="Nunito"/>
                <a:hlinkClick r:id="rId2"/>
              </a:rPr>
              <a:t>bit.ly/FamilyEngagementLitReview</a:t>
            </a:r>
            <a:endParaRPr lang="en-US" err="1"/>
          </a:p>
        </p:txBody>
      </p:sp>
      <p:pic>
        <p:nvPicPr>
          <p:cNvPr id="4" name="Picture 4" descr="Bronfenbrenner's ecological systems theory with CITES framework categories">
            <a:extLst>
              <a:ext uri="{FF2B5EF4-FFF2-40B4-BE49-F238E27FC236}">
                <a16:creationId xmlns:a16="http://schemas.microsoft.com/office/drawing/2014/main" xmlns="" id="{5CEDCBFD-452E-6F03-D6C1-E1157372298A}"/>
              </a:ext>
            </a:extLst>
          </p:cNvPr>
          <p:cNvPicPr>
            <a:picLocks noGrp="1" noChangeAspect="1"/>
          </p:cNvPicPr>
          <p:nvPr>
            <p:ph idx="1"/>
          </p:nvPr>
        </p:nvPicPr>
        <p:blipFill>
          <a:blip r:embed="rId3"/>
          <a:stretch>
            <a:fillRect/>
          </a:stretch>
        </p:blipFill>
        <p:spPr>
          <a:xfrm>
            <a:off x="5524500" y="1910120"/>
            <a:ext cx="6172200" cy="3028235"/>
          </a:xfrm>
        </p:spPr>
      </p:pic>
    </p:spTree>
    <p:extLst>
      <p:ext uri="{BB962C8B-B14F-4D97-AF65-F5344CB8AC3E}">
        <p14:creationId xmlns:p14="http://schemas.microsoft.com/office/powerpoint/2010/main" xmlns="" val="110198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13BC0-939D-6365-0DE9-4D7559C5664A}"/>
              </a:ext>
            </a:extLst>
          </p:cNvPr>
          <p:cNvSpPr>
            <a:spLocks noGrp="1"/>
          </p:cNvSpPr>
          <p:nvPr>
            <p:ph type="title"/>
          </p:nvPr>
        </p:nvSpPr>
        <p:spPr/>
        <p:txBody>
          <a:bodyPr>
            <a:normAutofit fontScale="90000"/>
          </a:bodyPr>
          <a:lstStyle/>
          <a:p>
            <a:r>
              <a:rPr lang="en-US"/>
              <a:t>What is Symbiosis in Family Engagement</a:t>
            </a:r>
          </a:p>
        </p:txBody>
      </p:sp>
      <p:sp>
        <p:nvSpPr>
          <p:cNvPr id="3" name="Text Placeholder 2">
            <a:extLst>
              <a:ext uri="{FF2B5EF4-FFF2-40B4-BE49-F238E27FC236}">
                <a16:creationId xmlns:a16="http://schemas.microsoft.com/office/drawing/2014/main" xmlns="" id="{F3B8D820-D1B3-88F9-BC9E-EA0BB812C1DC}"/>
              </a:ext>
            </a:extLst>
          </p:cNvPr>
          <p:cNvSpPr>
            <a:spLocks noGrp="1"/>
          </p:cNvSpPr>
          <p:nvPr>
            <p:ph type="body" sz="half" idx="13"/>
          </p:nvPr>
        </p:nvSpPr>
        <p:spPr>
          <a:xfrm>
            <a:off x="838200" y="1432367"/>
            <a:ext cx="10515600" cy="3993265"/>
          </a:xfrm>
        </p:spPr>
        <p:txBody>
          <a:bodyPr>
            <a:normAutofit/>
          </a:bodyPr>
          <a:lstStyle/>
          <a:p>
            <a:r>
              <a:rPr lang="en-US" b="0">
                <a:latin typeface="Nunito" pitchFamily="2" charset="77"/>
              </a:rPr>
              <a:t>What does </a:t>
            </a:r>
            <a:r>
              <a:rPr lang="en-US">
                <a:latin typeface="Nunito" pitchFamily="2" charset="77"/>
              </a:rPr>
              <a:t>symbiosis</a:t>
            </a:r>
            <a:r>
              <a:rPr lang="en-US" b="0">
                <a:latin typeface="Nunito" pitchFamily="2" charset="77"/>
              </a:rPr>
              <a:t> look like, feel like, sound like in </a:t>
            </a:r>
            <a:r>
              <a:rPr lang="en-US">
                <a:latin typeface="Nunito" pitchFamily="2" charset="77"/>
              </a:rPr>
              <a:t>family engagement </a:t>
            </a:r>
            <a:r>
              <a:rPr lang="en-US" b="0">
                <a:latin typeface="Nunito" pitchFamily="2" charset="77"/>
              </a:rPr>
              <a:t>practices?</a:t>
            </a:r>
          </a:p>
        </p:txBody>
      </p:sp>
    </p:spTree>
    <p:extLst>
      <p:ext uri="{BB962C8B-B14F-4D97-AF65-F5344CB8AC3E}">
        <p14:creationId xmlns:p14="http://schemas.microsoft.com/office/powerpoint/2010/main" xmlns="" val="165320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xmlns="" id="{8A70A416-3A4D-26DF-A944-2895A39F8D17}"/>
              </a:ext>
            </a:extLst>
          </p:cNvPr>
          <p:cNvPicPr>
            <a:picLocks noChangeAspect="1"/>
          </p:cNvPicPr>
          <p:nvPr/>
        </p:nvPicPr>
        <p:blipFill>
          <a:blip r:embed="rId2"/>
          <a:stretch>
            <a:fillRect/>
          </a:stretch>
        </p:blipFill>
        <p:spPr>
          <a:xfrm>
            <a:off x="1153164" y="1705929"/>
            <a:ext cx="9885671" cy="4872370"/>
          </a:xfrm>
          <a:prstGeom prst="rect">
            <a:avLst/>
          </a:prstGeom>
        </p:spPr>
      </p:pic>
      <p:pic>
        <p:nvPicPr>
          <p:cNvPr id="5" name="Picture 5" descr="Graphical user interface, website&#10;&#10;Description automatically generated">
            <a:extLst>
              <a:ext uri="{FF2B5EF4-FFF2-40B4-BE49-F238E27FC236}">
                <a16:creationId xmlns:a16="http://schemas.microsoft.com/office/drawing/2014/main" xmlns="" id="{35BF8315-0CA5-283A-2D41-6DEEE9178A61}"/>
              </a:ext>
            </a:extLst>
          </p:cNvPr>
          <p:cNvPicPr>
            <a:picLocks noChangeAspect="1"/>
          </p:cNvPicPr>
          <p:nvPr/>
        </p:nvPicPr>
        <p:blipFill>
          <a:blip r:embed="rId2"/>
          <a:stretch>
            <a:fillRect/>
          </a:stretch>
        </p:blipFill>
        <p:spPr>
          <a:xfrm>
            <a:off x="-4510585" y="780908"/>
            <a:ext cx="2743200" cy="1543050"/>
          </a:xfrm>
          <a:prstGeom prst="rect">
            <a:avLst/>
          </a:prstGeom>
        </p:spPr>
      </p:pic>
      <p:sp>
        <p:nvSpPr>
          <p:cNvPr id="8" name="Title 7">
            <a:extLst>
              <a:ext uri="{FF2B5EF4-FFF2-40B4-BE49-F238E27FC236}">
                <a16:creationId xmlns:a16="http://schemas.microsoft.com/office/drawing/2014/main" xmlns="" id="{4A915EC6-BC82-5C05-C868-87D9EE033153}"/>
              </a:ext>
            </a:extLst>
          </p:cNvPr>
          <p:cNvSpPr>
            <a:spLocks noGrp="1"/>
          </p:cNvSpPr>
          <p:nvPr>
            <p:ph type="title"/>
          </p:nvPr>
        </p:nvSpPr>
        <p:spPr/>
        <p:txBody>
          <a:bodyPr/>
          <a:lstStyle/>
          <a:p>
            <a:r>
              <a:rPr lang="en-US"/>
              <a:t>Closed Captioning Options</a:t>
            </a:r>
          </a:p>
        </p:txBody>
      </p:sp>
    </p:spTree>
    <p:extLst>
      <p:ext uri="{BB962C8B-B14F-4D97-AF65-F5344CB8AC3E}">
        <p14:creationId xmlns:p14="http://schemas.microsoft.com/office/powerpoint/2010/main" xmlns="" val="1568086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491D1-767B-4225-A318-A07582F79EA0}"/>
              </a:ext>
            </a:extLst>
          </p:cNvPr>
          <p:cNvSpPr>
            <a:spLocks noGrp="1"/>
          </p:cNvSpPr>
          <p:nvPr>
            <p:ph type="title"/>
          </p:nvPr>
        </p:nvSpPr>
        <p:spPr/>
        <p:txBody>
          <a:bodyPr/>
          <a:lstStyle/>
          <a:p>
            <a:r>
              <a:rPr lang="en-US"/>
              <a:t>Framework Areas with Family Engagement</a:t>
            </a:r>
          </a:p>
        </p:txBody>
      </p:sp>
      <p:pic>
        <p:nvPicPr>
          <p:cNvPr id="12" name="Picture 11">
            <a:extLst>
              <a:ext uri="{FF2B5EF4-FFF2-40B4-BE49-F238E27FC236}">
                <a16:creationId xmlns:a16="http://schemas.microsoft.com/office/drawing/2014/main" xmlns="" id="{639088C8-A77C-9F44-8DD7-AB4C92FAFFE6}"/>
              </a:ext>
              <a:ext uri="{C183D7F6-B498-43B3-948B-1728B52AA6E4}">
                <adec:decorative xmlns:adec="http://schemas.microsoft.com/office/drawing/2017/decorative" xmlns="" val="1"/>
              </a:ext>
            </a:extLst>
          </p:cNvPr>
          <p:cNvPicPr>
            <a:picLocks noChangeAspect="1"/>
          </p:cNvPicPr>
          <p:nvPr/>
        </p:nvPicPr>
        <p:blipFill rotWithShape="1">
          <a:blip r:embed="rId3"/>
          <a:srcRect r="29063"/>
          <a:stretch/>
        </p:blipFill>
        <p:spPr>
          <a:xfrm>
            <a:off x="723900" y="2144359"/>
            <a:ext cx="10772328" cy="1792431"/>
          </a:xfrm>
          <a:prstGeom prst="rect">
            <a:avLst/>
          </a:prstGeom>
        </p:spPr>
      </p:pic>
      <p:sp>
        <p:nvSpPr>
          <p:cNvPr id="4" name="Content Placeholder 1">
            <a:extLst>
              <a:ext uri="{FF2B5EF4-FFF2-40B4-BE49-F238E27FC236}">
                <a16:creationId xmlns:a16="http://schemas.microsoft.com/office/drawing/2014/main" xmlns="" id="{FC45456D-8662-4D88-937F-5242A6B8D1C4}"/>
              </a:ext>
            </a:extLst>
          </p:cNvPr>
          <p:cNvSpPr>
            <a:spLocks noGrp="1"/>
          </p:cNvSpPr>
          <p:nvPr>
            <p:ph idx="1"/>
          </p:nvPr>
        </p:nvSpPr>
        <p:spPr>
          <a:xfrm>
            <a:off x="322385" y="4051090"/>
            <a:ext cx="2668465" cy="2519363"/>
          </a:xfrm>
        </p:spPr>
        <p:txBody>
          <a:bodyPr/>
          <a:lstStyle/>
          <a:p>
            <a:pPr algn="ctr"/>
            <a:r>
              <a:rPr lang="en-US" b="1"/>
              <a:t>Leadership</a:t>
            </a:r>
          </a:p>
        </p:txBody>
      </p:sp>
      <p:sp>
        <p:nvSpPr>
          <p:cNvPr id="5" name="Content Placeholder 2">
            <a:extLst>
              <a:ext uri="{FF2B5EF4-FFF2-40B4-BE49-F238E27FC236}">
                <a16:creationId xmlns:a16="http://schemas.microsoft.com/office/drawing/2014/main" xmlns="" id="{A080BE7D-82B0-904E-9B42-AD68DCB8EB58}"/>
              </a:ext>
            </a:extLst>
          </p:cNvPr>
          <p:cNvSpPr txBox="1">
            <a:spLocks/>
          </p:cNvSpPr>
          <p:nvPr/>
        </p:nvSpPr>
        <p:spPr>
          <a:xfrm>
            <a:off x="2527423" y="4051090"/>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Infrastructure</a:t>
            </a:r>
          </a:p>
        </p:txBody>
      </p:sp>
      <p:sp>
        <p:nvSpPr>
          <p:cNvPr id="7" name="Content Placeholder 3">
            <a:extLst>
              <a:ext uri="{FF2B5EF4-FFF2-40B4-BE49-F238E27FC236}">
                <a16:creationId xmlns:a16="http://schemas.microsoft.com/office/drawing/2014/main" xmlns="" id="{AC56380E-B753-9B4B-9651-65DE65D00121}"/>
              </a:ext>
            </a:extLst>
          </p:cNvPr>
          <p:cNvSpPr txBox="1">
            <a:spLocks/>
          </p:cNvSpPr>
          <p:nvPr/>
        </p:nvSpPr>
        <p:spPr>
          <a:xfrm>
            <a:off x="4732461" y="4051090"/>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Teaching</a:t>
            </a:r>
          </a:p>
        </p:txBody>
      </p:sp>
      <p:sp>
        <p:nvSpPr>
          <p:cNvPr id="8" name="Content Placeholder 4">
            <a:extLst>
              <a:ext uri="{FF2B5EF4-FFF2-40B4-BE49-F238E27FC236}">
                <a16:creationId xmlns:a16="http://schemas.microsoft.com/office/drawing/2014/main" xmlns="" id="{5E6BA46B-B102-8445-9F12-39F1BF02043C}"/>
              </a:ext>
            </a:extLst>
          </p:cNvPr>
          <p:cNvSpPr txBox="1">
            <a:spLocks/>
          </p:cNvSpPr>
          <p:nvPr/>
        </p:nvSpPr>
        <p:spPr>
          <a:xfrm>
            <a:off x="6937499" y="4051090"/>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Learning</a:t>
            </a:r>
          </a:p>
        </p:txBody>
      </p:sp>
      <p:sp>
        <p:nvSpPr>
          <p:cNvPr id="9" name="Content Placeholder 5">
            <a:extLst>
              <a:ext uri="{FF2B5EF4-FFF2-40B4-BE49-F238E27FC236}">
                <a16:creationId xmlns:a16="http://schemas.microsoft.com/office/drawing/2014/main" xmlns="" id="{EEE92AB9-4921-4A40-B741-7E70503A51E1}"/>
              </a:ext>
            </a:extLst>
          </p:cNvPr>
          <p:cNvSpPr txBox="1">
            <a:spLocks/>
          </p:cNvSpPr>
          <p:nvPr/>
        </p:nvSpPr>
        <p:spPr>
          <a:xfrm>
            <a:off x="9142535" y="4051090"/>
            <a:ext cx="2668465" cy="2519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Assessment</a:t>
            </a:r>
          </a:p>
        </p:txBody>
      </p:sp>
      <p:sp>
        <p:nvSpPr>
          <p:cNvPr id="15" name="Arrow: Left-Right 14">
            <a:extLst>
              <a:ext uri="{FF2B5EF4-FFF2-40B4-BE49-F238E27FC236}">
                <a16:creationId xmlns:a16="http://schemas.microsoft.com/office/drawing/2014/main" xmlns="" id="{AC32D294-C322-369D-EC70-E91ACD3E18B7}"/>
              </a:ext>
            </a:extLst>
          </p:cNvPr>
          <p:cNvSpPr/>
          <p:nvPr/>
        </p:nvSpPr>
        <p:spPr>
          <a:xfrm>
            <a:off x="729017" y="4940722"/>
            <a:ext cx="10667999" cy="9057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b="1">
                <a:solidFill>
                  <a:schemeClr val="tx1"/>
                </a:solidFill>
                <a:latin typeface="Nunito"/>
                <a:cs typeface="Calibri"/>
              </a:rPr>
              <a:t>         Family                             Engagement</a:t>
            </a:r>
            <a:endParaRPr lang="en-US" sz="2400" b="1">
              <a:solidFill>
                <a:schemeClr val="tx1"/>
              </a:solidFill>
              <a:latin typeface="Nunito"/>
            </a:endParaRPr>
          </a:p>
        </p:txBody>
      </p:sp>
      <p:pic>
        <p:nvPicPr>
          <p:cNvPr id="3" name="Picture 2" descr="Icon representing family engagement, two hands enveloping a heart">
            <a:extLst>
              <a:ext uri="{FF2B5EF4-FFF2-40B4-BE49-F238E27FC236}">
                <a16:creationId xmlns:a16="http://schemas.microsoft.com/office/drawing/2014/main" xmlns="" id="{2A8E624E-43C6-C901-AE73-C18993E9540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54502" y="4589866"/>
            <a:ext cx="1801257" cy="17506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391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98D16-73E3-982B-CCD8-C147AFA43818}"/>
              </a:ext>
            </a:extLst>
          </p:cNvPr>
          <p:cNvSpPr>
            <a:spLocks noGrp="1"/>
          </p:cNvSpPr>
          <p:nvPr>
            <p:ph type="title"/>
          </p:nvPr>
        </p:nvSpPr>
        <p:spPr>
          <a:xfrm>
            <a:off x="345517" y="457200"/>
            <a:ext cx="4521707" cy="1600200"/>
          </a:xfrm>
        </p:spPr>
        <p:txBody>
          <a:bodyPr anchor="t">
            <a:normAutofit/>
          </a:bodyPr>
          <a:lstStyle/>
          <a:p>
            <a:r>
              <a:rPr lang="en-US"/>
              <a:t>CITES Family Engagement Study </a:t>
            </a:r>
          </a:p>
        </p:txBody>
      </p:sp>
      <p:pic>
        <p:nvPicPr>
          <p:cNvPr id="5" name="Picture Placeholder 5" descr="Headshot of Dr. Angel Morgan">
            <a:extLst>
              <a:ext uri="{FF2B5EF4-FFF2-40B4-BE49-F238E27FC236}">
                <a16:creationId xmlns:a16="http://schemas.microsoft.com/office/drawing/2014/main" xmlns="" id="{E3B57C94-A4CD-7516-214C-543B2FD9DFAF}"/>
              </a:ext>
            </a:extLst>
          </p:cNvPr>
          <p:cNvPicPr>
            <a:picLocks noChangeAspect="1"/>
          </p:cNvPicPr>
          <p:nvPr/>
        </p:nvPicPr>
        <p:blipFill rotWithShape="1">
          <a:blip r:embed="rId3"/>
          <a:srcRect t="3461" b="20203"/>
          <a:stretch/>
        </p:blipFill>
        <p:spPr>
          <a:xfrm>
            <a:off x="2011766" y="1686085"/>
            <a:ext cx="2599340" cy="2613758"/>
          </a:xfrm>
          <a:prstGeom prst="ellipse">
            <a:avLst/>
          </a:prstGeom>
          <a:ln w="76200">
            <a:solidFill>
              <a:schemeClr val="bg2"/>
            </a:solidFill>
          </a:ln>
        </p:spPr>
      </p:pic>
      <p:pic>
        <p:nvPicPr>
          <p:cNvPr id="4" name="Picture 2" descr="Icon representing family engagement, two hands enveloping a heart">
            <a:extLst>
              <a:ext uri="{FF2B5EF4-FFF2-40B4-BE49-F238E27FC236}">
                <a16:creationId xmlns:a16="http://schemas.microsoft.com/office/drawing/2014/main" xmlns="" id="{ABFE137A-1038-CCC9-1CFF-A131152025A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5517" y="3307596"/>
            <a:ext cx="2641380" cy="2567216"/>
          </a:xfrm>
          <a:prstGeom prst="rect">
            <a:avLst/>
          </a:prstGeom>
          <a:noFill/>
          <a:extLst>
            <a:ext uri="{909E8E84-426E-40DD-AFC4-6F175D3DCCD1}">
              <a14:hiddenFill xmlns:a14="http://schemas.microsoft.com/office/drawing/2010/main" xmlns="">
                <a:solidFill>
                  <a:srgbClr val="FFFFFF"/>
                </a:solidFill>
              </a14:hiddenFill>
            </a:ext>
          </a:extLst>
        </p:spPr>
      </p:pic>
      <p:sp>
        <p:nvSpPr>
          <p:cNvPr id="362" name="Content Placeholder 361">
            <a:extLst>
              <a:ext uri="{FF2B5EF4-FFF2-40B4-BE49-F238E27FC236}">
                <a16:creationId xmlns:a16="http://schemas.microsoft.com/office/drawing/2014/main" xmlns="" id="{2947F947-9377-2D67-B669-A8B89E0FCD7F}"/>
              </a:ext>
            </a:extLst>
          </p:cNvPr>
          <p:cNvSpPr>
            <a:spLocks noGrp="1"/>
          </p:cNvSpPr>
          <p:nvPr>
            <p:ph idx="1"/>
          </p:nvPr>
        </p:nvSpPr>
        <p:spPr>
          <a:xfrm>
            <a:off x="5516301" y="1159173"/>
            <a:ext cx="6172200" cy="4715639"/>
          </a:xfrm>
          <a:ln>
            <a:solidFill>
              <a:schemeClr val="bg1"/>
            </a:solidFill>
          </a:ln>
        </p:spPr>
        <p:txBody>
          <a:bodyPr vert="horz" lIns="91440" tIns="45720" rIns="91440" bIns="45720" rtlCol="0" anchor="ctr">
            <a:normAutofit/>
          </a:bodyPr>
          <a:lstStyle/>
          <a:p>
            <a:pPr>
              <a:lnSpc>
                <a:spcPct val="100000"/>
              </a:lnSpc>
              <a:spcBef>
                <a:spcPts val="0"/>
              </a:spcBef>
            </a:pPr>
            <a:r>
              <a:rPr lang="en-US">
                <a:latin typeface="Nunito"/>
              </a:rPr>
              <a:t>326 family members of K-12 students with disabilities from across the US completed an online survey.</a:t>
            </a:r>
            <a:endParaRPr lang="en-US"/>
          </a:p>
          <a:p>
            <a:pPr marL="0" indent="0">
              <a:lnSpc>
                <a:spcPct val="100000"/>
              </a:lnSpc>
              <a:spcBef>
                <a:spcPts val="0"/>
              </a:spcBef>
              <a:buNone/>
            </a:pPr>
            <a:endParaRPr lang="en-US">
              <a:latin typeface="Nunito"/>
            </a:endParaRPr>
          </a:p>
          <a:p>
            <a:pPr>
              <a:lnSpc>
                <a:spcPct val="100000"/>
              </a:lnSpc>
              <a:spcBef>
                <a:spcPts val="0"/>
              </a:spcBef>
            </a:pPr>
            <a:r>
              <a:rPr lang="en-US">
                <a:latin typeface="Nunito"/>
              </a:rPr>
              <a:t>10 family members who completed the survey participated in focus groups</a:t>
            </a:r>
          </a:p>
          <a:p>
            <a:pPr marL="0" indent="0">
              <a:lnSpc>
                <a:spcPct val="100000"/>
              </a:lnSpc>
              <a:spcBef>
                <a:spcPts val="0"/>
              </a:spcBef>
              <a:buNone/>
            </a:pPr>
            <a:endParaRPr lang="en-US">
              <a:latin typeface="Nunito"/>
            </a:endParaRPr>
          </a:p>
          <a:p>
            <a:pPr>
              <a:lnSpc>
                <a:spcPct val="100000"/>
              </a:lnSpc>
              <a:spcBef>
                <a:spcPts val="0"/>
              </a:spcBef>
            </a:pPr>
            <a:r>
              <a:rPr lang="en-US">
                <a:latin typeface="Nunito"/>
              </a:rPr>
              <a:t>Researchers combined survey and focus group data to identify family engagement practice recommendations.</a:t>
            </a:r>
          </a:p>
          <a:p>
            <a:pPr marL="0" indent="0">
              <a:lnSpc>
                <a:spcPct val="100000"/>
              </a:lnSpc>
              <a:spcBef>
                <a:spcPts val="1800"/>
              </a:spcBef>
              <a:buNone/>
            </a:pPr>
            <a:r>
              <a:rPr lang="en-US" b="1">
                <a:latin typeface="Nunito"/>
              </a:rPr>
              <a:t>Dr. Angelica (Angel) Morgan, Ph.D.</a:t>
            </a:r>
          </a:p>
        </p:txBody>
      </p:sp>
      <p:sp>
        <p:nvSpPr>
          <p:cNvPr id="3" name="Slide Number Placeholder 2">
            <a:extLst>
              <a:ext uri="{FF2B5EF4-FFF2-40B4-BE49-F238E27FC236}">
                <a16:creationId xmlns:a16="http://schemas.microsoft.com/office/drawing/2014/main" xmlns="" id="{57D4BA48-76E4-A529-D038-23894A05E442}"/>
              </a:ext>
            </a:extLst>
          </p:cNvPr>
          <p:cNvSpPr>
            <a:spLocks noGrp="1"/>
          </p:cNvSpPr>
          <p:nvPr>
            <p:ph type="sldNum" sz="quarter" idx="12"/>
          </p:nvPr>
        </p:nvSpPr>
        <p:spPr/>
        <p:txBody>
          <a:bodyPr/>
          <a:lstStyle/>
          <a:p>
            <a:pPr>
              <a:spcAft>
                <a:spcPts val="600"/>
              </a:spcAft>
              <a:defRPr/>
            </a:pPr>
            <a:fld id="{3FF2C605-4958-CF43-AA48-80339EFDB0AF}" type="slidenum">
              <a:rPr lang="en-US" smtClean="0">
                <a:latin typeface="Arial" panose="020B0604020202020204" pitchFamily="34" charset="0"/>
                <a:cs typeface="Arial" panose="020B0604020202020204" pitchFamily="34" charset="0"/>
              </a:rPr>
              <a:pPr>
                <a:spcAft>
                  <a:spcPts val="600"/>
                </a:spcAft>
                <a:defRPr/>
              </a:pPr>
              <a:t>21</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64587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173862-819D-B80E-700E-3C04E8D64367}"/>
              </a:ext>
            </a:extLst>
          </p:cNvPr>
          <p:cNvSpPr>
            <a:spLocks noGrp="1"/>
          </p:cNvSpPr>
          <p:nvPr>
            <p:ph type="title"/>
          </p:nvPr>
        </p:nvSpPr>
        <p:spPr>
          <a:xfrm>
            <a:off x="345519" y="457203"/>
            <a:ext cx="4323300" cy="1600200"/>
          </a:xfrm>
        </p:spPr>
        <p:txBody>
          <a:bodyPr/>
          <a:lstStyle/>
          <a:p>
            <a:r>
              <a:rPr lang="en-US" err="1"/>
              <a:t>Jammin</a:t>
            </a:r>
            <a:r>
              <a:rPr lang="en-US"/>
              <a:t>’ To Family Engagement</a:t>
            </a:r>
          </a:p>
        </p:txBody>
      </p:sp>
      <p:sp>
        <p:nvSpPr>
          <p:cNvPr id="3" name="Text Placeholder 2">
            <a:extLst>
              <a:ext uri="{FF2B5EF4-FFF2-40B4-BE49-F238E27FC236}">
                <a16:creationId xmlns:a16="http://schemas.microsoft.com/office/drawing/2014/main" xmlns="" id="{E24B3821-EBBE-912E-5DA6-A973174B55D4}"/>
              </a:ext>
            </a:extLst>
          </p:cNvPr>
          <p:cNvSpPr>
            <a:spLocks noGrp="1"/>
          </p:cNvSpPr>
          <p:nvPr>
            <p:ph type="body" sz="half" idx="2"/>
          </p:nvPr>
        </p:nvSpPr>
        <p:spPr>
          <a:xfrm>
            <a:off x="161892" y="2369950"/>
            <a:ext cx="4770491" cy="3545339"/>
          </a:xfrm>
        </p:spPr>
        <p:txBody>
          <a:bodyPr>
            <a:normAutofit/>
          </a:bodyPr>
          <a:lstStyle/>
          <a:p>
            <a:r>
              <a:rPr lang="en-US" sz="3200" b="1">
                <a:hlinkClick r:id="rId2"/>
              </a:rPr>
              <a:t>bit.ly/FamEngJamFeb23</a:t>
            </a:r>
            <a:endParaRPr lang="en-US" sz="3200" b="1"/>
          </a:p>
        </p:txBody>
      </p:sp>
      <p:pic>
        <p:nvPicPr>
          <p:cNvPr id="6" name="Picture Placeholder 5" descr="Jamboard Logo.">
            <a:extLst>
              <a:ext uri="{FF2B5EF4-FFF2-40B4-BE49-F238E27FC236}">
                <a16:creationId xmlns:a16="http://schemas.microsoft.com/office/drawing/2014/main" xmlns="" id="{B6962685-9B8A-3804-F275-7BD0F769EC01}"/>
              </a:ext>
            </a:extLst>
          </p:cNvPr>
          <p:cNvPicPr>
            <a:picLocks noGrp="1" noChangeAspect="1"/>
          </p:cNvPicPr>
          <p:nvPr>
            <p:ph type="pic" idx="1"/>
          </p:nvPr>
        </p:nvPicPr>
        <p:blipFill>
          <a:blip r:embed="rId3"/>
          <a:srcRect t="10520" b="10520"/>
          <a:stretch>
            <a:fillRect/>
          </a:stretch>
        </p:blipFill>
        <p:spPr>
          <a:xfrm>
            <a:off x="1387798" y="2951408"/>
            <a:ext cx="3544585" cy="2798836"/>
          </a:xfrm>
        </p:spPr>
      </p:pic>
      <p:pic>
        <p:nvPicPr>
          <p:cNvPr id="1026" name="Picture 2" descr="CITES family icon&#10;">
            <a:extLst>
              <a:ext uri="{FF2B5EF4-FFF2-40B4-BE49-F238E27FC236}">
                <a16:creationId xmlns:a16="http://schemas.microsoft.com/office/drawing/2014/main" xmlns="" id="{6A3E0ECE-2C7E-D52E-3B0A-23FB59FAFDB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5519" y="4175503"/>
            <a:ext cx="2419074" cy="23212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Qr code to the jam-aboard. bit.ly/FamEngJamFeb23">
            <a:extLst>
              <a:ext uri="{FF2B5EF4-FFF2-40B4-BE49-F238E27FC236}">
                <a16:creationId xmlns:a16="http://schemas.microsoft.com/office/drawing/2014/main" xmlns="" id="{43BB7F31-7543-E947-F65C-77E9C725BDDE}"/>
              </a:ext>
            </a:extLst>
          </p:cNvPr>
          <p:cNvPicPr>
            <a:picLocks noChangeAspect="1"/>
          </p:cNvPicPr>
          <p:nvPr/>
        </p:nvPicPr>
        <p:blipFill>
          <a:blip r:embed="rId5"/>
          <a:stretch>
            <a:fillRect/>
          </a:stretch>
        </p:blipFill>
        <p:spPr>
          <a:xfrm>
            <a:off x="6204190" y="1043754"/>
            <a:ext cx="4770491" cy="4770491"/>
          </a:xfrm>
          <a:prstGeom prst="rect">
            <a:avLst/>
          </a:prstGeom>
        </p:spPr>
      </p:pic>
    </p:spTree>
    <p:extLst>
      <p:ext uri="{BB962C8B-B14F-4D97-AF65-F5344CB8AC3E}">
        <p14:creationId xmlns:p14="http://schemas.microsoft.com/office/powerpoint/2010/main" xmlns="" val="1731399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2BC4B9-0CA4-90A6-71BC-D2B9AB786828}"/>
              </a:ext>
            </a:extLst>
          </p:cNvPr>
          <p:cNvSpPr>
            <a:spLocks noGrp="1"/>
          </p:cNvSpPr>
          <p:nvPr>
            <p:ph type="title"/>
          </p:nvPr>
        </p:nvSpPr>
        <p:spPr/>
        <p:txBody>
          <a:bodyPr>
            <a:normAutofit fontScale="90000"/>
          </a:bodyPr>
          <a:lstStyle/>
          <a:p>
            <a:r>
              <a:rPr lang="en-US"/>
              <a:t>The what and the how</a:t>
            </a:r>
          </a:p>
        </p:txBody>
      </p:sp>
      <p:sp>
        <p:nvSpPr>
          <p:cNvPr id="3" name="Text Placeholder 2">
            <a:extLst>
              <a:ext uri="{FF2B5EF4-FFF2-40B4-BE49-F238E27FC236}">
                <a16:creationId xmlns:a16="http://schemas.microsoft.com/office/drawing/2014/main" xmlns="" id="{674B4C8C-81A8-8ECF-0513-CCC7706D67CD}"/>
              </a:ext>
            </a:extLst>
          </p:cNvPr>
          <p:cNvSpPr>
            <a:spLocks noGrp="1"/>
          </p:cNvSpPr>
          <p:nvPr>
            <p:ph type="body" sz="half" idx="13"/>
          </p:nvPr>
        </p:nvSpPr>
        <p:spPr/>
        <p:txBody>
          <a:bodyPr/>
          <a:lstStyle/>
          <a:p>
            <a:r>
              <a:rPr lang="en-US"/>
              <a:t>The What and the How</a:t>
            </a:r>
          </a:p>
        </p:txBody>
      </p:sp>
    </p:spTree>
    <p:extLst>
      <p:ext uri="{BB962C8B-B14F-4D97-AF65-F5344CB8AC3E}">
        <p14:creationId xmlns:p14="http://schemas.microsoft.com/office/powerpoint/2010/main" xmlns="" val="305334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a:bodyPr>
          <a:lstStyle/>
          <a:p>
            <a:r>
              <a:rPr lang="en-US" sz="3300">
                <a:latin typeface="Nunito"/>
              </a:rPr>
              <a:t>Leadership Family Engagement Practices</a:t>
            </a:r>
            <a:endParaRPr lang="en-US">
              <a:latin typeface="Nunito"/>
            </a:endParaRPr>
          </a:p>
        </p:txBody>
      </p:sp>
      <p:sp>
        <p:nvSpPr>
          <p:cNvPr id="6" name="Text Placeholder 5">
            <a:extLst>
              <a:ext uri="{FF2B5EF4-FFF2-40B4-BE49-F238E27FC236}">
                <a16:creationId xmlns:a16="http://schemas.microsoft.com/office/drawing/2014/main" xmlns="" id="{EEC21C25-A19A-518E-422C-14AAA4C05CAE}"/>
              </a:ext>
            </a:extLst>
          </p:cNvPr>
          <p:cNvSpPr>
            <a:spLocks noGrp="1"/>
          </p:cNvSpPr>
          <p:nvPr>
            <p:ph type="body" idx="1"/>
          </p:nvPr>
        </p:nvSpPr>
        <p:spPr/>
        <p:txBody>
          <a:bodyPr/>
          <a:lstStyle/>
          <a:p>
            <a:r>
              <a:rPr lang="en-US" sz="2400" b="1"/>
              <a:t>Partner with Families</a:t>
            </a:r>
            <a:endParaRPr lang="en-US"/>
          </a:p>
        </p:txBody>
      </p:sp>
      <p:sp>
        <p:nvSpPr>
          <p:cNvPr id="4" name="Content Placeholder 3">
            <a:extLst>
              <a:ext uri="{FF2B5EF4-FFF2-40B4-BE49-F238E27FC236}">
                <a16:creationId xmlns:a16="http://schemas.microsoft.com/office/drawing/2014/main" xmlns="" id="{3D9CD1E1-7793-9A75-EDCD-30C510702261}"/>
              </a:ext>
            </a:extLst>
          </p:cNvPr>
          <p:cNvSpPr>
            <a:spLocks noGrp="1"/>
          </p:cNvSpPr>
          <p:nvPr>
            <p:ph sz="half" idx="2"/>
          </p:nvPr>
        </p:nvSpPr>
        <p:spPr/>
        <p:txBody>
          <a:bodyPr anchor="t"/>
          <a:lstStyle/>
          <a:p>
            <a:pPr marL="0" indent="0">
              <a:lnSpc>
                <a:spcPct val="100000"/>
              </a:lnSpc>
              <a:spcBef>
                <a:spcPts val="1800"/>
              </a:spcBef>
              <a:buNone/>
            </a:pPr>
            <a:r>
              <a:rPr lang="en-US" sz="2400"/>
              <a:t>District leaders ensure that families and community members are partners in all phases of development and implementation.</a:t>
            </a:r>
          </a:p>
        </p:txBody>
      </p:sp>
      <p:sp>
        <p:nvSpPr>
          <p:cNvPr id="8" name="Text Placeholder 7">
            <a:extLst>
              <a:ext uri="{FF2B5EF4-FFF2-40B4-BE49-F238E27FC236}">
                <a16:creationId xmlns:a16="http://schemas.microsoft.com/office/drawing/2014/main" xmlns="" id="{6EFE487C-297C-422C-835A-BC4A1A6DC236}"/>
              </a:ext>
            </a:extLst>
          </p:cNvPr>
          <p:cNvSpPr>
            <a:spLocks noGrp="1"/>
          </p:cNvSpPr>
          <p:nvPr>
            <p:ph type="body" sz="quarter" idx="3"/>
          </p:nvPr>
        </p:nvSpPr>
        <p:spPr/>
        <p:txBody>
          <a:bodyPr/>
          <a:lstStyle/>
          <a:p>
            <a:r>
              <a:rPr lang="en-US" sz="2400" b="1"/>
              <a:t>Communicate with Families</a:t>
            </a:r>
            <a:endParaRPr lang="en-US"/>
          </a:p>
        </p:txBody>
      </p:sp>
      <p:sp>
        <p:nvSpPr>
          <p:cNvPr id="9" name="Content Placeholder 8">
            <a:extLst>
              <a:ext uri="{FF2B5EF4-FFF2-40B4-BE49-F238E27FC236}">
                <a16:creationId xmlns:a16="http://schemas.microsoft.com/office/drawing/2014/main" xmlns="" id="{44E50A03-C6A8-1F76-747F-07B258165C94}"/>
              </a:ext>
            </a:extLst>
          </p:cNvPr>
          <p:cNvSpPr>
            <a:spLocks noGrp="1"/>
          </p:cNvSpPr>
          <p:nvPr>
            <p:ph sz="quarter" idx="4"/>
          </p:nvPr>
        </p:nvSpPr>
        <p:spPr/>
        <p:txBody>
          <a:bodyPr/>
          <a:lstStyle/>
          <a:p>
            <a:pPr marL="0" indent="0">
              <a:buNone/>
            </a:pPr>
            <a:r>
              <a:rPr lang="en-US" sz="2400"/>
              <a:t>District leaders communicate about technology with families efficiently, effectively, and equitably.</a:t>
            </a:r>
          </a:p>
        </p:txBody>
      </p:sp>
      <p:pic>
        <p:nvPicPr>
          <p:cNvPr id="11" name="Picture 10" descr="CITES Leadership icon. A rocket launching.">
            <a:extLst>
              <a:ext uri="{FF2B5EF4-FFF2-40B4-BE49-F238E27FC236}">
                <a16:creationId xmlns:a16="http://schemas.microsoft.com/office/drawing/2014/main" xmlns="" id="{577ACC65-9E12-DADF-BA7F-EFE9ED2483FC}"/>
              </a:ext>
            </a:extLst>
          </p:cNvPr>
          <p:cNvPicPr>
            <a:picLocks noChangeAspect="1"/>
          </p:cNvPicPr>
          <p:nvPr/>
        </p:nvPicPr>
        <p:blipFill>
          <a:blip r:embed="rId2"/>
          <a:stretch>
            <a:fillRect/>
          </a:stretch>
        </p:blipFill>
        <p:spPr>
          <a:xfrm>
            <a:off x="10658461" y="5314278"/>
            <a:ext cx="1421870" cy="1428944"/>
          </a:xfrm>
          <a:prstGeom prst="rect">
            <a:avLst/>
          </a:prstGeom>
        </p:spPr>
      </p:pic>
    </p:spTree>
    <p:extLst>
      <p:ext uri="{BB962C8B-B14F-4D97-AF65-F5344CB8AC3E}">
        <p14:creationId xmlns:p14="http://schemas.microsoft.com/office/powerpoint/2010/main" xmlns="" val="211362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a:xfrm>
            <a:off x="345517" y="457199"/>
            <a:ext cx="4172695" cy="2006301"/>
          </a:xfrm>
        </p:spPr>
        <p:txBody>
          <a:bodyPr vert="horz" lIns="91440" tIns="45720" rIns="91440" bIns="45720" rtlCol="0" anchor="t">
            <a:normAutofit/>
          </a:bodyPr>
          <a:lstStyle/>
          <a:p>
            <a:r>
              <a:rPr lang="en-US" sz="3300">
                <a:latin typeface="Nunito"/>
              </a:rPr>
              <a:t>Leadership Actions to Partner with Families </a:t>
            </a:r>
            <a:endParaRPr lang="en-US">
              <a:latin typeface="Nunito"/>
            </a:endParaRPr>
          </a:p>
        </p:txBody>
      </p:sp>
      <p:pic>
        <p:nvPicPr>
          <p:cNvPr id="3" name="Picture 2" descr="Leadership icon for the CITES Framework: a rocketship">
            <a:extLst>
              <a:ext uri="{FF2B5EF4-FFF2-40B4-BE49-F238E27FC236}">
                <a16:creationId xmlns:a16="http://schemas.microsoft.com/office/drawing/2014/main" xmlns="" id="{C44AD4EC-91A8-69E4-5A3D-8FAEFD5AC58F}"/>
              </a:ext>
            </a:extLst>
          </p:cNvPr>
          <p:cNvPicPr>
            <a:picLocks noChangeAspect="1"/>
          </p:cNvPicPr>
          <p:nvPr/>
        </p:nvPicPr>
        <p:blipFill>
          <a:blip r:embed="rId2"/>
          <a:stretch>
            <a:fillRect/>
          </a:stretch>
        </p:blipFill>
        <p:spPr>
          <a:xfrm>
            <a:off x="437939" y="2240280"/>
            <a:ext cx="4272866" cy="2377440"/>
          </a:xfrm>
          <a:prstGeom prst="rect">
            <a:avLst/>
          </a:prstGeom>
        </p:spPr>
      </p:pic>
      <p:sp>
        <p:nvSpPr>
          <p:cNvPr id="4" name="Content Placeholder 3">
            <a:extLst>
              <a:ext uri="{FF2B5EF4-FFF2-40B4-BE49-F238E27FC236}">
                <a16:creationId xmlns:a16="http://schemas.microsoft.com/office/drawing/2014/main" xmlns="" id="{3D9CD1E1-7793-9A75-EDCD-30C510702261}"/>
              </a:ext>
            </a:extLst>
          </p:cNvPr>
          <p:cNvSpPr>
            <a:spLocks noGrp="1"/>
          </p:cNvSpPr>
          <p:nvPr>
            <p:ph idx="1"/>
          </p:nvPr>
        </p:nvSpPr>
        <p:spPr>
          <a:xfrm>
            <a:off x="5581861" y="150607"/>
            <a:ext cx="6172200" cy="6551407"/>
          </a:xfrm>
        </p:spPr>
        <p:txBody>
          <a:bodyPr anchor="ctr">
            <a:normAutofit/>
          </a:bodyPr>
          <a:lstStyle/>
          <a:p>
            <a:pPr marL="1028700" lvl="1" indent="-342900" fontAlgn="base">
              <a:lnSpc>
                <a:spcPct val="100000"/>
              </a:lnSpc>
              <a:spcBef>
                <a:spcPts val="1800"/>
              </a:spcBef>
            </a:pPr>
            <a:r>
              <a:rPr lang="en-US" i="0" u="none" strike="noStrike">
                <a:solidFill>
                  <a:srgbClr val="000000"/>
                </a:solidFill>
                <a:effectLst/>
                <a:latin typeface="Nunito"/>
              </a:rPr>
              <a:t>Partner with established family engagement networks (e.g</a:t>
            </a:r>
            <a:r>
              <a:rPr lang="en-US">
                <a:solidFill>
                  <a:srgbClr val="000000"/>
                </a:solidFill>
                <a:latin typeface="Nunito"/>
              </a:rPr>
              <a:t>.,</a:t>
            </a:r>
            <a:r>
              <a:rPr lang="en-US" i="0" u="none" strike="noStrike">
                <a:solidFill>
                  <a:srgbClr val="000000"/>
                </a:solidFill>
                <a:effectLst/>
                <a:latin typeface="Nunito"/>
              </a:rPr>
              <a:t> Parent Teacher organizations) to engage family voices, experiences, and perceptions in technology planning.</a:t>
            </a:r>
          </a:p>
          <a:p>
            <a:pPr marL="1028700" lvl="1" indent="-342900" fontAlgn="base">
              <a:lnSpc>
                <a:spcPct val="100000"/>
              </a:lnSpc>
              <a:spcBef>
                <a:spcPts val="1800"/>
              </a:spcBef>
            </a:pPr>
            <a:r>
              <a:rPr lang="en-US" i="0" u="none" strike="noStrike">
                <a:solidFill>
                  <a:srgbClr val="000000"/>
                </a:solidFill>
                <a:effectLst/>
                <a:latin typeface="Nunito"/>
              </a:rPr>
              <a:t>Gather feedback from families regularly and use those data to improve implementation</a:t>
            </a:r>
          </a:p>
          <a:p>
            <a:pPr marL="1028700" lvl="1" indent="-342900" fontAlgn="base">
              <a:lnSpc>
                <a:spcPct val="100000"/>
              </a:lnSpc>
              <a:spcBef>
                <a:spcPts val="1800"/>
              </a:spcBef>
            </a:pPr>
            <a:r>
              <a:rPr lang="en-US" i="0" u="none" strike="noStrike">
                <a:solidFill>
                  <a:srgbClr val="000000"/>
                </a:solidFill>
                <a:effectLst/>
                <a:latin typeface="Nunito"/>
              </a:rPr>
              <a:t>Include families in the development of remote learning plans</a:t>
            </a:r>
            <a:endParaRPr lang="en-US" sz="3200">
              <a:latin typeface="Nunito"/>
            </a:endParaRPr>
          </a:p>
        </p:txBody>
      </p:sp>
    </p:spTree>
    <p:extLst>
      <p:ext uri="{BB962C8B-B14F-4D97-AF65-F5344CB8AC3E}">
        <p14:creationId xmlns:p14="http://schemas.microsoft.com/office/powerpoint/2010/main" xmlns="" val="53205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a:xfrm>
            <a:off x="345517" y="457199"/>
            <a:ext cx="4172695" cy="2006301"/>
          </a:xfrm>
        </p:spPr>
        <p:txBody>
          <a:bodyPr vert="horz" lIns="91440" tIns="45720" rIns="91440" bIns="45720" rtlCol="0" anchor="t">
            <a:normAutofit/>
          </a:bodyPr>
          <a:lstStyle/>
          <a:p>
            <a:r>
              <a:rPr lang="en-US" sz="3300">
                <a:latin typeface="Nunito"/>
              </a:rPr>
              <a:t>Leadership Actions to Communicate with Families </a:t>
            </a:r>
            <a:endParaRPr lang="en-US">
              <a:latin typeface="Nunito"/>
            </a:endParaRPr>
          </a:p>
        </p:txBody>
      </p:sp>
      <p:pic>
        <p:nvPicPr>
          <p:cNvPr id="3" name="Picture 2" descr="Leadership icon for the CITES Framework: a rocketship">
            <a:extLst>
              <a:ext uri="{FF2B5EF4-FFF2-40B4-BE49-F238E27FC236}">
                <a16:creationId xmlns:a16="http://schemas.microsoft.com/office/drawing/2014/main" xmlns="" id="{C44AD4EC-91A8-69E4-5A3D-8FAEFD5AC58F}"/>
              </a:ext>
            </a:extLst>
          </p:cNvPr>
          <p:cNvPicPr>
            <a:picLocks noChangeAspect="1"/>
          </p:cNvPicPr>
          <p:nvPr/>
        </p:nvPicPr>
        <p:blipFill>
          <a:blip r:embed="rId2"/>
          <a:stretch>
            <a:fillRect/>
          </a:stretch>
        </p:blipFill>
        <p:spPr>
          <a:xfrm>
            <a:off x="437939" y="2240280"/>
            <a:ext cx="4272866" cy="2377440"/>
          </a:xfrm>
          <a:prstGeom prst="rect">
            <a:avLst/>
          </a:prstGeom>
        </p:spPr>
      </p:pic>
      <p:sp>
        <p:nvSpPr>
          <p:cNvPr id="4" name="Content Placeholder 3">
            <a:extLst>
              <a:ext uri="{FF2B5EF4-FFF2-40B4-BE49-F238E27FC236}">
                <a16:creationId xmlns:a16="http://schemas.microsoft.com/office/drawing/2014/main" xmlns="" id="{3D9CD1E1-7793-9A75-EDCD-30C510702261}"/>
              </a:ext>
            </a:extLst>
          </p:cNvPr>
          <p:cNvSpPr>
            <a:spLocks noGrp="1"/>
          </p:cNvSpPr>
          <p:nvPr>
            <p:ph idx="1"/>
          </p:nvPr>
        </p:nvSpPr>
        <p:spPr>
          <a:xfrm>
            <a:off x="5581861" y="150607"/>
            <a:ext cx="6172200" cy="6551407"/>
          </a:xfrm>
        </p:spPr>
        <p:txBody>
          <a:bodyPr anchor="ctr">
            <a:normAutofit/>
          </a:bodyPr>
          <a:lstStyle/>
          <a:p>
            <a:pPr marL="0" indent="0">
              <a:lnSpc>
                <a:spcPct val="100000"/>
              </a:lnSpc>
              <a:spcBef>
                <a:spcPts val="1800"/>
              </a:spcBef>
              <a:buNone/>
            </a:pPr>
            <a:endParaRPr lang="en-US" sz="2400" b="1"/>
          </a:p>
          <a:p>
            <a:pPr lvl="1">
              <a:lnSpc>
                <a:spcPct val="100000"/>
              </a:lnSpc>
              <a:spcBef>
                <a:spcPts val="1800"/>
              </a:spcBef>
            </a:pPr>
            <a:r>
              <a:rPr lang="en-US">
                <a:latin typeface="Nunito"/>
              </a:rPr>
              <a:t>Guarantee communications are accessible to connect with the widest audience possible (e.g., translation, use of simple, non-technical language, using alt text on images). </a:t>
            </a:r>
          </a:p>
          <a:p>
            <a:pPr lvl="1">
              <a:lnSpc>
                <a:spcPct val="100000"/>
              </a:lnSpc>
              <a:spcBef>
                <a:spcPts val="1800"/>
              </a:spcBef>
            </a:pPr>
            <a:r>
              <a:rPr lang="en-US">
                <a:latin typeface="Nunito"/>
              </a:rPr>
              <a:t>Partner with established family engagement networks (e.g., Parent Teacher organizations) to offer just-in-time technology support.</a:t>
            </a:r>
          </a:p>
          <a:p>
            <a:pPr lvl="1">
              <a:lnSpc>
                <a:spcPct val="100000"/>
              </a:lnSpc>
              <a:spcBef>
                <a:spcPts val="1800"/>
              </a:spcBef>
            </a:pPr>
            <a:r>
              <a:rPr lang="en-US">
                <a:latin typeface="Nunito"/>
              </a:rPr>
              <a:t>Allow extra time for family meetings when an attendee is non-English speaking to ensure complete understanding.</a:t>
            </a:r>
          </a:p>
        </p:txBody>
      </p:sp>
    </p:spTree>
    <p:extLst>
      <p:ext uri="{BB962C8B-B14F-4D97-AF65-F5344CB8AC3E}">
        <p14:creationId xmlns:p14="http://schemas.microsoft.com/office/powerpoint/2010/main" xmlns="" val="242419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E9DF6-9DA4-E4EE-CDF2-798525DBA9B9}"/>
              </a:ext>
            </a:extLst>
          </p:cNvPr>
          <p:cNvSpPr>
            <a:spLocks noGrp="1"/>
          </p:cNvSpPr>
          <p:nvPr>
            <p:ph type="title"/>
          </p:nvPr>
        </p:nvSpPr>
        <p:spPr/>
        <p:txBody>
          <a:bodyPr/>
          <a:lstStyle/>
          <a:p>
            <a:r>
              <a:rPr lang="en-US"/>
              <a:t>Infrastructure Family Engagement Practices</a:t>
            </a:r>
          </a:p>
        </p:txBody>
      </p:sp>
      <p:sp>
        <p:nvSpPr>
          <p:cNvPr id="3" name="Text Placeholder 2">
            <a:extLst>
              <a:ext uri="{FF2B5EF4-FFF2-40B4-BE49-F238E27FC236}">
                <a16:creationId xmlns:a16="http://schemas.microsoft.com/office/drawing/2014/main" xmlns="" id="{CDCFF751-20DE-8E4C-D90C-803C08F1929C}"/>
              </a:ext>
            </a:extLst>
          </p:cNvPr>
          <p:cNvSpPr>
            <a:spLocks noGrp="1"/>
          </p:cNvSpPr>
          <p:nvPr>
            <p:ph type="body" idx="1"/>
          </p:nvPr>
        </p:nvSpPr>
        <p:spPr/>
        <p:txBody>
          <a:bodyPr/>
          <a:lstStyle/>
          <a:p>
            <a:r>
              <a:rPr lang="en-US" sz="2400" b="1"/>
              <a:t>Provide Families Access:</a:t>
            </a:r>
            <a:endParaRPr lang="en-US"/>
          </a:p>
        </p:txBody>
      </p:sp>
      <p:sp>
        <p:nvSpPr>
          <p:cNvPr id="4" name="Content Placeholder 3">
            <a:extLst>
              <a:ext uri="{FF2B5EF4-FFF2-40B4-BE49-F238E27FC236}">
                <a16:creationId xmlns:a16="http://schemas.microsoft.com/office/drawing/2014/main" xmlns="" id="{1FABE0F6-7032-CA71-DBA1-9036BE806F5F}"/>
              </a:ext>
            </a:extLst>
          </p:cNvPr>
          <p:cNvSpPr>
            <a:spLocks noGrp="1"/>
          </p:cNvSpPr>
          <p:nvPr>
            <p:ph sz="half" idx="2"/>
          </p:nvPr>
        </p:nvSpPr>
        <p:spPr/>
        <p:txBody>
          <a:bodyPr/>
          <a:lstStyle/>
          <a:p>
            <a:pPr marL="0" indent="0">
              <a:buNone/>
            </a:pPr>
            <a:r>
              <a:rPr lang="en-US" sz="2400"/>
              <a:t>District technology leaders provide families with adequate access to district technology tools and subscriptions.</a:t>
            </a:r>
          </a:p>
        </p:txBody>
      </p:sp>
      <p:sp>
        <p:nvSpPr>
          <p:cNvPr id="5" name="Text Placeholder 4">
            <a:extLst>
              <a:ext uri="{FF2B5EF4-FFF2-40B4-BE49-F238E27FC236}">
                <a16:creationId xmlns:a16="http://schemas.microsoft.com/office/drawing/2014/main" xmlns="" id="{0887B765-46E1-633D-9E38-BBEE0873F47E}"/>
              </a:ext>
            </a:extLst>
          </p:cNvPr>
          <p:cNvSpPr>
            <a:spLocks noGrp="1"/>
          </p:cNvSpPr>
          <p:nvPr>
            <p:ph type="body" sz="quarter" idx="3"/>
          </p:nvPr>
        </p:nvSpPr>
        <p:spPr>
          <a:xfrm>
            <a:off x="6194426" y="1681163"/>
            <a:ext cx="5675188" cy="823912"/>
          </a:xfrm>
        </p:spPr>
        <p:txBody>
          <a:bodyPr/>
          <a:lstStyle/>
          <a:p>
            <a:r>
              <a:rPr lang="en-US" sz="2400" b="1"/>
              <a:t>Provide Technical Support to Families: </a:t>
            </a:r>
            <a:endParaRPr lang="en-US"/>
          </a:p>
        </p:txBody>
      </p:sp>
      <p:sp>
        <p:nvSpPr>
          <p:cNvPr id="6" name="Content Placeholder 5">
            <a:extLst>
              <a:ext uri="{FF2B5EF4-FFF2-40B4-BE49-F238E27FC236}">
                <a16:creationId xmlns:a16="http://schemas.microsoft.com/office/drawing/2014/main" xmlns="" id="{18B82F9F-557F-8B35-B666-A56666954E29}"/>
              </a:ext>
            </a:extLst>
          </p:cNvPr>
          <p:cNvSpPr>
            <a:spLocks noGrp="1"/>
          </p:cNvSpPr>
          <p:nvPr>
            <p:ph sz="quarter" idx="4"/>
          </p:nvPr>
        </p:nvSpPr>
        <p:spPr/>
        <p:txBody>
          <a:bodyPr/>
          <a:lstStyle/>
          <a:p>
            <a:pPr marL="0" indent="0">
              <a:buNone/>
            </a:pPr>
            <a:r>
              <a:rPr lang="en-US" sz="2400"/>
              <a:t>District leaders provide timely, responsive, and quality technical support to families.</a:t>
            </a:r>
          </a:p>
        </p:txBody>
      </p:sp>
      <p:pic>
        <p:nvPicPr>
          <p:cNvPr id="10" name="Picture 9" descr="CITES Infrastructure icon. An open laptop device with a gear and a badge on the screen.">
            <a:extLst>
              <a:ext uri="{FF2B5EF4-FFF2-40B4-BE49-F238E27FC236}">
                <a16:creationId xmlns:a16="http://schemas.microsoft.com/office/drawing/2014/main" xmlns="" id="{31C57E59-4C76-72B7-A795-D8FA7A42DAC3}"/>
              </a:ext>
            </a:extLst>
          </p:cNvPr>
          <p:cNvPicPr>
            <a:picLocks noChangeAspect="1"/>
          </p:cNvPicPr>
          <p:nvPr/>
        </p:nvPicPr>
        <p:blipFill>
          <a:blip r:embed="rId2"/>
          <a:stretch>
            <a:fillRect/>
          </a:stretch>
        </p:blipFill>
        <p:spPr>
          <a:xfrm>
            <a:off x="10488705" y="5176837"/>
            <a:ext cx="1473902" cy="1481235"/>
          </a:xfrm>
          <a:prstGeom prst="rect">
            <a:avLst/>
          </a:prstGeom>
        </p:spPr>
      </p:pic>
    </p:spTree>
    <p:extLst>
      <p:ext uri="{BB962C8B-B14F-4D97-AF65-F5344CB8AC3E}">
        <p14:creationId xmlns:p14="http://schemas.microsoft.com/office/powerpoint/2010/main" xmlns="" val="671303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a:xfrm>
            <a:off x="345517" y="289034"/>
            <a:ext cx="4291787" cy="1884012"/>
          </a:xfrm>
        </p:spPr>
        <p:txBody>
          <a:bodyPr vert="horz" lIns="91440" tIns="45720" rIns="91440" bIns="45720" rtlCol="0" anchor="b">
            <a:normAutofit/>
          </a:bodyPr>
          <a:lstStyle/>
          <a:p>
            <a:r>
              <a:rPr lang="en-US" sz="3100">
                <a:latin typeface="Nunito"/>
              </a:rPr>
              <a:t>Infrastructure Actions to Provide Families Access</a:t>
            </a:r>
            <a:endParaRPr lang="en-US">
              <a:latin typeface="Nunito"/>
            </a:endParaRPr>
          </a:p>
        </p:txBody>
      </p:sp>
      <p:pic>
        <p:nvPicPr>
          <p:cNvPr id="3" name="Picture 2" descr="Line drawing of a laptop computer with a settings symbol and a security symbol">
            <a:extLst>
              <a:ext uri="{FF2B5EF4-FFF2-40B4-BE49-F238E27FC236}">
                <a16:creationId xmlns:a16="http://schemas.microsoft.com/office/drawing/2014/main" xmlns="" id="{47C0BEE1-9109-5BB2-F4CF-8CDD43A1B73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5741" y="2308596"/>
            <a:ext cx="4291787" cy="2415760"/>
          </a:xfrm>
          <a:prstGeom prst="rect">
            <a:avLst/>
          </a:prstGeom>
          <a:noFill/>
          <a:extLst>
            <a:ext uri="{909E8E84-426E-40DD-AFC4-6F175D3DCCD1}">
              <a14:hiddenFill xmlns:a14="http://schemas.microsoft.com/office/drawing/2010/main" xmlns="">
                <a:solidFill>
                  <a:srgbClr val="FFFFFF"/>
                </a:solidFill>
              </a14:hiddenFill>
            </a:ext>
          </a:extLst>
        </p:spPr>
      </p:pic>
      <p:sp>
        <p:nvSpPr>
          <p:cNvPr id="474" name="Content Placeholder 473">
            <a:extLst>
              <a:ext uri="{FF2B5EF4-FFF2-40B4-BE49-F238E27FC236}">
                <a16:creationId xmlns:a16="http://schemas.microsoft.com/office/drawing/2014/main" xmlns="" id="{970D5F52-6D12-FB2F-55DF-75C2E511C4AA}"/>
              </a:ext>
            </a:extLst>
          </p:cNvPr>
          <p:cNvSpPr>
            <a:spLocks noGrp="1"/>
          </p:cNvSpPr>
          <p:nvPr>
            <p:ph idx="1"/>
          </p:nvPr>
        </p:nvSpPr>
        <p:spPr>
          <a:xfrm>
            <a:off x="5484744" y="544848"/>
            <a:ext cx="6172200" cy="5748624"/>
          </a:xfrm>
        </p:spPr>
        <p:txBody>
          <a:bodyPr vert="horz" lIns="91440" tIns="45720" rIns="91440" bIns="45720" rtlCol="0" anchor="ctr">
            <a:normAutofit fontScale="85000" lnSpcReduction="10000"/>
          </a:bodyPr>
          <a:lstStyle/>
          <a:p>
            <a:pPr>
              <a:lnSpc>
                <a:spcPct val="120000"/>
              </a:lnSpc>
              <a:spcBef>
                <a:spcPts val="1800"/>
              </a:spcBef>
            </a:pPr>
            <a:r>
              <a:rPr lang="en-US" sz="2800">
                <a:latin typeface="Nunito"/>
              </a:rPr>
              <a:t>Provide a parent app or portal as a one-stop-shop for family communication and information gathering. </a:t>
            </a:r>
            <a:endParaRPr lang="en-US">
              <a:latin typeface="Nunito"/>
            </a:endParaRPr>
          </a:p>
          <a:p>
            <a:pPr>
              <a:lnSpc>
                <a:spcPct val="120000"/>
              </a:lnSpc>
              <a:spcBef>
                <a:spcPts val="1800"/>
              </a:spcBef>
            </a:pPr>
            <a:r>
              <a:rPr lang="en-US" sz="2800">
                <a:latin typeface="Nunito"/>
              </a:rPr>
              <a:t>Share a comprehensive list of digital tools the district uses with general information, log in information.</a:t>
            </a:r>
          </a:p>
          <a:p>
            <a:pPr>
              <a:lnSpc>
                <a:spcPct val="120000"/>
              </a:lnSpc>
              <a:spcBef>
                <a:spcPts val="1800"/>
              </a:spcBef>
            </a:pPr>
            <a:r>
              <a:rPr lang="en-US" sz="2800">
                <a:latin typeface="Nunito"/>
              </a:rPr>
              <a:t>Publicize the district’s student privacy and security policies and share best practices. </a:t>
            </a:r>
          </a:p>
          <a:p>
            <a:pPr>
              <a:lnSpc>
                <a:spcPct val="120000"/>
              </a:lnSpc>
              <a:spcBef>
                <a:spcPts val="1800"/>
              </a:spcBef>
            </a:pPr>
            <a:r>
              <a:rPr lang="en-US" sz="2800">
                <a:latin typeface="Nunito"/>
              </a:rPr>
              <a:t>Establish a process for families, support staff, and AT providers of students with low incidence and/or significant disabilities to access student accounts.</a:t>
            </a:r>
          </a:p>
        </p:txBody>
      </p:sp>
    </p:spTree>
    <p:extLst>
      <p:ext uri="{BB962C8B-B14F-4D97-AF65-F5344CB8AC3E}">
        <p14:creationId xmlns:p14="http://schemas.microsoft.com/office/powerpoint/2010/main" xmlns="" val="3492192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a:xfrm>
            <a:off x="345517" y="289034"/>
            <a:ext cx="4215725" cy="2019562"/>
          </a:xfrm>
        </p:spPr>
        <p:txBody>
          <a:bodyPr vert="horz" lIns="91440" tIns="45720" rIns="91440" bIns="45720" rtlCol="0" anchor="b">
            <a:normAutofit fontScale="90000"/>
          </a:bodyPr>
          <a:lstStyle/>
          <a:p>
            <a:r>
              <a:rPr lang="en-US">
                <a:latin typeface="Nunito"/>
              </a:rPr>
              <a:t>Infrastructure Practices to Provide Families Technical Support</a:t>
            </a:r>
          </a:p>
        </p:txBody>
      </p:sp>
      <p:pic>
        <p:nvPicPr>
          <p:cNvPr id="3" name="Picture 2" descr="Line drawing of a laptop computer with a settings symbol and a security symbol">
            <a:extLst>
              <a:ext uri="{FF2B5EF4-FFF2-40B4-BE49-F238E27FC236}">
                <a16:creationId xmlns:a16="http://schemas.microsoft.com/office/drawing/2014/main" xmlns="" id="{47C0BEE1-9109-5BB2-F4CF-8CDD43A1B73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5741" y="2308596"/>
            <a:ext cx="4291787" cy="2415760"/>
          </a:xfrm>
          <a:prstGeom prst="rect">
            <a:avLst/>
          </a:prstGeom>
          <a:noFill/>
          <a:extLst>
            <a:ext uri="{909E8E84-426E-40DD-AFC4-6F175D3DCCD1}">
              <a14:hiddenFill xmlns:a14="http://schemas.microsoft.com/office/drawing/2010/main" xmlns="">
                <a:solidFill>
                  <a:srgbClr val="FFFFFF"/>
                </a:solidFill>
              </a14:hiddenFill>
            </a:ext>
          </a:extLst>
        </p:spPr>
      </p:pic>
      <p:sp>
        <p:nvSpPr>
          <p:cNvPr id="474" name="Content Placeholder 473">
            <a:extLst>
              <a:ext uri="{FF2B5EF4-FFF2-40B4-BE49-F238E27FC236}">
                <a16:creationId xmlns:a16="http://schemas.microsoft.com/office/drawing/2014/main" xmlns="" id="{970D5F52-6D12-FB2F-55DF-75C2E511C4AA}"/>
              </a:ext>
            </a:extLst>
          </p:cNvPr>
          <p:cNvSpPr>
            <a:spLocks noGrp="1"/>
          </p:cNvSpPr>
          <p:nvPr>
            <p:ph idx="1"/>
          </p:nvPr>
        </p:nvSpPr>
        <p:spPr>
          <a:xfrm>
            <a:off x="5539172" y="286313"/>
            <a:ext cx="6172200" cy="6143231"/>
          </a:xfrm>
        </p:spPr>
        <p:txBody>
          <a:bodyPr vert="horz" lIns="91440" tIns="45720" rIns="91440" bIns="45720" rtlCol="0" anchor="ctr">
            <a:noAutofit/>
          </a:bodyPr>
          <a:lstStyle/>
          <a:p>
            <a:pPr>
              <a:lnSpc>
                <a:spcPct val="100000"/>
              </a:lnSpc>
              <a:spcBef>
                <a:spcPts val="1800"/>
              </a:spcBef>
            </a:pPr>
            <a:r>
              <a:rPr lang="en-US">
                <a:latin typeface="Nunito"/>
              </a:rPr>
              <a:t>Solicit feedback from families when provisioning technology devices and software to students with disabilities, to ensure the usability and accessibility of that technology.</a:t>
            </a:r>
          </a:p>
          <a:p>
            <a:pPr>
              <a:lnSpc>
                <a:spcPct val="100000"/>
              </a:lnSpc>
              <a:spcBef>
                <a:spcPts val="1800"/>
              </a:spcBef>
            </a:pPr>
            <a:r>
              <a:rPr lang="en-US">
                <a:latin typeface="Nunito"/>
              </a:rPr>
              <a:t>Host easy to access trainings using multiple modalities to all families for commonly used digital tools in the district, including accessible technologies and materials and assistive technologies.</a:t>
            </a:r>
          </a:p>
          <a:p>
            <a:pPr>
              <a:lnSpc>
                <a:spcPct val="100000"/>
              </a:lnSpc>
              <a:spcBef>
                <a:spcPts val="1800"/>
              </a:spcBef>
            </a:pPr>
            <a:r>
              <a:rPr lang="en-US">
                <a:latin typeface="Nunito"/>
              </a:rPr>
              <a:t>Offer help desk support to all families and ensure help desk staff are knowledgeable about accessible and assistive technologies to offer comprehensive support to families of students with disabilities.</a:t>
            </a:r>
          </a:p>
        </p:txBody>
      </p:sp>
    </p:spTree>
    <p:extLst>
      <p:ext uri="{BB962C8B-B14F-4D97-AF65-F5344CB8AC3E}">
        <p14:creationId xmlns:p14="http://schemas.microsoft.com/office/powerpoint/2010/main" xmlns="" val="299244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45E486-A087-5C57-69D2-2A8FA3019EC7}"/>
              </a:ext>
            </a:extLst>
          </p:cNvPr>
          <p:cNvSpPr>
            <a:spLocks noGrp="1"/>
          </p:cNvSpPr>
          <p:nvPr>
            <p:ph type="title"/>
          </p:nvPr>
        </p:nvSpPr>
        <p:spPr/>
        <p:txBody>
          <a:bodyPr/>
          <a:lstStyle/>
          <a:p>
            <a:r>
              <a:rPr lang="en-US">
                <a:latin typeface="Nunito"/>
              </a:rPr>
              <a:t>Session Facilitators</a:t>
            </a:r>
            <a:endParaRPr lang="en-US"/>
          </a:p>
        </p:txBody>
      </p:sp>
      <p:pic>
        <p:nvPicPr>
          <p:cNvPr id="7" name="Picture 6" descr="Headshot of Christine fox.">
            <a:extLst>
              <a:ext uri="{FF2B5EF4-FFF2-40B4-BE49-F238E27FC236}">
                <a16:creationId xmlns:a16="http://schemas.microsoft.com/office/drawing/2014/main" xmlns="" id="{45C4C4EC-01A6-3024-B1FE-6BB2F82AEEF0}"/>
              </a:ext>
            </a:extLst>
          </p:cNvPr>
          <p:cNvPicPr>
            <a:picLocks noChangeAspect="1"/>
          </p:cNvPicPr>
          <p:nvPr/>
        </p:nvPicPr>
        <p:blipFill rotWithShape="1">
          <a:blip r:embed="rId2"/>
          <a:srcRect l="43816"/>
          <a:stretch/>
        </p:blipFill>
        <p:spPr>
          <a:xfrm>
            <a:off x="923869" y="2027872"/>
            <a:ext cx="2610706" cy="2613758"/>
          </a:xfrm>
          <a:prstGeom prst="ellipse">
            <a:avLst/>
          </a:prstGeom>
        </p:spPr>
      </p:pic>
      <p:sp>
        <p:nvSpPr>
          <p:cNvPr id="9" name="Text Placeholder 2">
            <a:extLst>
              <a:ext uri="{FF2B5EF4-FFF2-40B4-BE49-F238E27FC236}">
                <a16:creationId xmlns:a16="http://schemas.microsoft.com/office/drawing/2014/main" xmlns="" id="{C859BCEE-3D75-2E12-6887-EFAFF4E8337F}"/>
              </a:ext>
            </a:extLst>
          </p:cNvPr>
          <p:cNvSpPr txBox="1">
            <a:spLocks/>
          </p:cNvSpPr>
          <p:nvPr/>
        </p:nvSpPr>
        <p:spPr>
          <a:xfrm>
            <a:off x="-272374" y="4774776"/>
            <a:ext cx="5144880" cy="163860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Nunit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Nunito"/>
              </a:rPr>
              <a:t>Christine Fox</a:t>
            </a:r>
            <a:endParaRPr lang="en-US"/>
          </a:p>
          <a:p>
            <a:r>
              <a:rPr lang="en-US">
                <a:latin typeface="Nunito"/>
              </a:rPr>
              <a:t>Project Director, CITES</a:t>
            </a:r>
          </a:p>
          <a:p>
            <a:r>
              <a:rPr lang="en-US">
                <a:latin typeface="Nunito"/>
              </a:rPr>
              <a:t>CAST</a:t>
            </a:r>
            <a:endParaRPr lang="en-US"/>
          </a:p>
          <a:p>
            <a:r>
              <a:rPr lang="en-US">
                <a:latin typeface="Nunito"/>
              </a:rPr>
              <a:t>@</a:t>
            </a:r>
            <a:r>
              <a:rPr lang="en-US" err="1">
                <a:latin typeface="Nunito"/>
              </a:rPr>
              <a:t>cafox</a:t>
            </a:r>
            <a:endParaRPr lang="en-US"/>
          </a:p>
        </p:txBody>
      </p:sp>
      <p:pic>
        <p:nvPicPr>
          <p:cNvPr id="6" name="Picture 6" descr="photo of Maggie Pickett">
            <a:extLst>
              <a:ext uri="{FF2B5EF4-FFF2-40B4-BE49-F238E27FC236}">
                <a16:creationId xmlns:a16="http://schemas.microsoft.com/office/drawing/2014/main" xmlns="" id="{29269B64-3200-5BA4-DA05-548BC2AE6D4A}"/>
              </a:ext>
            </a:extLst>
          </p:cNvPr>
          <p:cNvPicPr>
            <a:picLocks noGrp="1" noChangeAspect="1"/>
          </p:cNvPicPr>
          <p:nvPr>
            <p:ph type="pic" idx="13"/>
          </p:nvPr>
        </p:nvPicPr>
        <p:blipFill rotWithShape="1">
          <a:blip r:embed="rId3"/>
          <a:srcRect l="3239" r="3239"/>
          <a:stretch/>
        </p:blipFill>
        <p:spPr>
          <a:xfrm>
            <a:off x="4872506" y="2027871"/>
            <a:ext cx="2743200" cy="2613758"/>
          </a:xfrm>
          <a:prstGeom prst="ellipse">
            <a:avLst/>
          </a:prstGeom>
        </p:spPr>
      </p:pic>
      <p:sp>
        <p:nvSpPr>
          <p:cNvPr id="3" name="Text Placeholder 2">
            <a:extLst>
              <a:ext uri="{FF2B5EF4-FFF2-40B4-BE49-F238E27FC236}">
                <a16:creationId xmlns:a16="http://schemas.microsoft.com/office/drawing/2014/main" xmlns="" id="{628C165E-D28A-E231-B3A8-04B02CA3DA22}"/>
              </a:ext>
            </a:extLst>
          </p:cNvPr>
          <p:cNvSpPr>
            <a:spLocks noGrp="1"/>
          </p:cNvSpPr>
          <p:nvPr>
            <p:ph type="body" sz="half" idx="16"/>
          </p:nvPr>
        </p:nvSpPr>
        <p:spPr>
          <a:xfrm>
            <a:off x="3752918" y="4774776"/>
            <a:ext cx="5144880" cy="1638605"/>
          </a:xfrm>
        </p:spPr>
        <p:txBody>
          <a:bodyPr vert="horz" lIns="91440" tIns="45720" rIns="91440" bIns="45720" rtlCol="0" anchor="t">
            <a:normAutofit fontScale="92500" lnSpcReduction="20000"/>
          </a:bodyPr>
          <a:lstStyle/>
          <a:p>
            <a:r>
              <a:rPr lang="en-US" b="1">
                <a:latin typeface="Nunito"/>
              </a:rPr>
              <a:t>Maggie Pickett</a:t>
            </a:r>
            <a:endParaRPr lang="en-US"/>
          </a:p>
          <a:p>
            <a:r>
              <a:rPr lang="en-US">
                <a:latin typeface="Nunito"/>
              </a:rPr>
              <a:t>she/her</a:t>
            </a:r>
          </a:p>
          <a:p>
            <a:r>
              <a:rPr lang="en-US">
                <a:latin typeface="Nunito"/>
              </a:rPr>
              <a:t>Senior Technical Assistance Specialist</a:t>
            </a:r>
          </a:p>
          <a:p>
            <a:r>
              <a:rPr lang="en-US">
                <a:latin typeface="Nunito"/>
              </a:rPr>
              <a:t>CAST</a:t>
            </a:r>
            <a:endParaRPr lang="en-US"/>
          </a:p>
          <a:p>
            <a:r>
              <a:rPr lang="en-US">
                <a:latin typeface="Nunito"/>
              </a:rPr>
              <a:t>@</a:t>
            </a:r>
            <a:r>
              <a:rPr lang="en-US" err="1">
                <a:latin typeface="Nunito"/>
              </a:rPr>
              <a:t>MaggieP_AT</a:t>
            </a:r>
            <a:endParaRPr lang="en-US"/>
          </a:p>
        </p:txBody>
      </p:sp>
      <p:pic>
        <p:nvPicPr>
          <p:cNvPr id="4" name="Picture 4" descr="Headshot of Michelle Soriano. Michelle is wearing a bright yellow blazer and stylish earrings.">
            <a:extLst>
              <a:ext uri="{FF2B5EF4-FFF2-40B4-BE49-F238E27FC236}">
                <a16:creationId xmlns:a16="http://schemas.microsoft.com/office/drawing/2014/main" xmlns="" id="{E3767471-41F5-4D71-4635-756E5315154C}"/>
              </a:ext>
            </a:extLst>
          </p:cNvPr>
          <p:cNvPicPr>
            <a:picLocks noGrp="1" noChangeAspect="1"/>
          </p:cNvPicPr>
          <p:nvPr>
            <p:ph type="pic" idx="15"/>
          </p:nvPr>
        </p:nvPicPr>
        <p:blipFill rotWithShape="1">
          <a:blip r:embed="rId4"/>
          <a:srcRect t="1629" b="1629"/>
          <a:stretch/>
        </p:blipFill>
        <p:spPr>
          <a:xfrm>
            <a:off x="8816546" y="1894723"/>
            <a:ext cx="2743200" cy="2613758"/>
          </a:xfrm>
          <a:prstGeom prst="ellipse">
            <a:avLst/>
          </a:prstGeom>
        </p:spPr>
      </p:pic>
      <p:sp>
        <p:nvSpPr>
          <p:cNvPr id="8" name="Text Placeholder 2">
            <a:extLst>
              <a:ext uri="{FF2B5EF4-FFF2-40B4-BE49-F238E27FC236}">
                <a16:creationId xmlns:a16="http://schemas.microsoft.com/office/drawing/2014/main" xmlns="" id="{3D2F21A1-8B65-1B2E-85A7-AB2DA362AD31}"/>
              </a:ext>
            </a:extLst>
          </p:cNvPr>
          <p:cNvSpPr txBox="1">
            <a:spLocks/>
          </p:cNvSpPr>
          <p:nvPr/>
        </p:nvSpPr>
        <p:spPr>
          <a:xfrm>
            <a:off x="7615706" y="4774777"/>
            <a:ext cx="5144880" cy="1638605"/>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Nunito"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unito"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Nunito"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Nunito"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Nunit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Nunito"/>
              </a:rPr>
              <a:t>Michelle Soriano</a:t>
            </a:r>
            <a:endParaRPr lang="en-US" b="1"/>
          </a:p>
          <a:p>
            <a:r>
              <a:rPr lang="en-US">
                <a:latin typeface="Nunito"/>
              </a:rPr>
              <a:t>she/her</a:t>
            </a:r>
          </a:p>
          <a:p>
            <a:r>
              <a:rPr lang="en-US">
                <a:latin typeface="Nunito"/>
              </a:rPr>
              <a:t>Technical Assistance Specialist</a:t>
            </a:r>
          </a:p>
          <a:p>
            <a:r>
              <a:rPr lang="en-US">
                <a:latin typeface="Nunito"/>
              </a:rPr>
              <a:t>CAST</a:t>
            </a:r>
            <a:endParaRPr lang="en-US"/>
          </a:p>
          <a:p>
            <a:r>
              <a:rPr lang="en-US">
                <a:latin typeface="Nunito"/>
              </a:rPr>
              <a:t>@MichelleEDUC8</a:t>
            </a:r>
            <a:endParaRPr lang="en-US"/>
          </a:p>
        </p:txBody>
      </p:sp>
    </p:spTree>
    <p:extLst>
      <p:ext uri="{BB962C8B-B14F-4D97-AF65-F5344CB8AC3E}">
        <p14:creationId xmlns:p14="http://schemas.microsoft.com/office/powerpoint/2010/main" xmlns="" val="279852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173862-819D-B80E-700E-3C04E8D64367}"/>
              </a:ext>
            </a:extLst>
          </p:cNvPr>
          <p:cNvSpPr>
            <a:spLocks noGrp="1"/>
          </p:cNvSpPr>
          <p:nvPr>
            <p:ph type="title"/>
          </p:nvPr>
        </p:nvSpPr>
        <p:spPr>
          <a:xfrm>
            <a:off x="345519" y="457203"/>
            <a:ext cx="4323300" cy="1600200"/>
          </a:xfrm>
        </p:spPr>
        <p:txBody>
          <a:bodyPr/>
          <a:lstStyle/>
          <a:p>
            <a:r>
              <a:rPr lang="en-US"/>
              <a:t>Discuss District-Level Practices</a:t>
            </a:r>
          </a:p>
        </p:txBody>
      </p:sp>
      <p:sp>
        <p:nvSpPr>
          <p:cNvPr id="3" name="Text Placeholder 2">
            <a:extLst>
              <a:ext uri="{FF2B5EF4-FFF2-40B4-BE49-F238E27FC236}">
                <a16:creationId xmlns:a16="http://schemas.microsoft.com/office/drawing/2014/main" xmlns="" id="{E24B3821-EBBE-912E-5DA6-A973174B55D4}"/>
              </a:ext>
            </a:extLst>
          </p:cNvPr>
          <p:cNvSpPr>
            <a:spLocks noGrp="1"/>
          </p:cNvSpPr>
          <p:nvPr>
            <p:ph type="body" sz="half" idx="2"/>
          </p:nvPr>
        </p:nvSpPr>
        <p:spPr>
          <a:xfrm>
            <a:off x="345519" y="2323651"/>
            <a:ext cx="4323300" cy="3545339"/>
          </a:xfrm>
        </p:spPr>
        <p:txBody>
          <a:bodyPr>
            <a:normAutofit/>
          </a:bodyPr>
          <a:lstStyle/>
          <a:p>
            <a:r>
              <a:rPr lang="en-US" sz="3200"/>
              <a:t>In the chat, share one thing that:</a:t>
            </a:r>
          </a:p>
          <a:p>
            <a:pPr marL="457200" indent="-457200">
              <a:buFont typeface="Arial" panose="020B0604020202020204" pitchFamily="34" charset="0"/>
              <a:buChar char="•"/>
            </a:pPr>
            <a:r>
              <a:rPr lang="en-US" sz="3200" b="1"/>
              <a:t>Squared</a:t>
            </a:r>
            <a:r>
              <a:rPr lang="en-US" sz="3200"/>
              <a:t> with your thinking</a:t>
            </a:r>
          </a:p>
          <a:p>
            <a:pPr marL="457200" indent="-457200">
              <a:buFont typeface="Arial" panose="020B0604020202020204" pitchFamily="34" charset="0"/>
              <a:buChar char="•"/>
            </a:pPr>
            <a:r>
              <a:rPr lang="en-US" sz="3200"/>
              <a:t>Still </a:t>
            </a:r>
            <a:r>
              <a:rPr lang="en-US" sz="3200" b="1"/>
              <a:t>circling</a:t>
            </a:r>
            <a:r>
              <a:rPr lang="en-US" sz="3200"/>
              <a:t> in your head</a:t>
            </a:r>
          </a:p>
        </p:txBody>
      </p:sp>
      <p:pic>
        <p:nvPicPr>
          <p:cNvPr id="5" name="Picture 4" descr="CITES Framework infrastructure icon. A laptop with a gear and a badge">
            <a:extLst>
              <a:ext uri="{FF2B5EF4-FFF2-40B4-BE49-F238E27FC236}">
                <a16:creationId xmlns:a16="http://schemas.microsoft.com/office/drawing/2014/main" xmlns="" id="{D3B1A5E7-21FC-4EA5-D251-9A0D6C8E3D50}"/>
              </a:ext>
            </a:extLst>
          </p:cNvPr>
          <p:cNvPicPr>
            <a:picLocks noChangeAspect="1"/>
          </p:cNvPicPr>
          <p:nvPr/>
        </p:nvPicPr>
        <p:blipFill>
          <a:blip r:embed="rId2"/>
          <a:stretch>
            <a:fillRect/>
          </a:stretch>
        </p:blipFill>
        <p:spPr>
          <a:xfrm>
            <a:off x="5475912" y="761925"/>
            <a:ext cx="3107990" cy="3123452"/>
          </a:xfrm>
          <a:prstGeom prst="rect">
            <a:avLst/>
          </a:prstGeom>
        </p:spPr>
      </p:pic>
      <p:pic>
        <p:nvPicPr>
          <p:cNvPr id="10" name="Picture 9" descr="CITES framework leadership icon. A rocket ship taking off.">
            <a:extLst>
              <a:ext uri="{FF2B5EF4-FFF2-40B4-BE49-F238E27FC236}">
                <a16:creationId xmlns:a16="http://schemas.microsoft.com/office/drawing/2014/main" xmlns="" id="{94F08339-43C6-CF20-3C9A-B74F707C22EF}"/>
              </a:ext>
            </a:extLst>
          </p:cNvPr>
          <p:cNvPicPr>
            <a:picLocks noChangeAspect="1"/>
          </p:cNvPicPr>
          <p:nvPr/>
        </p:nvPicPr>
        <p:blipFill>
          <a:blip r:embed="rId3"/>
          <a:stretch>
            <a:fillRect/>
          </a:stretch>
        </p:blipFill>
        <p:spPr>
          <a:xfrm>
            <a:off x="9084008" y="730526"/>
            <a:ext cx="3107991" cy="3123453"/>
          </a:xfrm>
          <a:prstGeom prst="rect">
            <a:avLst/>
          </a:prstGeom>
        </p:spPr>
      </p:pic>
      <p:pic>
        <p:nvPicPr>
          <p:cNvPr id="1026" name="Picture 2" descr="CITES family icon&#10;">
            <a:extLst>
              <a:ext uri="{FF2B5EF4-FFF2-40B4-BE49-F238E27FC236}">
                <a16:creationId xmlns:a16="http://schemas.microsoft.com/office/drawing/2014/main" xmlns="" id="{6A3E0ECE-2C7E-D52E-3B0A-23FB59FAFDB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29525" y="2761095"/>
            <a:ext cx="3008861" cy="28871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6273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EE56F-D0E1-268D-C89B-749A022894F8}"/>
              </a:ext>
            </a:extLst>
          </p:cNvPr>
          <p:cNvSpPr>
            <a:spLocks noGrp="1"/>
          </p:cNvSpPr>
          <p:nvPr>
            <p:ph type="title"/>
          </p:nvPr>
        </p:nvSpPr>
        <p:spPr/>
        <p:txBody>
          <a:bodyPr/>
          <a:lstStyle/>
          <a:p>
            <a:r>
              <a:rPr lang="en-US"/>
              <a:t>Assessment Family Engagement Practices 1 &amp; 2</a:t>
            </a:r>
          </a:p>
        </p:txBody>
      </p:sp>
      <p:sp>
        <p:nvSpPr>
          <p:cNvPr id="3" name="Text Placeholder 2">
            <a:extLst>
              <a:ext uri="{FF2B5EF4-FFF2-40B4-BE49-F238E27FC236}">
                <a16:creationId xmlns:a16="http://schemas.microsoft.com/office/drawing/2014/main" xmlns="" id="{FB61705A-2986-625E-D113-ACBD562BB304}"/>
              </a:ext>
            </a:extLst>
          </p:cNvPr>
          <p:cNvSpPr>
            <a:spLocks noGrp="1"/>
          </p:cNvSpPr>
          <p:nvPr>
            <p:ph type="body" idx="1"/>
          </p:nvPr>
        </p:nvSpPr>
        <p:spPr/>
        <p:txBody>
          <a:bodyPr/>
          <a:lstStyle/>
          <a:p>
            <a:r>
              <a:rPr lang="en-US" b="1"/>
              <a:t>Include Families in Large-Scale Assessment Administration</a:t>
            </a:r>
            <a:endParaRPr lang="en-US"/>
          </a:p>
        </p:txBody>
      </p:sp>
      <p:sp>
        <p:nvSpPr>
          <p:cNvPr id="11" name="Content Placeholder 10">
            <a:extLst>
              <a:ext uri="{FF2B5EF4-FFF2-40B4-BE49-F238E27FC236}">
                <a16:creationId xmlns:a16="http://schemas.microsoft.com/office/drawing/2014/main" xmlns="" id="{90A38264-64A7-C24A-CCC9-5DEB7E362DDF}"/>
              </a:ext>
            </a:extLst>
          </p:cNvPr>
          <p:cNvSpPr>
            <a:spLocks noGrp="1"/>
          </p:cNvSpPr>
          <p:nvPr>
            <p:ph sz="half" idx="2"/>
          </p:nvPr>
        </p:nvSpPr>
        <p:spPr/>
        <p:txBody>
          <a:bodyPr/>
          <a:lstStyle/>
          <a:p>
            <a:pPr marL="0" indent="0">
              <a:buNone/>
            </a:pPr>
            <a:r>
              <a:rPr lang="en-US"/>
              <a:t>District leaders include families as partners in managing large-scale assessments</a:t>
            </a:r>
          </a:p>
        </p:txBody>
      </p:sp>
      <p:sp>
        <p:nvSpPr>
          <p:cNvPr id="5" name="Text Placeholder 4">
            <a:extLst>
              <a:ext uri="{FF2B5EF4-FFF2-40B4-BE49-F238E27FC236}">
                <a16:creationId xmlns:a16="http://schemas.microsoft.com/office/drawing/2014/main" xmlns="" id="{BCA80EA8-7FC5-2831-E0B6-64DDD24DB332}"/>
              </a:ext>
            </a:extLst>
          </p:cNvPr>
          <p:cNvSpPr>
            <a:spLocks noGrp="1"/>
          </p:cNvSpPr>
          <p:nvPr>
            <p:ph type="body" sz="quarter" idx="3"/>
          </p:nvPr>
        </p:nvSpPr>
        <p:spPr/>
        <p:txBody>
          <a:bodyPr/>
          <a:lstStyle/>
          <a:p>
            <a:r>
              <a:rPr lang="en-US" b="1"/>
              <a:t>Include Families in Accommodation Decisions</a:t>
            </a:r>
            <a:endParaRPr lang="en-US"/>
          </a:p>
        </p:txBody>
      </p:sp>
      <p:sp>
        <p:nvSpPr>
          <p:cNvPr id="6" name="Content Placeholder 5">
            <a:extLst>
              <a:ext uri="{FF2B5EF4-FFF2-40B4-BE49-F238E27FC236}">
                <a16:creationId xmlns:a16="http://schemas.microsoft.com/office/drawing/2014/main" xmlns="" id="{6D425EBA-EC52-6E10-301E-C7ECABFD2C14}"/>
              </a:ext>
            </a:extLst>
          </p:cNvPr>
          <p:cNvSpPr>
            <a:spLocks noGrp="1"/>
          </p:cNvSpPr>
          <p:nvPr>
            <p:ph sz="quarter" idx="4"/>
          </p:nvPr>
        </p:nvSpPr>
        <p:spPr/>
        <p:txBody>
          <a:bodyPr/>
          <a:lstStyle/>
          <a:p>
            <a:pPr marL="0" indent="0">
              <a:buNone/>
            </a:pPr>
            <a:r>
              <a:rPr lang="en-US"/>
              <a:t>Educators include families as partners in decision-making for assessment accommodations.</a:t>
            </a:r>
          </a:p>
        </p:txBody>
      </p:sp>
      <p:pic>
        <p:nvPicPr>
          <p:cNvPr id="12" name="Content Placeholder 7" descr="CITES assessment icon. Icon consists of line graphs and bar graphs.">
            <a:extLst>
              <a:ext uri="{FF2B5EF4-FFF2-40B4-BE49-F238E27FC236}">
                <a16:creationId xmlns:a16="http://schemas.microsoft.com/office/drawing/2014/main" xmlns="" id="{1F62C1B6-CE80-6B6A-ED5A-D815482CF182}"/>
              </a:ext>
            </a:extLst>
          </p:cNvPr>
          <p:cNvPicPr>
            <a:picLocks noChangeAspect="1"/>
          </p:cNvPicPr>
          <p:nvPr/>
        </p:nvPicPr>
        <p:blipFill>
          <a:blip r:embed="rId2"/>
          <a:srcRect/>
          <a:stretch/>
        </p:blipFill>
        <p:spPr>
          <a:xfrm>
            <a:off x="10621572" y="5337943"/>
            <a:ext cx="1378239" cy="1371416"/>
          </a:xfrm>
          <a:prstGeom prst="rect">
            <a:avLst/>
          </a:prstGeom>
        </p:spPr>
      </p:pic>
    </p:spTree>
    <p:extLst>
      <p:ext uri="{BB962C8B-B14F-4D97-AF65-F5344CB8AC3E}">
        <p14:creationId xmlns:p14="http://schemas.microsoft.com/office/powerpoint/2010/main" xmlns="" val="2125642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EE56F-D0E1-268D-C89B-749A022894F8}"/>
              </a:ext>
            </a:extLst>
          </p:cNvPr>
          <p:cNvSpPr>
            <a:spLocks noGrp="1"/>
          </p:cNvSpPr>
          <p:nvPr>
            <p:ph type="title"/>
          </p:nvPr>
        </p:nvSpPr>
        <p:spPr/>
        <p:txBody>
          <a:bodyPr/>
          <a:lstStyle/>
          <a:p>
            <a:r>
              <a:rPr lang="en-US"/>
              <a:t>Assessment Family Engagement Practices 3</a:t>
            </a:r>
          </a:p>
        </p:txBody>
      </p:sp>
      <p:sp>
        <p:nvSpPr>
          <p:cNvPr id="3" name="Text Placeholder 2">
            <a:extLst>
              <a:ext uri="{FF2B5EF4-FFF2-40B4-BE49-F238E27FC236}">
                <a16:creationId xmlns:a16="http://schemas.microsoft.com/office/drawing/2014/main" xmlns="" id="{FB61705A-2986-625E-D113-ACBD562BB304}"/>
              </a:ext>
            </a:extLst>
          </p:cNvPr>
          <p:cNvSpPr>
            <a:spLocks noGrp="1"/>
          </p:cNvSpPr>
          <p:nvPr>
            <p:ph type="body" idx="1"/>
          </p:nvPr>
        </p:nvSpPr>
        <p:spPr/>
        <p:txBody>
          <a:bodyPr/>
          <a:lstStyle/>
          <a:p>
            <a:r>
              <a:rPr lang="en-US" b="1"/>
              <a:t>Include Families in Data-Based Decisions</a:t>
            </a:r>
            <a:endParaRPr lang="en-US"/>
          </a:p>
        </p:txBody>
      </p:sp>
      <p:sp>
        <p:nvSpPr>
          <p:cNvPr id="4" name="Content Placeholder 3">
            <a:extLst>
              <a:ext uri="{FF2B5EF4-FFF2-40B4-BE49-F238E27FC236}">
                <a16:creationId xmlns:a16="http://schemas.microsoft.com/office/drawing/2014/main" xmlns="" id="{F8F861F5-76EA-4242-CF0B-DE6749FBC5FF}"/>
              </a:ext>
            </a:extLst>
          </p:cNvPr>
          <p:cNvSpPr>
            <a:spLocks noGrp="1"/>
          </p:cNvSpPr>
          <p:nvPr>
            <p:ph sz="half" idx="2"/>
          </p:nvPr>
        </p:nvSpPr>
        <p:spPr/>
        <p:txBody>
          <a:bodyPr/>
          <a:lstStyle/>
          <a:p>
            <a:pPr marL="0" indent="0">
              <a:buNone/>
            </a:pPr>
            <a:r>
              <a:rPr lang="en-US" b="0" i="0" u="none" strike="noStrike">
                <a:solidFill>
                  <a:srgbClr val="000000"/>
                </a:solidFill>
                <a:effectLst/>
                <a:latin typeface="Nunito" pitchFamily="2" charset="77"/>
              </a:rPr>
              <a:t>District leaders and educators include families as partners in data-informed decision-making, including instructional and transitional, programmatic, and systemic.</a:t>
            </a:r>
            <a:r>
              <a:rPr lang="en-US"/>
              <a:t> </a:t>
            </a:r>
          </a:p>
        </p:txBody>
      </p:sp>
      <p:sp>
        <p:nvSpPr>
          <p:cNvPr id="5" name="Text Placeholder 4">
            <a:extLst>
              <a:ext uri="{FF2B5EF4-FFF2-40B4-BE49-F238E27FC236}">
                <a16:creationId xmlns:a16="http://schemas.microsoft.com/office/drawing/2014/main" xmlns="" id="{BCA80EA8-7FC5-2831-E0B6-64DDD24DB332}"/>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6D425EBA-EC52-6E10-301E-C7ECABFD2C14}"/>
              </a:ext>
            </a:extLst>
          </p:cNvPr>
          <p:cNvSpPr>
            <a:spLocks noGrp="1"/>
          </p:cNvSpPr>
          <p:nvPr>
            <p:ph sz="quarter" idx="4"/>
          </p:nvPr>
        </p:nvSpPr>
        <p:spPr/>
        <p:txBody>
          <a:bodyPr/>
          <a:lstStyle/>
          <a:p>
            <a:endParaRPr lang="en-US"/>
          </a:p>
        </p:txBody>
      </p:sp>
      <p:pic>
        <p:nvPicPr>
          <p:cNvPr id="7" name="Content Placeholder 7" descr="CITES Assessment icon. Icon consists of line graphs and bar graphs.">
            <a:extLst>
              <a:ext uri="{FF2B5EF4-FFF2-40B4-BE49-F238E27FC236}">
                <a16:creationId xmlns:a16="http://schemas.microsoft.com/office/drawing/2014/main" xmlns="" id="{882A9F0B-D230-9E19-2095-2BAE161F238F}"/>
              </a:ext>
            </a:extLst>
          </p:cNvPr>
          <p:cNvPicPr>
            <a:picLocks noChangeAspect="1"/>
          </p:cNvPicPr>
          <p:nvPr/>
        </p:nvPicPr>
        <p:blipFill>
          <a:blip r:embed="rId2"/>
          <a:srcRect/>
          <a:stretch/>
        </p:blipFill>
        <p:spPr>
          <a:xfrm>
            <a:off x="10621572" y="5337943"/>
            <a:ext cx="1378239" cy="1371416"/>
          </a:xfrm>
          <a:prstGeom prst="rect">
            <a:avLst/>
          </a:prstGeom>
        </p:spPr>
      </p:pic>
    </p:spTree>
    <p:extLst>
      <p:ext uri="{BB962C8B-B14F-4D97-AF65-F5344CB8AC3E}">
        <p14:creationId xmlns:p14="http://schemas.microsoft.com/office/powerpoint/2010/main" xmlns="" val="64201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a:xfrm>
            <a:off x="345517" y="311972"/>
            <a:ext cx="4223546" cy="1745428"/>
          </a:xfrm>
        </p:spPr>
        <p:txBody>
          <a:bodyPr vert="horz" lIns="91440" tIns="45720" rIns="91440" bIns="45720" rtlCol="0" anchor="t">
            <a:normAutofit fontScale="90000"/>
          </a:bodyPr>
          <a:lstStyle/>
          <a:p>
            <a:r>
              <a:rPr lang="en-US" sz="3300">
                <a:latin typeface="Nunito"/>
              </a:rPr>
              <a:t>Actions to Include Families in Large-Scale Assessment Accommodation Decisions</a:t>
            </a:r>
          </a:p>
        </p:txBody>
      </p:sp>
      <p:pic>
        <p:nvPicPr>
          <p:cNvPr id="3" name="Picture 2" descr="Line drawing of a bar graph with a line graph above">
            <a:extLst>
              <a:ext uri="{FF2B5EF4-FFF2-40B4-BE49-F238E27FC236}">
                <a16:creationId xmlns:a16="http://schemas.microsoft.com/office/drawing/2014/main" xmlns="" id="{5972C5E8-37D3-60A0-69B8-742F1FB92B0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8180" y="2423161"/>
            <a:ext cx="4223546" cy="2377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a:extLst>
              <a:ext uri="{FF2B5EF4-FFF2-40B4-BE49-F238E27FC236}">
                <a16:creationId xmlns:a16="http://schemas.microsoft.com/office/drawing/2014/main" xmlns="" id="{96417741-BF2B-5438-D72A-61694742B991}"/>
              </a:ext>
            </a:extLst>
          </p:cNvPr>
          <p:cNvSpPr>
            <a:spLocks noGrp="1"/>
          </p:cNvSpPr>
          <p:nvPr>
            <p:ph idx="1"/>
          </p:nvPr>
        </p:nvSpPr>
        <p:spPr>
          <a:xfrm>
            <a:off x="5524500" y="457201"/>
            <a:ext cx="6172200" cy="5885726"/>
          </a:xfrm>
        </p:spPr>
        <p:txBody>
          <a:bodyPr anchor="ctr">
            <a:normAutofit/>
          </a:bodyPr>
          <a:lstStyle/>
          <a:p>
            <a:r>
              <a:rPr lang="en-US"/>
              <a:t>Equitably include families of students with accessibility needs in large-scale assessment selection, implementation planning, and alternative options.</a:t>
            </a:r>
          </a:p>
          <a:p>
            <a:r>
              <a:rPr lang="en-US"/>
              <a:t>Share how large-scale assessment data is used with families to establish a culture of continuous improvement in education </a:t>
            </a:r>
          </a:p>
        </p:txBody>
      </p:sp>
    </p:spTree>
    <p:extLst>
      <p:ext uri="{BB962C8B-B14F-4D97-AF65-F5344CB8AC3E}">
        <p14:creationId xmlns:p14="http://schemas.microsoft.com/office/powerpoint/2010/main" xmlns="" val="225130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fontScale="90000"/>
          </a:bodyPr>
          <a:lstStyle/>
          <a:p>
            <a:r>
              <a:rPr lang="en-US" sz="3300">
                <a:latin typeface="Nunito"/>
              </a:rPr>
              <a:t>Actions to Include Families in Accommodation Decisions</a:t>
            </a:r>
          </a:p>
        </p:txBody>
      </p:sp>
      <p:pic>
        <p:nvPicPr>
          <p:cNvPr id="3" name="Picture 2" descr="Line drawing of a bar graph with a line graph above">
            <a:extLst>
              <a:ext uri="{FF2B5EF4-FFF2-40B4-BE49-F238E27FC236}">
                <a16:creationId xmlns:a16="http://schemas.microsoft.com/office/drawing/2014/main" xmlns="" id="{5972C5E8-37D3-60A0-69B8-742F1FB92B0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8937" y="2240280"/>
            <a:ext cx="4223546" cy="2377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a:extLst>
              <a:ext uri="{FF2B5EF4-FFF2-40B4-BE49-F238E27FC236}">
                <a16:creationId xmlns:a16="http://schemas.microsoft.com/office/drawing/2014/main" xmlns="" id="{96417741-BF2B-5438-D72A-61694742B991}"/>
              </a:ext>
            </a:extLst>
          </p:cNvPr>
          <p:cNvSpPr>
            <a:spLocks noGrp="1"/>
          </p:cNvSpPr>
          <p:nvPr>
            <p:ph idx="1"/>
          </p:nvPr>
        </p:nvSpPr>
        <p:spPr>
          <a:xfrm>
            <a:off x="5524500" y="457201"/>
            <a:ext cx="6172200" cy="5885726"/>
          </a:xfrm>
        </p:spPr>
        <p:txBody>
          <a:bodyPr anchor="ctr">
            <a:normAutofit/>
          </a:bodyPr>
          <a:lstStyle/>
          <a:p>
            <a:pPr rtl="0" fontAlgn="base">
              <a:spcBef>
                <a:spcPts val="1200"/>
              </a:spcBef>
              <a:buFont typeface="Arial" panose="020B0604020202020204" pitchFamily="34" charset="0"/>
              <a:buChar char="•"/>
            </a:pPr>
            <a:r>
              <a:rPr lang="en-US" b="0" i="0" u="none" strike="noStrike">
                <a:solidFill>
                  <a:srgbClr val="000000"/>
                </a:solidFill>
                <a:effectLst/>
                <a:latin typeface="Nunito" pitchFamily="2" charset="77"/>
              </a:rPr>
              <a:t>Provide families with information and training on available supports for statewide and classroom universal tools and accommodations for all learners, particularly those students with disabilities.</a:t>
            </a:r>
          </a:p>
          <a:p>
            <a:pPr rtl="0" fontAlgn="base">
              <a:spcBef>
                <a:spcPts val="1200"/>
              </a:spcBef>
              <a:buFont typeface="Arial" panose="020B0604020202020204" pitchFamily="34" charset="0"/>
              <a:buChar char="•"/>
            </a:pPr>
            <a:r>
              <a:rPr lang="en-US" b="0" i="0" u="none" strike="noStrike">
                <a:solidFill>
                  <a:srgbClr val="000000"/>
                </a:solidFill>
                <a:effectLst/>
                <a:latin typeface="Nunito" pitchFamily="2" charset="77"/>
              </a:rPr>
              <a:t>Engage families in decision-making to identify and align instructional and assessment accommodations.</a:t>
            </a:r>
          </a:p>
        </p:txBody>
      </p:sp>
    </p:spTree>
    <p:extLst>
      <p:ext uri="{BB962C8B-B14F-4D97-AF65-F5344CB8AC3E}">
        <p14:creationId xmlns:p14="http://schemas.microsoft.com/office/powerpoint/2010/main" xmlns="" val="121457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fontScale="90000"/>
          </a:bodyPr>
          <a:lstStyle/>
          <a:p>
            <a:r>
              <a:rPr lang="en-US" sz="3300">
                <a:latin typeface="Nunito"/>
              </a:rPr>
              <a:t>Actions to Include Families in Instructional and Transition Decisions</a:t>
            </a:r>
          </a:p>
        </p:txBody>
      </p:sp>
      <p:pic>
        <p:nvPicPr>
          <p:cNvPr id="3" name="Picture 2" descr="Line drawing of a bar graph with a line graph above">
            <a:extLst>
              <a:ext uri="{FF2B5EF4-FFF2-40B4-BE49-F238E27FC236}">
                <a16:creationId xmlns:a16="http://schemas.microsoft.com/office/drawing/2014/main" xmlns="" id="{5972C5E8-37D3-60A0-69B8-742F1FB92B0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8937" y="2240280"/>
            <a:ext cx="4223546" cy="2377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a:extLst>
              <a:ext uri="{FF2B5EF4-FFF2-40B4-BE49-F238E27FC236}">
                <a16:creationId xmlns:a16="http://schemas.microsoft.com/office/drawing/2014/main" xmlns="" id="{96417741-BF2B-5438-D72A-61694742B991}"/>
              </a:ext>
            </a:extLst>
          </p:cNvPr>
          <p:cNvSpPr>
            <a:spLocks noGrp="1"/>
          </p:cNvSpPr>
          <p:nvPr>
            <p:ph idx="1"/>
          </p:nvPr>
        </p:nvSpPr>
        <p:spPr>
          <a:xfrm>
            <a:off x="5524500" y="457201"/>
            <a:ext cx="6172200" cy="5885726"/>
          </a:xfrm>
        </p:spPr>
        <p:txBody>
          <a:bodyPr anchor="ctr">
            <a:normAutofit/>
          </a:bodyPr>
          <a:lstStyle/>
          <a:p>
            <a:pPr rtl="0" fontAlgn="base">
              <a:spcBef>
                <a:spcPts val="1200"/>
              </a:spcBef>
              <a:spcAft>
                <a:spcPts val="0"/>
              </a:spcAft>
              <a:buFont typeface="Arial" panose="020B0604020202020204" pitchFamily="34" charset="0"/>
              <a:buChar char="•"/>
            </a:pPr>
            <a:r>
              <a:rPr lang="en-US" b="0" i="0" u="none" strike="noStrike">
                <a:solidFill>
                  <a:srgbClr val="000000"/>
                </a:solidFill>
                <a:effectLst/>
                <a:latin typeface="Nunito" pitchFamily="2" charset="77"/>
              </a:rPr>
              <a:t>Provide families with assessment data in an understandable format. </a:t>
            </a:r>
          </a:p>
          <a:p>
            <a:pPr rtl="0" fontAlgn="base">
              <a:spcBef>
                <a:spcPts val="1200"/>
              </a:spcBef>
              <a:spcAft>
                <a:spcPts val="0"/>
              </a:spcAft>
              <a:buFont typeface="Arial" panose="020B0604020202020204" pitchFamily="34" charset="0"/>
              <a:buChar char="•"/>
            </a:pPr>
            <a:r>
              <a:rPr lang="en-US" b="0" i="0" u="none" strike="noStrike">
                <a:solidFill>
                  <a:srgbClr val="000000"/>
                </a:solidFill>
                <a:effectLst/>
                <a:latin typeface="Nunito" pitchFamily="2" charset="77"/>
              </a:rPr>
              <a:t>Combine information from families about student learning, extra-curricular activities, and behavior at home and in the community with student work and educator observations to make well-informed instructional and transition decisions</a:t>
            </a:r>
          </a:p>
        </p:txBody>
      </p:sp>
    </p:spTree>
    <p:extLst>
      <p:ext uri="{BB962C8B-B14F-4D97-AF65-F5344CB8AC3E}">
        <p14:creationId xmlns:p14="http://schemas.microsoft.com/office/powerpoint/2010/main" xmlns="" val="2902416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fontScale="90000"/>
          </a:bodyPr>
          <a:lstStyle/>
          <a:p>
            <a:r>
              <a:rPr lang="en-US" sz="3300">
                <a:latin typeface="Nunito"/>
              </a:rPr>
              <a:t>Actions to Include Families Programmatic and Systemic Decisions</a:t>
            </a:r>
          </a:p>
        </p:txBody>
      </p:sp>
      <p:pic>
        <p:nvPicPr>
          <p:cNvPr id="3" name="Picture 2" descr="Line drawing of a bar graph with a line graph above">
            <a:extLst>
              <a:ext uri="{FF2B5EF4-FFF2-40B4-BE49-F238E27FC236}">
                <a16:creationId xmlns:a16="http://schemas.microsoft.com/office/drawing/2014/main" xmlns="" id="{5972C5E8-37D3-60A0-69B8-742F1FB92B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8937" y="2240280"/>
            <a:ext cx="4223546" cy="2377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a:extLst>
              <a:ext uri="{FF2B5EF4-FFF2-40B4-BE49-F238E27FC236}">
                <a16:creationId xmlns:a16="http://schemas.microsoft.com/office/drawing/2014/main" xmlns="" id="{96417741-BF2B-5438-D72A-61694742B991}"/>
              </a:ext>
            </a:extLst>
          </p:cNvPr>
          <p:cNvSpPr>
            <a:spLocks noGrp="1"/>
          </p:cNvSpPr>
          <p:nvPr>
            <p:ph idx="1"/>
          </p:nvPr>
        </p:nvSpPr>
        <p:spPr>
          <a:xfrm>
            <a:off x="5524500" y="457201"/>
            <a:ext cx="6172200" cy="5885726"/>
          </a:xfrm>
        </p:spPr>
        <p:txBody>
          <a:bodyPr anchor="ctr">
            <a:normAutofit/>
          </a:bodyPr>
          <a:lstStyle/>
          <a:p>
            <a:pPr rtl="0" fontAlgn="base">
              <a:spcBef>
                <a:spcPts val="1200"/>
              </a:spcBef>
              <a:spcAft>
                <a:spcPts val="0"/>
              </a:spcAft>
              <a:buFont typeface="Arial" panose="020B0604020202020204" pitchFamily="34" charset="0"/>
              <a:buChar char="•"/>
            </a:pPr>
            <a:r>
              <a:rPr lang="en-US" b="0" i="0" u="none" strike="noStrike">
                <a:solidFill>
                  <a:srgbClr val="000000"/>
                </a:solidFill>
                <a:effectLst/>
                <a:latin typeface="Nunito" pitchFamily="2" charset="77"/>
              </a:rPr>
              <a:t>Engage families in the data analysis processes that drive programmatic decisions. </a:t>
            </a:r>
          </a:p>
          <a:p>
            <a:pPr rtl="0" fontAlgn="base">
              <a:spcBef>
                <a:spcPts val="1200"/>
              </a:spcBef>
              <a:spcAft>
                <a:spcPts val="1200"/>
              </a:spcAft>
              <a:buFont typeface="Arial" panose="020B0604020202020204" pitchFamily="34" charset="0"/>
              <a:buChar char="•"/>
            </a:pPr>
            <a:r>
              <a:rPr lang="en-US" b="0" i="0" u="none" strike="noStrike">
                <a:solidFill>
                  <a:srgbClr val="000000"/>
                </a:solidFill>
                <a:effectLst/>
                <a:latin typeface="Nunito" pitchFamily="2" charset="77"/>
              </a:rPr>
              <a:t>Engage families in the data analysis processes that drive systemic decisions. </a:t>
            </a:r>
          </a:p>
        </p:txBody>
      </p:sp>
    </p:spTree>
    <p:extLst>
      <p:ext uri="{BB962C8B-B14F-4D97-AF65-F5344CB8AC3E}">
        <p14:creationId xmlns:p14="http://schemas.microsoft.com/office/powerpoint/2010/main" xmlns="" val="1363765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3CD70-E0EA-C34F-3F6E-1B04F3498351}"/>
              </a:ext>
            </a:extLst>
          </p:cNvPr>
          <p:cNvSpPr>
            <a:spLocks noGrp="1"/>
          </p:cNvSpPr>
          <p:nvPr>
            <p:ph type="title"/>
          </p:nvPr>
        </p:nvSpPr>
        <p:spPr/>
        <p:txBody>
          <a:bodyPr/>
          <a:lstStyle/>
          <a:p>
            <a:r>
              <a:rPr lang="en-US"/>
              <a:t>Teaching Family Engagement Practices </a:t>
            </a:r>
          </a:p>
        </p:txBody>
      </p:sp>
      <p:sp>
        <p:nvSpPr>
          <p:cNvPr id="3" name="Text Placeholder 2">
            <a:extLst>
              <a:ext uri="{FF2B5EF4-FFF2-40B4-BE49-F238E27FC236}">
                <a16:creationId xmlns:a16="http://schemas.microsoft.com/office/drawing/2014/main" xmlns="" id="{0A19193E-6EE9-1AAE-ACEA-C349849C53BE}"/>
              </a:ext>
            </a:extLst>
          </p:cNvPr>
          <p:cNvSpPr>
            <a:spLocks noGrp="1"/>
          </p:cNvSpPr>
          <p:nvPr>
            <p:ph type="body" idx="1"/>
          </p:nvPr>
        </p:nvSpPr>
        <p:spPr/>
        <p:txBody>
          <a:bodyPr/>
          <a:lstStyle/>
          <a:p>
            <a:r>
              <a:rPr lang="en-US" b="1"/>
              <a:t>Engage Families in the Learning Community</a:t>
            </a:r>
            <a:endParaRPr lang="en-US"/>
          </a:p>
        </p:txBody>
      </p:sp>
      <p:sp>
        <p:nvSpPr>
          <p:cNvPr id="4" name="Content Placeholder 3">
            <a:extLst>
              <a:ext uri="{FF2B5EF4-FFF2-40B4-BE49-F238E27FC236}">
                <a16:creationId xmlns:a16="http://schemas.microsoft.com/office/drawing/2014/main" xmlns="" id="{91D23BBD-C1F2-2DF9-45D6-5B017E853014}"/>
              </a:ext>
            </a:extLst>
          </p:cNvPr>
          <p:cNvSpPr>
            <a:spLocks noGrp="1"/>
          </p:cNvSpPr>
          <p:nvPr>
            <p:ph sz="half" idx="2"/>
          </p:nvPr>
        </p:nvSpPr>
        <p:spPr/>
        <p:txBody>
          <a:bodyPr/>
          <a:lstStyle/>
          <a:p>
            <a:pPr marL="0" indent="0">
              <a:buNone/>
            </a:pPr>
            <a:r>
              <a:rPr lang="en-US"/>
              <a:t>Educators consider families part of the learning community and engage in frequent, direct communication with families.</a:t>
            </a:r>
          </a:p>
        </p:txBody>
      </p:sp>
      <p:sp>
        <p:nvSpPr>
          <p:cNvPr id="5" name="Text Placeholder 4">
            <a:extLst>
              <a:ext uri="{FF2B5EF4-FFF2-40B4-BE49-F238E27FC236}">
                <a16:creationId xmlns:a16="http://schemas.microsoft.com/office/drawing/2014/main" xmlns="" id="{1CB05F85-1D79-CA35-A2A4-A7E4367A4CC9}"/>
              </a:ext>
            </a:extLst>
          </p:cNvPr>
          <p:cNvSpPr>
            <a:spLocks noGrp="1"/>
          </p:cNvSpPr>
          <p:nvPr>
            <p:ph type="body" sz="quarter" idx="3"/>
          </p:nvPr>
        </p:nvSpPr>
        <p:spPr/>
        <p:txBody>
          <a:bodyPr anchor="t"/>
          <a:lstStyle/>
          <a:p>
            <a:r>
              <a:rPr lang="en-US" b="1"/>
              <a:t>Support Families Shifting Role:</a:t>
            </a:r>
            <a:endParaRPr lang="en-US"/>
          </a:p>
        </p:txBody>
      </p:sp>
      <p:sp>
        <p:nvSpPr>
          <p:cNvPr id="6" name="Content Placeholder 5">
            <a:extLst>
              <a:ext uri="{FF2B5EF4-FFF2-40B4-BE49-F238E27FC236}">
                <a16:creationId xmlns:a16="http://schemas.microsoft.com/office/drawing/2014/main" xmlns="" id="{2027DB4D-7159-4BBD-5CA0-2B64A6A997E2}"/>
              </a:ext>
            </a:extLst>
          </p:cNvPr>
          <p:cNvSpPr>
            <a:spLocks noGrp="1"/>
          </p:cNvSpPr>
          <p:nvPr>
            <p:ph sz="quarter" idx="4"/>
          </p:nvPr>
        </p:nvSpPr>
        <p:spPr/>
        <p:txBody>
          <a:bodyPr/>
          <a:lstStyle/>
          <a:p>
            <a:pPr marL="0" indent="0">
              <a:buNone/>
            </a:pPr>
            <a:r>
              <a:rPr lang="en-US"/>
              <a:t>Educators support the shifting role of parents in the learning process from parent advocate to student self-advocacy coach</a:t>
            </a:r>
          </a:p>
        </p:txBody>
      </p:sp>
      <p:pic>
        <p:nvPicPr>
          <p:cNvPr id="8" name="Picture 7" descr="CITES teaching icon. A lightbulb shining.">
            <a:extLst>
              <a:ext uri="{FF2B5EF4-FFF2-40B4-BE49-F238E27FC236}">
                <a16:creationId xmlns:a16="http://schemas.microsoft.com/office/drawing/2014/main" xmlns="" id="{B9F263C0-0457-C9D4-A19C-EAE8F769BB87}"/>
              </a:ext>
            </a:extLst>
          </p:cNvPr>
          <p:cNvPicPr>
            <a:picLocks noChangeAspect="1"/>
          </p:cNvPicPr>
          <p:nvPr/>
        </p:nvPicPr>
        <p:blipFill>
          <a:blip r:embed="rId2"/>
          <a:stretch>
            <a:fillRect/>
          </a:stretch>
        </p:blipFill>
        <p:spPr>
          <a:xfrm>
            <a:off x="10696008" y="5357177"/>
            <a:ext cx="1397448" cy="1397448"/>
          </a:xfrm>
          <a:prstGeom prst="rect">
            <a:avLst/>
          </a:prstGeom>
        </p:spPr>
      </p:pic>
    </p:spTree>
    <p:extLst>
      <p:ext uri="{BB962C8B-B14F-4D97-AF65-F5344CB8AC3E}">
        <p14:creationId xmlns:p14="http://schemas.microsoft.com/office/powerpoint/2010/main" xmlns="" val="3891132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fontScale="90000"/>
          </a:bodyPr>
          <a:lstStyle/>
          <a:p>
            <a:r>
              <a:rPr lang="en-US" sz="3300">
                <a:latin typeface="Nunito"/>
              </a:rPr>
              <a:t>Actions to Engage Families in the Learning Community</a:t>
            </a:r>
            <a:endParaRPr lang="en-US"/>
          </a:p>
        </p:txBody>
      </p:sp>
      <p:pic>
        <p:nvPicPr>
          <p:cNvPr id="3" name="Picture 2" descr="Teaching icon for the CITES Framework: a light bulb.">
            <a:extLst>
              <a:ext uri="{FF2B5EF4-FFF2-40B4-BE49-F238E27FC236}">
                <a16:creationId xmlns:a16="http://schemas.microsoft.com/office/drawing/2014/main" xmlns="" id="{677B1ED9-B9BA-7E40-268C-ADEC9F237A41}"/>
              </a:ext>
            </a:extLst>
          </p:cNvPr>
          <p:cNvPicPr>
            <a:picLocks noChangeAspect="1"/>
          </p:cNvPicPr>
          <p:nvPr/>
        </p:nvPicPr>
        <p:blipFill>
          <a:blip r:embed="rId2"/>
          <a:stretch>
            <a:fillRect/>
          </a:stretch>
        </p:blipFill>
        <p:spPr>
          <a:xfrm>
            <a:off x="216536" y="2240280"/>
            <a:ext cx="4190197" cy="2377440"/>
          </a:xfrm>
          <a:prstGeom prst="rect">
            <a:avLst/>
          </a:prstGeom>
        </p:spPr>
      </p:pic>
      <p:sp>
        <p:nvSpPr>
          <p:cNvPr id="4" name="Content Placeholder 3">
            <a:extLst>
              <a:ext uri="{FF2B5EF4-FFF2-40B4-BE49-F238E27FC236}">
                <a16:creationId xmlns:a16="http://schemas.microsoft.com/office/drawing/2014/main" xmlns="" id="{C6B0E580-15A0-23EB-4F33-C9F05AC892CD}"/>
              </a:ext>
            </a:extLst>
          </p:cNvPr>
          <p:cNvSpPr>
            <a:spLocks noGrp="1"/>
          </p:cNvSpPr>
          <p:nvPr>
            <p:ph idx="1"/>
          </p:nvPr>
        </p:nvSpPr>
        <p:spPr/>
        <p:txBody>
          <a:bodyPr anchor="ctr">
            <a:normAutofit/>
          </a:bodyPr>
          <a:lstStyle/>
          <a:p>
            <a:r>
              <a:rPr lang="en-US"/>
              <a:t>Engage in regular communication with families that is bi-directional through familiar means (i.e., text message, email, etc.). </a:t>
            </a:r>
          </a:p>
          <a:p>
            <a:r>
              <a:rPr lang="en-US"/>
              <a:t>Get to know families’ cultural perspectives and unique abilities to develop personalized and culturally-relevant learning experiences </a:t>
            </a:r>
          </a:p>
          <a:p>
            <a:r>
              <a:rPr lang="en-US"/>
              <a:t>Use family volunteers to facilitate inclusive digital learning activities</a:t>
            </a:r>
          </a:p>
          <a:p>
            <a:r>
              <a:rPr lang="en-US"/>
              <a:t>Allow families to be part of the planning process to help inform classroom accommodations and supports.</a:t>
            </a:r>
          </a:p>
        </p:txBody>
      </p:sp>
    </p:spTree>
    <p:extLst>
      <p:ext uri="{BB962C8B-B14F-4D97-AF65-F5344CB8AC3E}">
        <p14:creationId xmlns:p14="http://schemas.microsoft.com/office/powerpoint/2010/main" xmlns="" val="1115153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a:bodyPr>
          <a:lstStyle/>
          <a:p>
            <a:r>
              <a:rPr lang="en-US" sz="3300">
                <a:latin typeface="Nunito"/>
              </a:rPr>
              <a:t>Actions to Support the Shifting Role</a:t>
            </a:r>
            <a:endParaRPr lang="en-US"/>
          </a:p>
        </p:txBody>
      </p:sp>
      <p:pic>
        <p:nvPicPr>
          <p:cNvPr id="3" name="Picture 2" descr="Teaching icon for the CITES Framework: a light bulb.">
            <a:extLst>
              <a:ext uri="{FF2B5EF4-FFF2-40B4-BE49-F238E27FC236}">
                <a16:creationId xmlns:a16="http://schemas.microsoft.com/office/drawing/2014/main" xmlns="" id="{677B1ED9-B9BA-7E40-268C-ADEC9F237A41}"/>
              </a:ext>
            </a:extLst>
          </p:cNvPr>
          <p:cNvPicPr>
            <a:picLocks noChangeAspect="1"/>
          </p:cNvPicPr>
          <p:nvPr/>
        </p:nvPicPr>
        <p:blipFill>
          <a:blip r:embed="rId2"/>
          <a:stretch>
            <a:fillRect/>
          </a:stretch>
        </p:blipFill>
        <p:spPr>
          <a:xfrm>
            <a:off x="216536" y="2240280"/>
            <a:ext cx="4190197" cy="2377440"/>
          </a:xfrm>
          <a:prstGeom prst="rect">
            <a:avLst/>
          </a:prstGeom>
        </p:spPr>
      </p:pic>
      <p:sp>
        <p:nvSpPr>
          <p:cNvPr id="4" name="Content Placeholder 3">
            <a:extLst>
              <a:ext uri="{FF2B5EF4-FFF2-40B4-BE49-F238E27FC236}">
                <a16:creationId xmlns:a16="http://schemas.microsoft.com/office/drawing/2014/main" xmlns="" id="{C6B0E580-15A0-23EB-4F33-C9F05AC892CD}"/>
              </a:ext>
            </a:extLst>
          </p:cNvPr>
          <p:cNvSpPr>
            <a:spLocks noGrp="1"/>
          </p:cNvSpPr>
          <p:nvPr>
            <p:ph idx="1"/>
          </p:nvPr>
        </p:nvSpPr>
        <p:spPr/>
        <p:txBody>
          <a:bodyPr anchor="ctr">
            <a:normAutofit/>
          </a:bodyPr>
          <a:lstStyle/>
          <a:p>
            <a:pPr rtl="0" fontAlgn="base">
              <a:spcBef>
                <a:spcPts val="1200"/>
              </a:spcBef>
              <a:spcAft>
                <a:spcPts val="0"/>
              </a:spcAft>
              <a:buFont typeface="Arial" panose="020B0604020202020204" pitchFamily="34" charset="0"/>
              <a:buChar char="•"/>
            </a:pPr>
            <a:r>
              <a:rPr lang="en-US" b="0" i="0" u="none" strike="noStrike">
                <a:solidFill>
                  <a:srgbClr val="000000"/>
                </a:solidFill>
                <a:effectLst/>
                <a:latin typeface="Nunito" pitchFamily="2" charset="77"/>
              </a:rPr>
              <a:t>Encourage families to advocate for the learning supports their learners require.</a:t>
            </a:r>
          </a:p>
          <a:p>
            <a:pPr rtl="0" fontAlgn="base">
              <a:spcBef>
                <a:spcPts val="1200"/>
              </a:spcBef>
              <a:spcAft>
                <a:spcPts val="1200"/>
              </a:spcAft>
              <a:buFont typeface="Arial" panose="020B0604020202020204" pitchFamily="34" charset="0"/>
              <a:buChar char="•"/>
            </a:pPr>
            <a:r>
              <a:rPr lang="en-US" b="0" i="0" u="none" strike="noStrike">
                <a:solidFill>
                  <a:srgbClr val="000000"/>
                </a:solidFill>
                <a:effectLst/>
                <a:latin typeface="Nunito" pitchFamily="2" charset="77"/>
              </a:rPr>
              <a:t>Provide families and students with a variety of resources and training to guide their transition to become a self-advocate and be self-determined young adults.</a:t>
            </a:r>
            <a:endParaRPr lang="en-US" b="0" i="0" u="none" strike="noStrike">
              <a:solidFill>
                <a:srgbClr val="000000"/>
              </a:solidFill>
              <a:effectLst/>
              <a:latin typeface="Noto Sans Symbols"/>
            </a:endParaRPr>
          </a:p>
        </p:txBody>
      </p:sp>
    </p:spTree>
    <p:extLst>
      <p:ext uri="{BB962C8B-B14F-4D97-AF65-F5344CB8AC3E}">
        <p14:creationId xmlns:p14="http://schemas.microsoft.com/office/powerpoint/2010/main" xmlns="" val="175425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D648A6-F926-AF48-B7B2-96B10E3EF700}"/>
              </a:ext>
            </a:extLst>
          </p:cNvPr>
          <p:cNvSpPr>
            <a:spLocks noGrp="1"/>
          </p:cNvSpPr>
          <p:nvPr>
            <p:ph type="title"/>
          </p:nvPr>
        </p:nvSpPr>
        <p:spPr/>
        <p:txBody>
          <a:bodyPr/>
          <a:lstStyle/>
          <a:p>
            <a:r>
              <a:rPr lang="en-US"/>
              <a:t>Accessibility Commitment</a:t>
            </a:r>
          </a:p>
        </p:txBody>
      </p:sp>
      <p:sp>
        <p:nvSpPr>
          <p:cNvPr id="11" name="Content Placeholder 10">
            <a:extLst>
              <a:ext uri="{FF2B5EF4-FFF2-40B4-BE49-F238E27FC236}">
                <a16:creationId xmlns:a16="http://schemas.microsoft.com/office/drawing/2014/main" xmlns="" id="{04551B14-8C98-410A-AE5D-A4A7BF831489}"/>
              </a:ext>
            </a:extLst>
          </p:cNvPr>
          <p:cNvSpPr>
            <a:spLocks noGrp="1"/>
          </p:cNvSpPr>
          <p:nvPr>
            <p:ph sz="half" idx="2"/>
          </p:nvPr>
        </p:nvSpPr>
        <p:spPr/>
        <p:txBody>
          <a:bodyPr>
            <a:normAutofit/>
          </a:bodyPr>
          <a:lstStyle/>
          <a:p>
            <a:pPr marL="101597" indent="0">
              <a:buNone/>
            </a:pPr>
            <a:r>
              <a:rPr lang="en-US" sz="2667" b="1">
                <a:solidFill>
                  <a:schemeClr val="tx1"/>
                </a:solidFill>
              </a:rPr>
              <a:t>Understandable</a:t>
            </a:r>
          </a:p>
          <a:p>
            <a:pPr marL="457189" indent="-457189">
              <a:buClr>
                <a:schemeClr val="tx1"/>
              </a:buClr>
              <a:buFont typeface="Arial" panose="020B0604020202020204" pitchFamily="34" charset="0"/>
              <a:buChar char="•"/>
            </a:pPr>
            <a:r>
              <a:rPr lang="en-US" sz="2667">
                <a:solidFill>
                  <a:schemeClr val="tx1"/>
                </a:solidFill>
              </a:rPr>
              <a:t>Clear structure and layout</a:t>
            </a:r>
          </a:p>
          <a:p>
            <a:pPr marL="457189" indent="-457189">
              <a:buClr>
                <a:schemeClr val="tx1"/>
              </a:buClr>
              <a:buFont typeface="Arial" panose="020B0604020202020204" pitchFamily="34" charset="0"/>
              <a:buChar char="•"/>
            </a:pPr>
            <a:r>
              <a:rPr lang="en-US" sz="2667">
                <a:solidFill>
                  <a:schemeClr val="tx1"/>
                </a:solidFill>
              </a:rPr>
              <a:t>Consistent formatting</a:t>
            </a:r>
          </a:p>
          <a:p>
            <a:pPr marL="457189" indent="-457189">
              <a:buFont typeface="Arial" panose="020B0604020202020204" pitchFamily="34" charset="0"/>
              <a:buChar char="•"/>
            </a:pPr>
            <a:r>
              <a:rPr lang="en-US" sz="2667">
                <a:solidFill>
                  <a:schemeClr val="tx1"/>
                </a:solidFill>
              </a:rPr>
              <a:t>Effective use of images</a:t>
            </a:r>
          </a:p>
          <a:p>
            <a:pPr marL="101597" indent="0">
              <a:spcBef>
                <a:spcPts val="2400"/>
              </a:spcBef>
              <a:buNone/>
            </a:pPr>
            <a:r>
              <a:rPr lang="en-US" sz="2667" b="1">
                <a:solidFill>
                  <a:schemeClr val="tx1"/>
                </a:solidFill>
              </a:rPr>
              <a:t>Robust</a:t>
            </a:r>
          </a:p>
          <a:p>
            <a:pPr marL="457189" indent="-457189">
              <a:buClr>
                <a:schemeClr val="tx1"/>
              </a:buClr>
              <a:buFont typeface="Arial" panose="020B0604020202020204" pitchFamily="34" charset="0"/>
              <a:buChar char="•"/>
            </a:pPr>
            <a:r>
              <a:rPr lang="en-US" sz="2667">
                <a:solidFill>
                  <a:schemeClr val="tx1"/>
                </a:solidFill>
              </a:rPr>
              <a:t>Checked for accessibility using an accessibility check built into PowerPoint</a:t>
            </a:r>
          </a:p>
        </p:txBody>
      </p:sp>
      <p:sp>
        <p:nvSpPr>
          <p:cNvPr id="10" name="Content Placeholder 9">
            <a:extLst>
              <a:ext uri="{FF2B5EF4-FFF2-40B4-BE49-F238E27FC236}">
                <a16:creationId xmlns:a16="http://schemas.microsoft.com/office/drawing/2014/main" xmlns="" id="{0CD57EA8-6369-4071-8356-BB46D59B8D7A}"/>
              </a:ext>
            </a:extLst>
          </p:cNvPr>
          <p:cNvSpPr>
            <a:spLocks noGrp="1"/>
          </p:cNvSpPr>
          <p:nvPr>
            <p:ph sz="quarter" idx="4"/>
          </p:nvPr>
        </p:nvSpPr>
        <p:spPr/>
        <p:txBody>
          <a:bodyPr>
            <a:normAutofit/>
          </a:bodyPr>
          <a:lstStyle/>
          <a:p>
            <a:r>
              <a:rPr lang="en-US" b="1"/>
              <a:t>Perceivable</a:t>
            </a:r>
          </a:p>
          <a:p>
            <a:pPr marL="342891" indent="-342891">
              <a:buFont typeface="Arial" panose="020B0604020202020204" pitchFamily="34" charset="0"/>
              <a:buChar char="•"/>
            </a:pPr>
            <a:r>
              <a:rPr lang="en-US"/>
              <a:t>Alt text on images</a:t>
            </a:r>
          </a:p>
          <a:p>
            <a:pPr marL="342891" indent="-342891">
              <a:buFont typeface="Arial" panose="020B0604020202020204" pitchFamily="34" charset="0"/>
              <a:buChar char="•"/>
            </a:pPr>
            <a:r>
              <a:rPr lang="en-US"/>
              <a:t>High color contrast</a:t>
            </a:r>
          </a:p>
          <a:p>
            <a:pPr marL="342891" indent="-342891">
              <a:buFont typeface="Arial" panose="020B0604020202020204" pitchFamily="34" charset="0"/>
              <a:buChar char="•"/>
            </a:pPr>
            <a:r>
              <a:rPr lang="en-US"/>
              <a:t>Readable font</a:t>
            </a:r>
          </a:p>
          <a:p>
            <a:pPr>
              <a:spcBef>
                <a:spcPts val="2400"/>
              </a:spcBef>
            </a:pPr>
            <a:r>
              <a:rPr lang="en-US" b="1"/>
              <a:t>Operable</a:t>
            </a:r>
          </a:p>
          <a:p>
            <a:pPr marL="342891" indent="-342891">
              <a:buFont typeface="Arial" panose="020B0604020202020204" pitchFamily="34" charset="0"/>
              <a:buChar char="•"/>
            </a:pPr>
            <a:r>
              <a:rPr lang="en-US"/>
              <a:t>Distinct slide titles</a:t>
            </a:r>
          </a:p>
          <a:p>
            <a:pPr marL="342891" indent="-342891">
              <a:buFont typeface="Arial" panose="020B0604020202020204" pitchFamily="34" charset="0"/>
              <a:buChar char="•"/>
            </a:pPr>
            <a:r>
              <a:rPr lang="en-US"/>
              <a:t>Shortened links with descriptive back-halves</a:t>
            </a:r>
          </a:p>
        </p:txBody>
      </p:sp>
    </p:spTree>
    <p:extLst>
      <p:ext uri="{BB962C8B-B14F-4D97-AF65-F5344CB8AC3E}">
        <p14:creationId xmlns:p14="http://schemas.microsoft.com/office/powerpoint/2010/main" xmlns="" val="3070571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a:bodyPr>
          <a:lstStyle/>
          <a:p>
            <a:r>
              <a:rPr lang="en-US" sz="3300">
                <a:latin typeface="Nunito"/>
              </a:rPr>
              <a:t>Actions to Include Families in the Learning Process</a:t>
            </a:r>
          </a:p>
        </p:txBody>
      </p:sp>
      <p:pic>
        <p:nvPicPr>
          <p:cNvPr id="3" name="Picture 2" descr="Line drawing of a brain">
            <a:extLst>
              <a:ext uri="{FF2B5EF4-FFF2-40B4-BE49-F238E27FC236}">
                <a16:creationId xmlns:a16="http://schemas.microsoft.com/office/drawing/2014/main" xmlns="" id="{D340A73A-33A2-DE35-A82C-5F378861D59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5844" y="2240280"/>
            <a:ext cx="4231581" cy="2377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a:extLst>
              <a:ext uri="{FF2B5EF4-FFF2-40B4-BE49-F238E27FC236}">
                <a16:creationId xmlns:a16="http://schemas.microsoft.com/office/drawing/2014/main" xmlns="" id="{BD7CA731-6C53-31E7-F888-3FC984028D8C}"/>
              </a:ext>
            </a:extLst>
          </p:cNvPr>
          <p:cNvSpPr>
            <a:spLocks noGrp="1"/>
          </p:cNvSpPr>
          <p:nvPr>
            <p:ph idx="1"/>
          </p:nvPr>
        </p:nvSpPr>
        <p:spPr>
          <a:xfrm>
            <a:off x="5524500" y="457200"/>
            <a:ext cx="6172200" cy="5851003"/>
          </a:xfrm>
        </p:spPr>
        <p:txBody>
          <a:bodyPr anchor="ctr">
            <a:normAutofit/>
          </a:bodyPr>
          <a:lstStyle/>
          <a:p>
            <a:r>
              <a:rPr lang="en-US"/>
              <a:t>Share what students learn in school through a class website or parent portal </a:t>
            </a:r>
          </a:p>
          <a:p>
            <a:r>
              <a:rPr lang="en-US"/>
              <a:t>Provide families with talking points to discuss what students are learning in school</a:t>
            </a:r>
          </a:p>
          <a:p>
            <a:r>
              <a:rPr lang="en-US"/>
              <a:t>Provide families with supplemental resources to take part in learning at home</a:t>
            </a:r>
          </a:p>
          <a:p>
            <a:r>
              <a:rPr lang="en-US"/>
              <a:t>Host workshops for families to engage in learning with their students</a:t>
            </a:r>
          </a:p>
        </p:txBody>
      </p:sp>
    </p:spTree>
    <p:extLst>
      <p:ext uri="{BB962C8B-B14F-4D97-AF65-F5344CB8AC3E}">
        <p14:creationId xmlns:p14="http://schemas.microsoft.com/office/powerpoint/2010/main" xmlns="" val="3441165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3470778-E319-78FB-71E5-0806A79CA85E}"/>
              </a:ext>
            </a:extLst>
          </p:cNvPr>
          <p:cNvSpPr>
            <a:spLocks noGrp="1"/>
          </p:cNvSpPr>
          <p:nvPr>
            <p:ph type="title"/>
          </p:nvPr>
        </p:nvSpPr>
        <p:spPr/>
        <p:txBody>
          <a:bodyPr vert="horz" lIns="91440" tIns="45720" rIns="91440" bIns="45720" rtlCol="0" anchor="t">
            <a:normAutofit/>
          </a:bodyPr>
          <a:lstStyle/>
          <a:p>
            <a:r>
              <a:rPr lang="en-US" sz="3300">
                <a:latin typeface="Nunito"/>
              </a:rPr>
              <a:t>Learning Family Engagement Practices</a:t>
            </a:r>
          </a:p>
        </p:txBody>
      </p:sp>
      <p:sp>
        <p:nvSpPr>
          <p:cNvPr id="5" name="Text Placeholder 4">
            <a:extLst>
              <a:ext uri="{FF2B5EF4-FFF2-40B4-BE49-F238E27FC236}">
                <a16:creationId xmlns:a16="http://schemas.microsoft.com/office/drawing/2014/main" xmlns="" id="{1B06475E-F5CF-ECA4-4D7E-BD3B27FF24F6}"/>
              </a:ext>
            </a:extLst>
          </p:cNvPr>
          <p:cNvSpPr>
            <a:spLocks noGrp="1"/>
          </p:cNvSpPr>
          <p:nvPr>
            <p:ph type="body" idx="1"/>
          </p:nvPr>
        </p:nvSpPr>
        <p:spPr/>
        <p:txBody>
          <a:bodyPr/>
          <a:lstStyle/>
          <a:p>
            <a:r>
              <a:rPr lang="en-US" b="1"/>
              <a:t>Empower Families to Support Student Learning</a:t>
            </a:r>
            <a:endParaRPr lang="en-US"/>
          </a:p>
        </p:txBody>
      </p:sp>
      <p:sp>
        <p:nvSpPr>
          <p:cNvPr id="2" name="Content Placeholder 1">
            <a:extLst>
              <a:ext uri="{FF2B5EF4-FFF2-40B4-BE49-F238E27FC236}">
                <a16:creationId xmlns:a16="http://schemas.microsoft.com/office/drawing/2014/main" xmlns="" id="{BD7CA731-6C53-31E7-F888-3FC984028D8C}"/>
              </a:ext>
            </a:extLst>
          </p:cNvPr>
          <p:cNvSpPr>
            <a:spLocks noGrp="1"/>
          </p:cNvSpPr>
          <p:nvPr>
            <p:ph sz="half" idx="2"/>
          </p:nvPr>
        </p:nvSpPr>
        <p:spPr/>
        <p:txBody>
          <a:bodyPr>
            <a:normAutofit/>
          </a:bodyPr>
          <a:lstStyle/>
          <a:p>
            <a:pPr marL="0" indent="0">
              <a:buNone/>
            </a:pPr>
            <a:r>
              <a:rPr lang="en-US"/>
              <a:t>Educators involve families in the learning process to help students continue to learn outside of school.</a:t>
            </a:r>
          </a:p>
        </p:txBody>
      </p:sp>
      <p:pic>
        <p:nvPicPr>
          <p:cNvPr id="10" name="Content Placeholder 9" descr="CITES Learning Icon. A brain.">
            <a:extLst>
              <a:ext uri="{FF2B5EF4-FFF2-40B4-BE49-F238E27FC236}">
                <a16:creationId xmlns:a16="http://schemas.microsoft.com/office/drawing/2014/main" xmlns="" id="{64148A64-045A-19B9-A291-6E828B616D5B}"/>
              </a:ext>
            </a:extLst>
          </p:cNvPr>
          <p:cNvPicPr>
            <a:picLocks noGrp="1" noChangeAspect="1"/>
          </p:cNvPicPr>
          <p:nvPr>
            <p:ph sz="quarter" idx="4"/>
          </p:nvPr>
        </p:nvPicPr>
        <p:blipFill>
          <a:blip r:embed="rId2"/>
          <a:stretch>
            <a:fillRect/>
          </a:stretch>
        </p:blipFill>
        <p:spPr>
          <a:xfrm>
            <a:off x="10564010" y="5246353"/>
            <a:ext cx="1441646" cy="1441646"/>
          </a:xfrm>
        </p:spPr>
      </p:pic>
    </p:spTree>
    <p:extLst>
      <p:ext uri="{BB962C8B-B14F-4D97-AF65-F5344CB8AC3E}">
        <p14:creationId xmlns:p14="http://schemas.microsoft.com/office/powerpoint/2010/main" xmlns="" val="3132612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173862-819D-B80E-700E-3C04E8D64367}"/>
              </a:ext>
            </a:extLst>
          </p:cNvPr>
          <p:cNvSpPr>
            <a:spLocks noGrp="1"/>
          </p:cNvSpPr>
          <p:nvPr>
            <p:ph type="title"/>
          </p:nvPr>
        </p:nvSpPr>
        <p:spPr>
          <a:xfrm>
            <a:off x="345519" y="457203"/>
            <a:ext cx="4323300" cy="1600200"/>
          </a:xfrm>
        </p:spPr>
        <p:txBody>
          <a:bodyPr/>
          <a:lstStyle/>
          <a:p>
            <a:r>
              <a:rPr lang="en-US"/>
              <a:t>Discuss </a:t>
            </a:r>
            <a:r>
              <a:rPr lang="en-US" err="1"/>
              <a:t>Practioner</a:t>
            </a:r>
            <a:r>
              <a:rPr lang="en-US"/>
              <a:t>-Level Practices:</a:t>
            </a:r>
          </a:p>
        </p:txBody>
      </p:sp>
      <p:sp>
        <p:nvSpPr>
          <p:cNvPr id="3" name="Text Placeholder 2">
            <a:extLst>
              <a:ext uri="{FF2B5EF4-FFF2-40B4-BE49-F238E27FC236}">
                <a16:creationId xmlns:a16="http://schemas.microsoft.com/office/drawing/2014/main" xmlns="" id="{E24B3821-EBBE-912E-5DA6-A973174B55D4}"/>
              </a:ext>
            </a:extLst>
          </p:cNvPr>
          <p:cNvSpPr>
            <a:spLocks noGrp="1"/>
          </p:cNvSpPr>
          <p:nvPr>
            <p:ph type="body" sz="half" idx="2"/>
          </p:nvPr>
        </p:nvSpPr>
        <p:spPr>
          <a:xfrm>
            <a:off x="345519" y="2355182"/>
            <a:ext cx="4323300" cy="3545339"/>
          </a:xfrm>
        </p:spPr>
        <p:txBody>
          <a:bodyPr>
            <a:normAutofit/>
          </a:bodyPr>
          <a:lstStyle/>
          <a:p>
            <a:r>
              <a:rPr lang="en-US" sz="3200"/>
              <a:t>In the chat, share one thing that:</a:t>
            </a:r>
          </a:p>
          <a:p>
            <a:pPr marL="457200" indent="-457200">
              <a:buFont typeface="Arial" panose="020B0604020202020204" pitchFamily="34" charset="0"/>
              <a:buChar char="•"/>
            </a:pPr>
            <a:r>
              <a:rPr lang="en-US" sz="3200" b="1"/>
              <a:t>Squared</a:t>
            </a:r>
            <a:r>
              <a:rPr lang="en-US" sz="3200"/>
              <a:t> with your thinking</a:t>
            </a:r>
          </a:p>
          <a:p>
            <a:pPr marL="457200" indent="-457200">
              <a:buFont typeface="Arial" panose="020B0604020202020204" pitchFamily="34" charset="0"/>
              <a:buChar char="•"/>
            </a:pPr>
            <a:r>
              <a:rPr lang="en-US" sz="3200"/>
              <a:t>Still </a:t>
            </a:r>
            <a:r>
              <a:rPr lang="en-US" sz="3200" b="1"/>
              <a:t>circling</a:t>
            </a:r>
            <a:r>
              <a:rPr lang="en-US" sz="3200"/>
              <a:t> in your head</a:t>
            </a:r>
          </a:p>
        </p:txBody>
      </p:sp>
      <p:pic>
        <p:nvPicPr>
          <p:cNvPr id="5" name="Picture 4" descr="CITES framework teaching icon. A lightbulb shining.">
            <a:extLst>
              <a:ext uri="{FF2B5EF4-FFF2-40B4-BE49-F238E27FC236}">
                <a16:creationId xmlns:a16="http://schemas.microsoft.com/office/drawing/2014/main" xmlns="" id="{D3B1A5E7-21FC-4EA5-D251-9A0D6C8E3D50}"/>
              </a:ext>
            </a:extLst>
          </p:cNvPr>
          <p:cNvPicPr>
            <a:picLocks noChangeAspect="1"/>
          </p:cNvPicPr>
          <p:nvPr/>
        </p:nvPicPr>
        <p:blipFill>
          <a:blip r:embed="rId3"/>
          <a:srcRect/>
          <a:stretch/>
        </p:blipFill>
        <p:spPr>
          <a:xfrm>
            <a:off x="5560270" y="65963"/>
            <a:ext cx="2721093" cy="2721093"/>
          </a:xfrm>
          <a:prstGeom prst="rect">
            <a:avLst/>
          </a:prstGeom>
        </p:spPr>
      </p:pic>
      <p:pic>
        <p:nvPicPr>
          <p:cNvPr id="10" name="Picture 9" descr="CITES framework assessment icon. Line graph and bar graph.">
            <a:extLst>
              <a:ext uri="{FF2B5EF4-FFF2-40B4-BE49-F238E27FC236}">
                <a16:creationId xmlns:a16="http://schemas.microsoft.com/office/drawing/2014/main" xmlns="" id="{94F08339-43C6-CF20-3C9A-B74F707C22EF}"/>
              </a:ext>
            </a:extLst>
          </p:cNvPr>
          <p:cNvPicPr>
            <a:picLocks noChangeAspect="1"/>
          </p:cNvPicPr>
          <p:nvPr/>
        </p:nvPicPr>
        <p:blipFill>
          <a:blip r:embed="rId4"/>
          <a:srcRect/>
          <a:stretch/>
        </p:blipFill>
        <p:spPr>
          <a:xfrm>
            <a:off x="9168367" y="42257"/>
            <a:ext cx="2721094" cy="2707622"/>
          </a:xfrm>
          <a:prstGeom prst="rect">
            <a:avLst/>
          </a:prstGeom>
        </p:spPr>
      </p:pic>
      <p:pic>
        <p:nvPicPr>
          <p:cNvPr id="1026" name="Picture 2" descr="CITES family icon&#10;">
            <a:extLst>
              <a:ext uri="{FF2B5EF4-FFF2-40B4-BE49-F238E27FC236}">
                <a16:creationId xmlns:a16="http://schemas.microsoft.com/office/drawing/2014/main" xmlns="" id="{6A3E0ECE-2C7E-D52E-3B0A-23FB59FAFDB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296441" y="1436567"/>
            <a:ext cx="2634304" cy="252777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CITES framework learning icon. A brain.">
            <a:extLst>
              <a:ext uri="{FF2B5EF4-FFF2-40B4-BE49-F238E27FC236}">
                <a16:creationId xmlns:a16="http://schemas.microsoft.com/office/drawing/2014/main" xmlns="" id="{D9F0768D-90EA-0708-3281-174FE2E4B47E}"/>
              </a:ext>
            </a:extLst>
          </p:cNvPr>
          <p:cNvPicPr>
            <a:picLocks noChangeAspect="1"/>
          </p:cNvPicPr>
          <p:nvPr/>
        </p:nvPicPr>
        <p:blipFill>
          <a:blip r:embed="rId6"/>
          <a:stretch>
            <a:fillRect/>
          </a:stretch>
        </p:blipFill>
        <p:spPr>
          <a:xfrm>
            <a:off x="7223123" y="3429000"/>
            <a:ext cx="2707622" cy="2707622"/>
          </a:xfrm>
          <a:prstGeom prst="rect">
            <a:avLst/>
          </a:prstGeom>
        </p:spPr>
      </p:pic>
    </p:spTree>
    <p:extLst>
      <p:ext uri="{BB962C8B-B14F-4D97-AF65-F5344CB8AC3E}">
        <p14:creationId xmlns:p14="http://schemas.microsoft.com/office/powerpoint/2010/main" xmlns="" val="1665162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173862-819D-B80E-700E-3C04E8D64367}"/>
              </a:ext>
            </a:extLst>
          </p:cNvPr>
          <p:cNvSpPr>
            <a:spLocks noGrp="1"/>
          </p:cNvSpPr>
          <p:nvPr>
            <p:ph type="title"/>
          </p:nvPr>
        </p:nvSpPr>
        <p:spPr>
          <a:xfrm>
            <a:off x="345519" y="457203"/>
            <a:ext cx="4323300" cy="1600200"/>
          </a:xfrm>
        </p:spPr>
        <p:txBody>
          <a:bodyPr>
            <a:normAutofit fontScale="90000"/>
          </a:bodyPr>
          <a:lstStyle/>
          <a:p>
            <a:r>
              <a:rPr lang="en-US" err="1"/>
              <a:t>Jammin</a:t>
            </a:r>
            <a:r>
              <a:rPr lang="en-US"/>
              <a:t>’ To Family Engagement with the CITES Framework</a:t>
            </a:r>
          </a:p>
        </p:txBody>
      </p:sp>
      <p:sp>
        <p:nvSpPr>
          <p:cNvPr id="3" name="Text Placeholder 2">
            <a:extLst>
              <a:ext uri="{FF2B5EF4-FFF2-40B4-BE49-F238E27FC236}">
                <a16:creationId xmlns:a16="http://schemas.microsoft.com/office/drawing/2014/main" xmlns="" id="{E24B3821-EBBE-912E-5DA6-A973174B55D4}"/>
              </a:ext>
            </a:extLst>
          </p:cNvPr>
          <p:cNvSpPr>
            <a:spLocks noGrp="1"/>
          </p:cNvSpPr>
          <p:nvPr>
            <p:ph type="body" sz="half" idx="2"/>
          </p:nvPr>
        </p:nvSpPr>
        <p:spPr>
          <a:xfrm>
            <a:off x="161892" y="2369950"/>
            <a:ext cx="4770491" cy="3545339"/>
          </a:xfrm>
        </p:spPr>
        <p:txBody>
          <a:bodyPr>
            <a:normAutofit/>
          </a:bodyPr>
          <a:lstStyle/>
          <a:p>
            <a:r>
              <a:rPr lang="en-US" sz="3200" b="1">
                <a:hlinkClick r:id="rId2"/>
              </a:rPr>
              <a:t>bit.ly/FamEngJamFeb23</a:t>
            </a:r>
            <a:endParaRPr lang="en-US" sz="3200" b="1"/>
          </a:p>
        </p:txBody>
      </p:sp>
      <p:pic>
        <p:nvPicPr>
          <p:cNvPr id="6" name="Picture Placeholder 5" descr="Jamboard Logo.">
            <a:extLst>
              <a:ext uri="{FF2B5EF4-FFF2-40B4-BE49-F238E27FC236}">
                <a16:creationId xmlns:a16="http://schemas.microsoft.com/office/drawing/2014/main" xmlns="" id="{B6962685-9B8A-3804-F275-7BD0F769EC01}"/>
              </a:ext>
            </a:extLst>
          </p:cNvPr>
          <p:cNvPicPr>
            <a:picLocks noGrp="1" noChangeAspect="1"/>
          </p:cNvPicPr>
          <p:nvPr>
            <p:ph type="pic" idx="1"/>
          </p:nvPr>
        </p:nvPicPr>
        <p:blipFill>
          <a:blip r:embed="rId3"/>
          <a:srcRect t="10520" b="10520"/>
          <a:stretch>
            <a:fillRect/>
          </a:stretch>
        </p:blipFill>
        <p:spPr>
          <a:xfrm>
            <a:off x="1387798" y="2951408"/>
            <a:ext cx="3544585" cy="2798836"/>
          </a:xfrm>
        </p:spPr>
      </p:pic>
      <p:pic>
        <p:nvPicPr>
          <p:cNvPr id="1026" name="Picture 2" descr="CITES family icon&#10;">
            <a:extLst>
              <a:ext uri="{FF2B5EF4-FFF2-40B4-BE49-F238E27FC236}">
                <a16:creationId xmlns:a16="http://schemas.microsoft.com/office/drawing/2014/main" xmlns="" id="{6A3E0ECE-2C7E-D52E-3B0A-23FB59FAFDB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5519" y="4175503"/>
            <a:ext cx="2419074" cy="23212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Qr code to the bit.ly link. bit.ly/FamEngJamFeb23">
            <a:extLst>
              <a:ext uri="{FF2B5EF4-FFF2-40B4-BE49-F238E27FC236}">
                <a16:creationId xmlns:a16="http://schemas.microsoft.com/office/drawing/2014/main" xmlns="" id="{43BB7F31-7543-E947-F65C-77E9C725BDDE}"/>
              </a:ext>
            </a:extLst>
          </p:cNvPr>
          <p:cNvPicPr>
            <a:picLocks noChangeAspect="1"/>
          </p:cNvPicPr>
          <p:nvPr/>
        </p:nvPicPr>
        <p:blipFill>
          <a:blip r:embed="rId5"/>
          <a:stretch>
            <a:fillRect/>
          </a:stretch>
        </p:blipFill>
        <p:spPr>
          <a:xfrm>
            <a:off x="6204190" y="1043754"/>
            <a:ext cx="4770491" cy="4770491"/>
          </a:xfrm>
          <a:prstGeom prst="rect">
            <a:avLst/>
          </a:prstGeom>
        </p:spPr>
      </p:pic>
    </p:spTree>
    <p:extLst>
      <p:ext uri="{BB962C8B-B14F-4D97-AF65-F5344CB8AC3E}">
        <p14:creationId xmlns:p14="http://schemas.microsoft.com/office/powerpoint/2010/main" xmlns="" val="2469450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5EB90-16F4-0D44-BB18-F589D38468C5}"/>
              </a:ext>
            </a:extLst>
          </p:cNvPr>
          <p:cNvSpPr>
            <a:spLocks noGrp="1"/>
          </p:cNvSpPr>
          <p:nvPr>
            <p:ph type="title"/>
          </p:nvPr>
        </p:nvSpPr>
        <p:spPr/>
        <p:txBody>
          <a:bodyPr>
            <a:normAutofit fontScale="90000"/>
          </a:bodyPr>
          <a:lstStyle/>
          <a:p>
            <a:r>
              <a:rPr lang="en-US"/>
              <a:t>Quote from Dr. Joy Smiley-</a:t>
            </a:r>
            <a:r>
              <a:rPr lang="en-US" err="1"/>
              <a:t>Zabala</a:t>
            </a:r>
            <a:endParaRPr lang="en-US"/>
          </a:p>
        </p:txBody>
      </p:sp>
      <p:pic>
        <p:nvPicPr>
          <p:cNvPr id="5" name="Picture 6" descr="photo of Dr. Joy Smiley-Zabala">
            <a:extLst>
              <a:ext uri="{FF2B5EF4-FFF2-40B4-BE49-F238E27FC236}">
                <a16:creationId xmlns:a16="http://schemas.microsoft.com/office/drawing/2014/main" xmlns="" id="{58DAD481-9443-96CD-69D9-8FF3FFDEDFF0}"/>
              </a:ext>
            </a:extLst>
          </p:cNvPr>
          <p:cNvPicPr>
            <a:picLocks noChangeAspect="1"/>
          </p:cNvPicPr>
          <p:nvPr/>
        </p:nvPicPr>
        <p:blipFill>
          <a:blip r:embed="rId2"/>
          <a:stretch>
            <a:fillRect/>
          </a:stretch>
        </p:blipFill>
        <p:spPr>
          <a:xfrm>
            <a:off x="657447" y="1972098"/>
            <a:ext cx="2743200" cy="2966966"/>
          </a:xfrm>
          <a:prstGeom prst="rect">
            <a:avLst/>
          </a:prstGeom>
        </p:spPr>
      </p:pic>
      <p:sp>
        <p:nvSpPr>
          <p:cNvPr id="3" name="Text Placeholder 2">
            <a:extLst>
              <a:ext uri="{FF2B5EF4-FFF2-40B4-BE49-F238E27FC236}">
                <a16:creationId xmlns:a16="http://schemas.microsoft.com/office/drawing/2014/main" xmlns="" id="{A696DDCF-2933-B943-A292-1A2AC115188D}"/>
              </a:ext>
            </a:extLst>
          </p:cNvPr>
          <p:cNvSpPr>
            <a:spLocks noGrp="1"/>
          </p:cNvSpPr>
          <p:nvPr>
            <p:ph type="body" sz="half" idx="2"/>
          </p:nvPr>
        </p:nvSpPr>
        <p:spPr>
          <a:xfrm>
            <a:off x="3478618" y="1129062"/>
            <a:ext cx="8261169" cy="4193477"/>
          </a:xfrm>
        </p:spPr>
        <p:txBody>
          <a:bodyPr vert="horz" lIns="91440" tIns="45720" rIns="91440" bIns="45720" rtlCol="0" anchor="t">
            <a:normAutofit lnSpcReduction="10000"/>
          </a:bodyPr>
          <a:lstStyle/>
          <a:p>
            <a:pPr>
              <a:spcAft>
                <a:spcPts val="1500"/>
              </a:spcAft>
            </a:pPr>
            <a:r>
              <a:rPr lang="en-US" sz="3200" b="0">
                <a:latin typeface="Nunito"/>
              </a:rPr>
              <a:t>I used to think I was passionate about assistive technology. What I’ve learned is that I’m very passionate about </a:t>
            </a:r>
            <a:r>
              <a:rPr lang="en-US" sz="3200">
                <a:latin typeface="Nunito"/>
              </a:rPr>
              <a:t>participation and learning</a:t>
            </a:r>
            <a:r>
              <a:rPr lang="en-US" sz="3200" b="0">
                <a:latin typeface="Nunito"/>
              </a:rPr>
              <a:t>. </a:t>
            </a:r>
            <a:endParaRPr lang="en-US" sz="3200"/>
          </a:p>
          <a:p>
            <a:pPr>
              <a:spcAft>
                <a:spcPts val="1500"/>
              </a:spcAft>
            </a:pPr>
            <a:r>
              <a:rPr lang="en-US" sz="3200" b="0">
                <a:latin typeface="Nunito"/>
              </a:rPr>
              <a:t>So, this is </a:t>
            </a:r>
            <a:r>
              <a:rPr lang="en-US" sz="3200">
                <a:latin typeface="Nunito"/>
              </a:rPr>
              <a:t>not about the technology</a:t>
            </a:r>
            <a:r>
              <a:rPr lang="en-US" sz="3200" b="0">
                <a:latin typeface="Nunito"/>
              </a:rPr>
              <a:t>. This is about people’s lives…</a:t>
            </a:r>
            <a:r>
              <a:rPr lang="en-US" sz="3200">
                <a:latin typeface="Nunito"/>
              </a:rPr>
              <a:t>living and learning </a:t>
            </a:r>
            <a:r>
              <a:rPr lang="en-US" sz="3200" b="0">
                <a:latin typeface="Nunito"/>
              </a:rPr>
              <a:t>and the functions that have to do with that. ​</a:t>
            </a:r>
            <a:endParaRPr lang="en-US" sz="3200"/>
          </a:p>
          <a:p>
            <a:pPr>
              <a:spcAft>
                <a:spcPts val="1500"/>
              </a:spcAft>
            </a:pPr>
            <a:r>
              <a:rPr lang="en-US" sz="3200" b="0">
                <a:latin typeface="Nunito"/>
              </a:rPr>
              <a:t>And </a:t>
            </a:r>
            <a:r>
              <a:rPr lang="en-US" sz="3200">
                <a:latin typeface="Nunito"/>
              </a:rPr>
              <a:t>that is where the passion lies</a:t>
            </a:r>
            <a:r>
              <a:rPr lang="en-US" sz="3200" b="0">
                <a:latin typeface="Nunito"/>
              </a:rPr>
              <a:t>.</a:t>
            </a:r>
            <a:r>
              <a:rPr lang="en-US" sz="3200">
                <a:latin typeface="Nunito"/>
              </a:rPr>
              <a:t> </a:t>
            </a:r>
            <a:endParaRPr lang="en-US" sz="3200"/>
          </a:p>
        </p:txBody>
      </p:sp>
      <p:sp>
        <p:nvSpPr>
          <p:cNvPr id="4" name="Text Placeholder 3">
            <a:extLst>
              <a:ext uri="{FF2B5EF4-FFF2-40B4-BE49-F238E27FC236}">
                <a16:creationId xmlns:a16="http://schemas.microsoft.com/office/drawing/2014/main" xmlns="" id="{31B1EBB6-4494-0941-8518-E4A8BE68A52D}"/>
              </a:ext>
            </a:extLst>
          </p:cNvPr>
          <p:cNvSpPr>
            <a:spLocks noGrp="1"/>
          </p:cNvSpPr>
          <p:nvPr>
            <p:ph type="body" sz="half" idx="13"/>
          </p:nvPr>
        </p:nvSpPr>
        <p:spPr>
          <a:xfrm>
            <a:off x="838200" y="5288692"/>
            <a:ext cx="10515600" cy="624413"/>
          </a:xfrm>
        </p:spPr>
        <p:txBody>
          <a:bodyPr/>
          <a:lstStyle/>
          <a:p>
            <a:r>
              <a:rPr lang="en-US"/>
              <a:t>Dr. Joy Smiley-Zabala</a:t>
            </a:r>
          </a:p>
        </p:txBody>
      </p:sp>
      <p:pic>
        <p:nvPicPr>
          <p:cNvPr id="6" name="Picture 12">
            <a:extLst>
              <a:ext uri="{FF2B5EF4-FFF2-40B4-BE49-F238E27FC236}">
                <a16:creationId xmlns:a16="http://schemas.microsoft.com/office/drawing/2014/main" xmlns="" id="{BAC3259B-D6EC-37EC-5A78-6EEF7EB0FF0B}"/>
              </a:ext>
              <a:ext uri="{C183D7F6-B498-43B3-948B-1728B52AA6E4}">
                <adec:decorative xmlns:adec="http://schemas.microsoft.com/office/drawing/2017/decorative" xmlns="" val="1"/>
              </a:ext>
            </a:extLst>
          </p:cNvPr>
          <p:cNvPicPr>
            <a:picLocks noChangeAspect="1" noChangeArrowheads="1"/>
          </p:cNvPicPr>
          <p:nvPr/>
        </p:nvPicPr>
        <p:blipFill rotWithShape="1">
          <a:blip r:embed="rId3">
            <a:extLst>
              <a:ext uri="{28A0092B-C50C-407E-A947-70E740481C1C}">
                <a14:useLocalDpi xmlns:a14="http://schemas.microsoft.com/office/drawing/2010/main" xmlns=""/>
              </a:ext>
            </a:extLst>
          </a:blip>
          <a:srcRect/>
          <a:stretch/>
        </p:blipFill>
        <p:spPr bwMode="auto">
          <a:xfrm>
            <a:off x="9049318" y="4929778"/>
            <a:ext cx="2489503" cy="14803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5304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C347C-7A82-3FF9-139E-5FE07FED73AC}"/>
              </a:ext>
            </a:extLst>
          </p:cNvPr>
          <p:cNvSpPr>
            <a:spLocks noGrp="1"/>
          </p:cNvSpPr>
          <p:nvPr>
            <p:ph type="title"/>
          </p:nvPr>
        </p:nvSpPr>
        <p:spPr>
          <a:xfrm>
            <a:off x="407833" y="429299"/>
            <a:ext cx="5301208" cy="2034239"/>
          </a:xfrm>
        </p:spPr>
        <p:txBody>
          <a:bodyPr/>
          <a:lstStyle/>
          <a:p>
            <a:r>
              <a:rPr lang="en-US">
                <a:solidFill>
                  <a:srgbClr val="1D59B5"/>
                </a:solidFill>
              </a:rPr>
              <a:t>The Joy </a:t>
            </a:r>
            <a:r>
              <a:rPr lang="en-US" err="1">
                <a:solidFill>
                  <a:srgbClr val="1D59B5"/>
                </a:solidFill>
              </a:rPr>
              <a:t>Zabala</a:t>
            </a:r>
            <a:r>
              <a:rPr lang="en-US">
                <a:solidFill>
                  <a:srgbClr val="1D59B5"/>
                </a:solidFill>
              </a:rPr>
              <a:t> Fellowship</a:t>
            </a:r>
          </a:p>
        </p:txBody>
      </p:sp>
      <p:sp>
        <p:nvSpPr>
          <p:cNvPr id="14" name="Rectangle 13">
            <a:extLst>
              <a:ext uri="{FF2B5EF4-FFF2-40B4-BE49-F238E27FC236}">
                <a16:creationId xmlns:a16="http://schemas.microsoft.com/office/drawing/2014/main" xmlns="" id="{023747C2-E814-1A01-575F-B21BF52D8CE9}"/>
              </a:ext>
              <a:ext uri="{C183D7F6-B498-43B3-948B-1728B52AA6E4}">
                <adec:decorative xmlns:adec="http://schemas.microsoft.com/office/drawing/2017/decorative" xmlns="" val="1"/>
              </a:ext>
            </a:extLst>
          </p:cNvPr>
          <p:cNvSpPr/>
          <p:nvPr/>
        </p:nvSpPr>
        <p:spPr>
          <a:xfrm>
            <a:off x="1" y="-6664"/>
            <a:ext cx="6334812" cy="6858000"/>
          </a:xfrm>
          <a:prstGeom prst="rect">
            <a:avLst/>
          </a:prstGeom>
          <a:solidFill>
            <a:srgbClr val="1D5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1E1E1"/>
              </a:solidFill>
              <a:latin typeface="Arial"/>
              <a:sym typeface="Arial"/>
            </a:endParaRPr>
          </a:p>
        </p:txBody>
      </p:sp>
      <p:pic>
        <p:nvPicPr>
          <p:cNvPr id="16" name="Picture 15" descr="The Joy Zabala Fellowship Logo">
            <a:extLst>
              <a:ext uri="{FF2B5EF4-FFF2-40B4-BE49-F238E27FC236}">
                <a16:creationId xmlns:a16="http://schemas.microsoft.com/office/drawing/2014/main" xmlns="" id="{84EBE11D-B8D2-1E2E-5C37-27E83193AE5D}"/>
              </a:ext>
            </a:extLst>
          </p:cNvPr>
          <p:cNvPicPr>
            <a:picLocks noChangeAspect="1"/>
          </p:cNvPicPr>
          <p:nvPr/>
        </p:nvPicPr>
        <p:blipFill>
          <a:blip r:embed="rId2"/>
          <a:stretch>
            <a:fillRect/>
          </a:stretch>
        </p:blipFill>
        <p:spPr>
          <a:xfrm>
            <a:off x="517607" y="429299"/>
            <a:ext cx="5290424" cy="2755429"/>
          </a:xfrm>
          <a:prstGeom prst="rect">
            <a:avLst/>
          </a:prstGeom>
        </p:spPr>
      </p:pic>
      <p:pic>
        <p:nvPicPr>
          <p:cNvPr id="6" name="Google Shape;251;p10" descr="headshot of Joy Zabala smiling">
            <a:extLst>
              <a:ext uri="{FF2B5EF4-FFF2-40B4-BE49-F238E27FC236}">
                <a16:creationId xmlns:a16="http://schemas.microsoft.com/office/drawing/2014/main" xmlns="" id="{A902BCFB-9A91-6E8E-26AD-AD0D150669DD}"/>
              </a:ext>
            </a:extLst>
          </p:cNvPr>
          <p:cNvPicPr preferRelativeResize="0"/>
          <p:nvPr/>
        </p:nvPicPr>
        <p:blipFill rotWithShape="1">
          <a:blip r:embed="rId3">
            <a:alphaModFix/>
          </a:blip>
          <a:srcRect/>
          <a:stretch/>
        </p:blipFill>
        <p:spPr>
          <a:xfrm>
            <a:off x="1628269" y="3473704"/>
            <a:ext cx="2689600" cy="2908896"/>
          </a:xfrm>
          <a:prstGeom prst="rect">
            <a:avLst/>
          </a:prstGeom>
          <a:noFill/>
          <a:ln>
            <a:noFill/>
          </a:ln>
        </p:spPr>
      </p:pic>
      <p:sp>
        <p:nvSpPr>
          <p:cNvPr id="3" name="Subtitle 2">
            <a:extLst>
              <a:ext uri="{FF2B5EF4-FFF2-40B4-BE49-F238E27FC236}">
                <a16:creationId xmlns:a16="http://schemas.microsoft.com/office/drawing/2014/main" xmlns="" id="{6BED4D40-ED10-2A9F-271E-2D1F77846F23}"/>
              </a:ext>
            </a:extLst>
          </p:cNvPr>
          <p:cNvSpPr>
            <a:spLocks noGrp="1"/>
          </p:cNvSpPr>
          <p:nvPr>
            <p:ph type="body" idx="4294967295"/>
          </p:nvPr>
        </p:nvSpPr>
        <p:spPr>
          <a:xfrm>
            <a:off x="6444585" y="1043233"/>
            <a:ext cx="5646863" cy="1744659"/>
          </a:xfrm>
        </p:spPr>
        <p:txBody>
          <a:bodyPr/>
          <a:lstStyle/>
          <a:p>
            <a:pPr marL="101597" indent="0" algn="ctr">
              <a:buNone/>
            </a:pPr>
            <a:r>
              <a:rPr lang="en-US" b="1">
                <a:solidFill>
                  <a:schemeClr val="bg1">
                    <a:lumMod val="10000"/>
                  </a:schemeClr>
                </a:solidFill>
              </a:rPr>
              <a:t>For more information go to:</a:t>
            </a:r>
          </a:p>
          <a:p>
            <a:pPr marL="101597" indent="0" algn="ctr">
              <a:buNone/>
            </a:pPr>
            <a:r>
              <a:rPr lang="en-US" b="1" err="1">
                <a:solidFill>
                  <a:srgbClr val="1D59B5"/>
                </a:solidFill>
              </a:rPr>
              <a:t>bit.ly</a:t>
            </a:r>
            <a:r>
              <a:rPr lang="en-US" b="1">
                <a:solidFill>
                  <a:srgbClr val="1D59B5"/>
                </a:solidFill>
              </a:rPr>
              <a:t>/joy-</a:t>
            </a:r>
            <a:r>
              <a:rPr lang="en-US" b="1" err="1">
                <a:solidFill>
                  <a:srgbClr val="1D59B5"/>
                </a:solidFill>
              </a:rPr>
              <a:t>zabala</a:t>
            </a:r>
            <a:r>
              <a:rPr lang="en-US" b="1">
                <a:solidFill>
                  <a:srgbClr val="1D59B5"/>
                </a:solidFill>
              </a:rPr>
              <a:t>-fellowship</a:t>
            </a:r>
          </a:p>
        </p:txBody>
      </p:sp>
      <p:pic>
        <p:nvPicPr>
          <p:cNvPr id="7" name="Picture 6" descr="QR Code">
            <a:extLst>
              <a:ext uri="{FF2B5EF4-FFF2-40B4-BE49-F238E27FC236}">
                <a16:creationId xmlns:a16="http://schemas.microsoft.com/office/drawing/2014/main" xmlns="" id="{65AC9D37-E7B7-9F69-4EF6-1F233F0B9EA2}"/>
              </a:ext>
            </a:extLst>
          </p:cNvPr>
          <p:cNvPicPr>
            <a:picLocks noChangeAspect="1"/>
          </p:cNvPicPr>
          <p:nvPr/>
        </p:nvPicPr>
        <p:blipFill>
          <a:blip r:embed="rId4"/>
          <a:stretch>
            <a:fillRect/>
          </a:stretch>
        </p:blipFill>
        <p:spPr>
          <a:xfrm>
            <a:off x="8270915" y="2388287"/>
            <a:ext cx="1861288" cy="1848119"/>
          </a:xfrm>
          <a:prstGeom prst="rect">
            <a:avLst/>
          </a:prstGeom>
        </p:spPr>
      </p:pic>
      <p:pic>
        <p:nvPicPr>
          <p:cNvPr id="13" name="Picture 12" descr="ATIA Logo">
            <a:extLst>
              <a:ext uri="{FF2B5EF4-FFF2-40B4-BE49-F238E27FC236}">
                <a16:creationId xmlns:a16="http://schemas.microsoft.com/office/drawing/2014/main" xmlns="" id="{86D9E472-1C2F-B1CB-380B-60684DEFDEA9}"/>
              </a:ext>
            </a:extLst>
          </p:cNvPr>
          <p:cNvPicPr>
            <a:picLocks noChangeAspect="1"/>
          </p:cNvPicPr>
          <p:nvPr/>
        </p:nvPicPr>
        <p:blipFill rotWithShape="1">
          <a:blip r:embed="rId5"/>
          <a:srcRect t="18473" r="56792" b="16061"/>
          <a:stretch/>
        </p:blipFill>
        <p:spPr>
          <a:xfrm>
            <a:off x="6742950" y="5454977"/>
            <a:ext cx="1174405" cy="889699"/>
          </a:xfrm>
          <a:prstGeom prst="rect">
            <a:avLst/>
          </a:prstGeom>
        </p:spPr>
      </p:pic>
      <p:pic>
        <p:nvPicPr>
          <p:cNvPr id="11" name="Picture 10" descr="The Zabala Family Logo">
            <a:extLst>
              <a:ext uri="{FF2B5EF4-FFF2-40B4-BE49-F238E27FC236}">
                <a16:creationId xmlns:a16="http://schemas.microsoft.com/office/drawing/2014/main" xmlns="" id="{D10D0EF4-B6B5-B089-DA75-7169A0164B2D}"/>
              </a:ext>
            </a:extLst>
          </p:cNvPr>
          <p:cNvPicPr>
            <a:picLocks noChangeAspect="1"/>
          </p:cNvPicPr>
          <p:nvPr/>
        </p:nvPicPr>
        <p:blipFill rotWithShape="1">
          <a:blip r:embed="rId6"/>
          <a:srcRect r="50000"/>
          <a:stretch/>
        </p:blipFill>
        <p:spPr>
          <a:xfrm>
            <a:off x="8144783" y="5486553"/>
            <a:ext cx="782920" cy="820201"/>
          </a:xfrm>
          <a:prstGeom prst="rect">
            <a:avLst/>
          </a:prstGeom>
        </p:spPr>
      </p:pic>
      <p:pic>
        <p:nvPicPr>
          <p:cNvPr id="8" name="Picture 7" descr="QIAT: Quality Indicators for Assistive Technology Services Logo ">
            <a:extLst>
              <a:ext uri="{FF2B5EF4-FFF2-40B4-BE49-F238E27FC236}">
                <a16:creationId xmlns:a16="http://schemas.microsoft.com/office/drawing/2014/main" xmlns="" id="{92F5BC7E-4956-36D5-53DD-3A3EF77E72EC}"/>
              </a:ext>
            </a:extLst>
          </p:cNvPr>
          <p:cNvPicPr>
            <a:picLocks noChangeAspect="1"/>
          </p:cNvPicPr>
          <p:nvPr/>
        </p:nvPicPr>
        <p:blipFill>
          <a:blip r:embed="rId7"/>
          <a:stretch>
            <a:fillRect/>
          </a:stretch>
        </p:blipFill>
        <p:spPr>
          <a:xfrm>
            <a:off x="9201559" y="5484745"/>
            <a:ext cx="859372" cy="822008"/>
          </a:xfrm>
          <a:prstGeom prst="rect">
            <a:avLst/>
          </a:prstGeom>
        </p:spPr>
      </p:pic>
      <p:pic>
        <p:nvPicPr>
          <p:cNvPr id="9" name="Google Shape;252;p10" descr="CAST logo">
            <a:extLst>
              <a:ext uri="{FF2B5EF4-FFF2-40B4-BE49-F238E27FC236}">
                <a16:creationId xmlns:a16="http://schemas.microsoft.com/office/drawing/2014/main" xmlns="" id="{CEEA508A-BC6F-5D7B-44F3-8DFF5393E10E}"/>
              </a:ext>
            </a:extLst>
          </p:cNvPr>
          <p:cNvPicPr preferRelativeResize="0"/>
          <p:nvPr/>
        </p:nvPicPr>
        <p:blipFill rotWithShape="1">
          <a:blip r:embed="rId8">
            <a:alphaModFix/>
          </a:blip>
          <a:srcRect/>
          <a:stretch/>
        </p:blipFill>
        <p:spPr>
          <a:xfrm>
            <a:off x="10318924" y="5684921"/>
            <a:ext cx="1643241" cy="508211"/>
          </a:xfrm>
          <a:prstGeom prst="rect">
            <a:avLst/>
          </a:prstGeom>
          <a:noFill/>
          <a:ln>
            <a:noFill/>
          </a:ln>
        </p:spPr>
      </p:pic>
    </p:spTree>
    <p:extLst>
      <p:ext uri="{BB962C8B-B14F-4D97-AF65-F5344CB8AC3E}">
        <p14:creationId xmlns:p14="http://schemas.microsoft.com/office/powerpoint/2010/main" xmlns="" val="1646805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39D76-0C1B-BD41-A62F-781974F179B1}"/>
              </a:ext>
            </a:extLst>
          </p:cNvPr>
          <p:cNvSpPr>
            <a:spLocks noGrp="1"/>
          </p:cNvSpPr>
          <p:nvPr>
            <p:ph type="title"/>
          </p:nvPr>
        </p:nvSpPr>
        <p:spPr/>
        <p:txBody>
          <a:bodyPr/>
          <a:lstStyle/>
          <a:p>
            <a:r>
              <a:rPr lang="en-US"/>
              <a:t>CITES Community of Practice</a:t>
            </a:r>
          </a:p>
        </p:txBody>
      </p:sp>
      <p:sp>
        <p:nvSpPr>
          <p:cNvPr id="3" name="Content Placeholder 2">
            <a:extLst>
              <a:ext uri="{FF2B5EF4-FFF2-40B4-BE49-F238E27FC236}">
                <a16:creationId xmlns:a16="http://schemas.microsoft.com/office/drawing/2014/main" xmlns="" id="{A5014EB0-2601-284A-9D35-D2DF435236B5}"/>
              </a:ext>
            </a:extLst>
          </p:cNvPr>
          <p:cNvSpPr>
            <a:spLocks noGrp="1"/>
          </p:cNvSpPr>
          <p:nvPr>
            <p:ph sz="half" idx="2"/>
          </p:nvPr>
        </p:nvSpPr>
        <p:spPr/>
        <p:txBody>
          <a:bodyPr>
            <a:normAutofit/>
          </a:bodyPr>
          <a:lstStyle/>
          <a:p>
            <a:pPr fontAlgn="base"/>
            <a:r>
              <a:rPr lang="en-US" sz="3600" b="1"/>
              <a:t>Join the conversation:​</a:t>
            </a:r>
          </a:p>
          <a:p>
            <a:pPr marL="457200" indent="-457200" fontAlgn="base">
              <a:buFont typeface="Arial" panose="020B0604020202020204" pitchFamily="34" charset="0"/>
              <a:buChar char="•"/>
            </a:pPr>
            <a:r>
              <a:rPr lang="en-US" sz="2800"/>
              <a:t>Quarterly open </a:t>
            </a:r>
            <a:r>
              <a:rPr lang="en-US" sz="2800" b="1"/>
              <a:t>community meetings</a:t>
            </a:r>
            <a:r>
              <a:rPr lang="en-US" sz="2800"/>
              <a:t> via zoom​</a:t>
            </a:r>
          </a:p>
          <a:p>
            <a:pPr marL="457200" indent="-457200" fontAlgn="base">
              <a:buFont typeface="Arial" panose="020B0604020202020204" pitchFamily="34" charset="0"/>
              <a:buChar char="•"/>
            </a:pPr>
            <a:r>
              <a:rPr lang="en-US" sz="2800" b="1"/>
              <a:t>Slack channel</a:t>
            </a:r>
            <a:r>
              <a:rPr lang="en-US" sz="2800"/>
              <a:t> discussions​</a:t>
            </a:r>
          </a:p>
          <a:p>
            <a:pPr marL="457200" indent="-457200" fontAlgn="base">
              <a:buFont typeface="Arial" panose="020B0604020202020204" pitchFamily="34" charset="0"/>
              <a:buChar char="•"/>
            </a:pPr>
            <a:r>
              <a:rPr lang="en-US" sz="2800" b="1"/>
              <a:t>Social media</a:t>
            </a:r>
            <a:r>
              <a:rPr lang="en-US" sz="2800"/>
              <a:t> networking​</a:t>
            </a:r>
          </a:p>
        </p:txBody>
      </p:sp>
      <p:sp>
        <p:nvSpPr>
          <p:cNvPr id="4" name="Content Placeholder 3">
            <a:extLst>
              <a:ext uri="{FF2B5EF4-FFF2-40B4-BE49-F238E27FC236}">
                <a16:creationId xmlns:a16="http://schemas.microsoft.com/office/drawing/2014/main" xmlns="" id="{AB3A112E-7E4D-6C4D-983F-5E7F2F7DF2E2}"/>
              </a:ext>
            </a:extLst>
          </p:cNvPr>
          <p:cNvSpPr>
            <a:spLocks noGrp="1"/>
          </p:cNvSpPr>
          <p:nvPr>
            <p:ph sz="quarter" idx="4"/>
          </p:nvPr>
        </p:nvSpPr>
        <p:spPr>
          <a:xfrm>
            <a:off x="6194426" y="1923169"/>
            <a:ext cx="5200405" cy="3375662"/>
          </a:xfrm>
          <a:solidFill>
            <a:schemeClr val="bg2"/>
          </a:solidFill>
        </p:spPr>
        <p:txBody>
          <a:bodyPr anchor="ctr">
            <a:normAutofit/>
          </a:bodyPr>
          <a:lstStyle/>
          <a:p>
            <a:pPr lvl="1" fontAlgn="base"/>
            <a:r>
              <a:rPr lang="en-US" sz="2800" b="1"/>
              <a:t>Would you like to invite others to the CITES  Community of Practice?​ </a:t>
            </a:r>
          </a:p>
          <a:p>
            <a:pPr lvl="1" fontAlgn="base">
              <a:spcBef>
                <a:spcPts val="1100"/>
              </a:spcBef>
            </a:pPr>
            <a:r>
              <a:rPr lang="en-US" sz="2800"/>
              <a:t>Please do! Here is an invitation link to share.​</a:t>
            </a:r>
          </a:p>
          <a:p>
            <a:pPr lvl="1" fontAlgn="base">
              <a:spcBef>
                <a:spcPts val="1100"/>
              </a:spcBef>
            </a:pPr>
            <a:r>
              <a:rPr lang="en-US" sz="2800" b="1">
                <a:hlinkClick r:id="rId2"/>
              </a:rPr>
              <a:t>cites.cast.org/more/community-of-practice</a:t>
            </a:r>
            <a:endParaRPr lang="en-US" sz="2800" b="1"/>
          </a:p>
        </p:txBody>
      </p:sp>
      <p:pic>
        <p:nvPicPr>
          <p:cNvPr id="5" name="Picture 5">
            <a:extLst>
              <a:ext uri="{FF2B5EF4-FFF2-40B4-BE49-F238E27FC236}">
                <a16:creationId xmlns:a16="http://schemas.microsoft.com/office/drawing/2014/main" xmlns="" id="{D5BB592B-FFAC-22D3-B40B-405FAF91FA4C}"/>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523431" y="4719859"/>
            <a:ext cx="1336602" cy="1308027"/>
          </a:xfrm>
          <a:prstGeom prst="rect">
            <a:avLst/>
          </a:prstGeom>
        </p:spPr>
      </p:pic>
      <p:pic>
        <p:nvPicPr>
          <p:cNvPr id="6" name="Picture 6">
            <a:extLst>
              <a:ext uri="{FF2B5EF4-FFF2-40B4-BE49-F238E27FC236}">
                <a16:creationId xmlns:a16="http://schemas.microsoft.com/office/drawing/2014/main" xmlns="" id="{8F515FC6-F4FF-D3DB-AA0E-856D793D7A08}"/>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2065153" y="4704907"/>
            <a:ext cx="1310020" cy="1329070"/>
          </a:xfrm>
          <a:prstGeom prst="rect">
            <a:avLst/>
          </a:prstGeom>
        </p:spPr>
      </p:pic>
      <p:pic>
        <p:nvPicPr>
          <p:cNvPr id="7" name="Picture 7">
            <a:extLst>
              <a:ext uri="{FF2B5EF4-FFF2-40B4-BE49-F238E27FC236}">
                <a16:creationId xmlns:a16="http://schemas.microsoft.com/office/drawing/2014/main" xmlns="" id="{36F286CA-6A92-1BA2-D56C-DDBB4C5CFB59}"/>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3599121" y="4791185"/>
            <a:ext cx="1166038" cy="1156513"/>
          </a:xfrm>
          <a:prstGeom prst="rect">
            <a:avLst/>
          </a:prstGeom>
        </p:spPr>
      </p:pic>
    </p:spTree>
    <p:extLst>
      <p:ext uri="{BB962C8B-B14F-4D97-AF65-F5344CB8AC3E}">
        <p14:creationId xmlns:p14="http://schemas.microsoft.com/office/powerpoint/2010/main" xmlns="" val="2995801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203F3-9EEB-8E4E-B7BA-647BA9CE7336}"/>
              </a:ext>
            </a:extLst>
          </p:cNvPr>
          <p:cNvSpPr>
            <a:spLocks noGrp="1"/>
          </p:cNvSpPr>
          <p:nvPr>
            <p:ph type="title"/>
          </p:nvPr>
        </p:nvSpPr>
        <p:spPr>
          <a:xfrm>
            <a:off x="1318846" y="1559169"/>
            <a:ext cx="10515600" cy="844062"/>
          </a:xfrm>
        </p:spPr>
        <p:txBody>
          <a:bodyPr/>
          <a:lstStyle/>
          <a:p>
            <a:pPr algn="l"/>
            <a:r>
              <a:rPr lang="en-US" sz="4800"/>
              <a:t>Thank you! Stay connected.</a:t>
            </a:r>
          </a:p>
        </p:txBody>
      </p:sp>
      <p:sp>
        <p:nvSpPr>
          <p:cNvPr id="3" name="Text Placeholder 2">
            <a:extLst>
              <a:ext uri="{FF2B5EF4-FFF2-40B4-BE49-F238E27FC236}">
                <a16:creationId xmlns:a16="http://schemas.microsoft.com/office/drawing/2014/main" xmlns="" id="{DE5DF420-0AD4-DB4C-A401-64A9D3A97484}"/>
              </a:ext>
            </a:extLst>
          </p:cNvPr>
          <p:cNvSpPr>
            <a:spLocks noGrp="1"/>
          </p:cNvSpPr>
          <p:nvPr>
            <p:ph type="body" sz="half" idx="13"/>
          </p:nvPr>
        </p:nvSpPr>
        <p:spPr>
          <a:xfrm>
            <a:off x="1354015" y="2534875"/>
            <a:ext cx="10515600" cy="1248033"/>
          </a:xfrm>
        </p:spPr>
        <p:txBody>
          <a:bodyPr>
            <a:noAutofit/>
          </a:bodyPr>
          <a:lstStyle/>
          <a:p>
            <a:pPr marL="457200" algn="l">
              <a:spcBef>
                <a:spcPts val="0"/>
              </a:spcBef>
              <a:spcAft>
                <a:spcPts val="1000"/>
              </a:spcAft>
            </a:pPr>
            <a:r>
              <a:rPr lang="en-US">
                <a:solidFill>
                  <a:srgbClr val="434343"/>
                </a:solidFill>
              </a:rPr>
              <a:t>Website: </a:t>
            </a:r>
            <a:r>
              <a:rPr lang="en-US" b="1" u="sng">
                <a:solidFill>
                  <a:srgbClr val="006D71"/>
                </a:solidFill>
                <a:hlinkClick r:id="rId2">
                  <a:extLst>
                    <a:ext uri="{A12FA001-AC4F-418D-AE19-62706E023703}">
                      <ahyp:hlinkClr xmlns:ahyp="http://schemas.microsoft.com/office/drawing/2018/hyperlinkcolor" xmlns="" val="tx"/>
                    </a:ext>
                  </a:extLst>
                </a:hlinkClick>
              </a:rPr>
              <a:t>cites.cast.org</a:t>
            </a:r>
            <a:endParaRPr lang="en-US">
              <a:solidFill>
                <a:srgbClr val="000000"/>
              </a:solidFill>
            </a:endParaRPr>
          </a:p>
          <a:p>
            <a:pPr marL="457200" algn="l">
              <a:spcBef>
                <a:spcPts val="0"/>
              </a:spcBef>
              <a:spcAft>
                <a:spcPts val="1000"/>
              </a:spcAft>
            </a:pPr>
            <a:r>
              <a:rPr lang="en-US">
                <a:solidFill>
                  <a:srgbClr val="434343"/>
                </a:solidFill>
              </a:rPr>
              <a:t>Professional Learning: </a:t>
            </a:r>
            <a:r>
              <a:rPr lang="en-US" b="1" u="sng">
                <a:solidFill>
                  <a:srgbClr val="006D71"/>
                </a:solidFill>
                <a:hlinkClick r:id="rId3">
                  <a:extLst>
                    <a:ext uri="{A12FA001-AC4F-418D-AE19-62706E023703}">
                      <ahyp:hlinkClr xmlns:ahyp="http://schemas.microsoft.com/office/drawing/2018/hyperlinkcolor" xmlns="" val="tx"/>
                    </a:ext>
                  </a:extLst>
                </a:hlinkClick>
              </a:rPr>
              <a:t>castpl.org</a:t>
            </a:r>
            <a:endParaRPr lang="en-US">
              <a:solidFill>
                <a:srgbClr val="000000"/>
              </a:solidFill>
            </a:endParaRPr>
          </a:p>
          <a:p>
            <a:pPr marL="457200" algn="l">
              <a:spcBef>
                <a:spcPts val="0"/>
              </a:spcBef>
              <a:spcAft>
                <a:spcPts val="1000"/>
              </a:spcAft>
            </a:pPr>
            <a:r>
              <a:rPr lang="en-US">
                <a:solidFill>
                  <a:srgbClr val="434343"/>
                </a:solidFill>
              </a:rPr>
              <a:t>Books &amp; Media: </a:t>
            </a:r>
            <a:r>
              <a:rPr lang="en-US" b="1" u="sng">
                <a:solidFill>
                  <a:srgbClr val="006D71"/>
                </a:solidFill>
                <a:hlinkClick r:id="rId4">
                  <a:extLst>
                    <a:ext uri="{A12FA001-AC4F-418D-AE19-62706E023703}">
                      <ahyp:hlinkClr xmlns:ahyp="http://schemas.microsoft.com/office/drawing/2018/hyperlinkcolor" xmlns="" val="tx"/>
                    </a:ext>
                  </a:extLst>
                </a:hlinkClick>
              </a:rPr>
              <a:t>publishing.cast.org</a:t>
            </a:r>
            <a:endParaRPr lang="en-US">
              <a:solidFill>
                <a:srgbClr val="000000"/>
              </a:solidFill>
            </a:endParaRPr>
          </a:p>
          <a:p>
            <a:pPr marL="457200" algn="l">
              <a:spcBef>
                <a:spcPts val="0"/>
              </a:spcBef>
              <a:spcAft>
                <a:spcPts val="1000"/>
              </a:spcAft>
            </a:pPr>
            <a:r>
              <a:rPr lang="en-US">
                <a:solidFill>
                  <a:srgbClr val="434343"/>
                </a:solidFill>
              </a:rPr>
              <a:t>Email: </a:t>
            </a:r>
            <a:r>
              <a:rPr lang="en-US" b="1" u="sng">
                <a:solidFill>
                  <a:srgbClr val="006D71"/>
                </a:solidFill>
                <a:hlinkClick r:id="rId5">
                  <a:extLst>
                    <a:ext uri="{A12FA001-AC4F-418D-AE19-62706E023703}">
                      <ahyp:hlinkClr xmlns:ahyp="http://schemas.microsoft.com/office/drawing/2018/hyperlinkcolor" xmlns="" val="tx"/>
                    </a:ext>
                  </a:extLst>
                </a:hlinkClick>
              </a:rPr>
              <a:t>cites@cast.org</a:t>
            </a:r>
            <a:endParaRPr lang="en-US">
              <a:solidFill>
                <a:srgbClr val="000000"/>
              </a:solidFill>
            </a:endParaRPr>
          </a:p>
          <a:p>
            <a:pPr marL="457200" algn="l">
              <a:spcBef>
                <a:spcPts val="0"/>
              </a:spcBef>
              <a:spcAft>
                <a:spcPts val="1000"/>
              </a:spcAft>
            </a:pPr>
            <a:r>
              <a:rPr lang="en-US">
                <a:solidFill>
                  <a:srgbClr val="434343"/>
                </a:solidFill>
              </a:rPr>
              <a:t>Phone: (</a:t>
            </a:r>
            <a:r>
              <a:rPr lang="en-US" b="1">
                <a:solidFill>
                  <a:srgbClr val="434343"/>
                </a:solidFill>
              </a:rPr>
              <a:t>781) 245-2212</a:t>
            </a:r>
            <a:endParaRPr lang="en-US">
              <a:solidFill>
                <a:srgbClr val="000000"/>
              </a:solidFill>
            </a:endParaRPr>
          </a:p>
          <a:p>
            <a:pPr marL="457200" algn="l">
              <a:spcBef>
                <a:spcPts val="0"/>
              </a:spcBef>
              <a:spcAft>
                <a:spcPts val="1000"/>
              </a:spcAft>
            </a:pPr>
            <a:r>
              <a:rPr lang="en-US">
                <a:solidFill>
                  <a:srgbClr val="434343"/>
                </a:solidFill>
              </a:rPr>
              <a:t>178 Albion Street </a:t>
            </a:r>
            <a:br>
              <a:rPr lang="en-US">
                <a:solidFill>
                  <a:srgbClr val="434343"/>
                </a:solidFill>
              </a:rPr>
            </a:br>
            <a:r>
              <a:rPr lang="en-US">
                <a:solidFill>
                  <a:srgbClr val="434343"/>
                </a:solidFill>
              </a:rPr>
              <a:t>Suite 210 </a:t>
            </a:r>
            <a:br>
              <a:rPr lang="en-US">
                <a:solidFill>
                  <a:srgbClr val="434343"/>
                </a:solidFill>
              </a:rPr>
            </a:br>
            <a:r>
              <a:rPr lang="en-US">
                <a:solidFill>
                  <a:srgbClr val="434343"/>
                </a:solidFill>
              </a:rPr>
              <a:t>Wakefield, MA 01880</a:t>
            </a:r>
            <a:endParaRPr lang="en-US">
              <a:solidFill>
                <a:srgbClr val="000000"/>
              </a:solidFill>
            </a:endParaRPr>
          </a:p>
        </p:txBody>
      </p:sp>
      <p:pic>
        <p:nvPicPr>
          <p:cNvPr id="16386" name="Picture 2">
            <a:extLst>
              <a:ext uri="{FF2B5EF4-FFF2-40B4-BE49-F238E27FC236}">
                <a16:creationId xmlns:a16="http://schemas.microsoft.com/office/drawing/2014/main" xmlns="" id="{59F6FA65-B8A8-6D47-94EC-7407B77C3752}"/>
              </a:ext>
              <a:ext uri="{C183D7F6-B498-43B3-948B-1728B52AA6E4}">
                <adec:decorative xmlns:adec="http://schemas.microsoft.com/office/drawing/2017/decorative" xmlns="" val="1"/>
              </a:ext>
            </a:extLst>
          </p:cNvPr>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1553308" y="2589374"/>
            <a:ext cx="207793" cy="207793"/>
          </a:xfrm>
          <a:prstGeom prst="rect">
            <a:avLst/>
          </a:prstGeom>
          <a:noFill/>
          <a:extLst>
            <a:ext uri="{909E8E84-426E-40DD-AFC4-6F175D3DCCD1}">
              <a14:hiddenFill xmlns:a14="http://schemas.microsoft.com/office/drawing/2010/main" xmlns="">
                <a:solidFill>
                  <a:srgbClr val="FFFFFF"/>
                </a:solidFill>
              </a14:hiddenFill>
            </a:ext>
          </a:extLst>
        </p:spPr>
      </p:pic>
      <p:pic>
        <p:nvPicPr>
          <p:cNvPr id="16387" name="Picture 3">
            <a:extLst>
              <a:ext uri="{FF2B5EF4-FFF2-40B4-BE49-F238E27FC236}">
                <a16:creationId xmlns:a16="http://schemas.microsoft.com/office/drawing/2014/main" xmlns="" id="{628CDC3F-E3E0-C14E-85C9-A65F0236140B}"/>
              </a:ext>
              <a:ext uri="{C183D7F6-B498-43B3-948B-1728B52AA6E4}">
                <adec:decorative xmlns:adec="http://schemas.microsoft.com/office/drawing/2017/decorative" xmlns="" val="1"/>
              </a:ext>
            </a:extLst>
          </p:cNvPr>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1529862" y="3698684"/>
            <a:ext cx="207793" cy="207793"/>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4">
            <a:extLst>
              <a:ext uri="{FF2B5EF4-FFF2-40B4-BE49-F238E27FC236}">
                <a16:creationId xmlns:a16="http://schemas.microsoft.com/office/drawing/2014/main" xmlns="" id="{5F5AE0E0-B098-0346-BBDE-FBB984628BA7}"/>
              </a:ext>
              <a:ext uri="{C183D7F6-B498-43B3-948B-1728B52AA6E4}">
                <adec:decorative xmlns:adec="http://schemas.microsoft.com/office/drawing/2017/decorative" xmlns="" val="1"/>
              </a:ext>
            </a:extLst>
          </p:cNvPr>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1553308" y="4064819"/>
            <a:ext cx="207793" cy="207793"/>
          </a:xfrm>
          <a:prstGeom prst="rect">
            <a:avLst/>
          </a:prstGeom>
          <a:noFill/>
          <a:extLst>
            <a:ext uri="{909E8E84-426E-40DD-AFC4-6F175D3DCCD1}">
              <a14:hiddenFill xmlns:a14="http://schemas.microsoft.com/office/drawing/2010/main" xmlns="">
                <a:solidFill>
                  <a:srgbClr val="FFFFFF"/>
                </a:solidFill>
              </a14:hiddenFill>
            </a:ext>
          </a:extLst>
        </p:spPr>
      </p:pic>
      <p:pic>
        <p:nvPicPr>
          <p:cNvPr id="16389" name="Picture 5">
            <a:extLst>
              <a:ext uri="{FF2B5EF4-FFF2-40B4-BE49-F238E27FC236}">
                <a16:creationId xmlns:a16="http://schemas.microsoft.com/office/drawing/2014/main" xmlns="" id="{F6833911-3EA7-C644-B66C-565ECE32B556}"/>
              </a:ext>
              <a:ext uri="{C183D7F6-B498-43B3-948B-1728B52AA6E4}">
                <adec:decorative xmlns:adec="http://schemas.microsoft.com/office/drawing/2017/decorative" xmlns="" val="1"/>
              </a:ext>
            </a:extLst>
          </p:cNvPr>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1555313" y="4434546"/>
            <a:ext cx="175377" cy="2077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3298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6F6F2-CAE4-46AD-A9DA-942E2F9DAD05}"/>
              </a:ext>
            </a:extLst>
          </p:cNvPr>
          <p:cNvSpPr>
            <a:spLocks noGrp="1"/>
          </p:cNvSpPr>
          <p:nvPr>
            <p:ph type="title"/>
          </p:nvPr>
        </p:nvSpPr>
        <p:spPr/>
        <p:txBody>
          <a:bodyPr/>
          <a:lstStyle/>
          <a:p>
            <a:r>
              <a:rPr lang="en-US"/>
              <a:t>Disclaimer</a:t>
            </a:r>
          </a:p>
        </p:txBody>
      </p:sp>
      <p:pic>
        <p:nvPicPr>
          <p:cNvPr id="6" name="Picture 6" descr="OSEP Logo. OSEP stands for Office of Special Education programs.">
            <a:extLst>
              <a:ext uri="{FF2B5EF4-FFF2-40B4-BE49-F238E27FC236}">
                <a16:creationId xmlns:a16="http://schemas.microsoft.com/office/drawing/2014/main" xmlns="" id="{D7DBBE9B-5BF0-94C7-72F3-71ED30662136}"/>
              </a:ext>
            </a:extLst>
          </p:cNvPr>
          <p:cNvPicPr>
            <a:picLocks noChangeAspect="1"/>
          </p:cNvPicPr>
          <p:nvPr/>
        </p:nvPicPr>
        <p:blipFill>
          <a:blip r:embed="rId2"/>
          <a:stretch>
            <a:fillRect/>
          </a:stretch>
        </p:blipFill>
        <p:spPr>
          <a:xfrm>
            <a:off x="581269" y="1988894"/>
            <a:ext cx="1905000" cy="1590675"/>
          </a:xfrm>
          <a:prstGeom prst="rect">
            <a:avLst/>
          </a:prstGeom>
        </p:spPr>
      </p:pic>
      <p:pic>
        <p:nvPicPr>
          <p:cNvPr id="5" name="Picture 8" descr="Creative commons license - attribution">
            <a:extLst>
              <a:ext uri="{FF2B5EF4-FFF2-40B4-BE49-F238E27FC236}">
                <a16:creationId xmlns:a16="http://schemas.microsoft.com/office/drawing/2014/main" xmlns="" id="{D16E02D3-8351-3186-875A-6F42219C1D39}"/>
              </a:ext>
            </a:extLst>
          </p:cNvPr>
          <p:cNvPicPr>
            <a:picLocks noChangeAspect="1"/>
          </p:cNvPicPr>
          <p:nvPr/>
        </p:nvPicPr>
        <p:blipFill>
          <a:blip r:embed="rId3"/>
          <a:stretch>
            <a:fillRect/>
          </a:stretch>
        </p:blipFill>
        <p:spPr>
          <a:xfrm>
            <a:off x="962310" y="4733057"/>
            <a:ext cx="1533037" cy="522411"/>
          </a:xfrm>
          <a:prstGeom prst="rect">
            <a:avLst/>
          </a:prstGeom>
        </p:spPr>
      </p:pic>
      <p:sp>
        <p:nvSpPr>
          <p:cNvPr id="3" name="Content Placeholder 2">
            <a:extLst>
              <a:ext uri="{FF2B5EF4-FFF2-40B4-BE49-F238E27FC236}">
                <a16:creationId xmlns:a16="http://schemas.microsoft.com/office/drawing/2014/main" xmlns="" id="{510935E8-083D-4677-95C3-F5992F4B6C7C}"/>
              </a:ext>
            </a:extLst>
          </p:cNvPr>
          <p:cNvSpPr>
            <a:spLocks noGrp="1"/>
          </p:cNvSpPr>
          <p:nvPr>
            <p:ph idx="1"/>
          </p:nvPr>
        </p:nvSpPr>
        <p:spPr>
          <a:xfrm>
            <a:off x="2780323" y="1825625"/>
            <a:ext cx="8573477" cy="4351338"/>
          </a:xfrm>
        </p:spPr>
        <p:txBody>
          <a:bodyPr vert="horz" lIns="91440" tIns="45720" rIns="91440" bIns="45720" rtlCol="0" anchor="t">
            <a:normAutofit fontScale="85000" lnSpcReduction="20000"/>
          </a:bodyPr>
          <a:lstStyle/>
          <a:p>
            <a:pPr>
              <a:spcAft>
                <a:spcPts val="1500"/>
              </a:spcAft>
            </a:pPr>
            <a:r>
              <a:rPr lang="en-US" sz="3500" b="0" i="0" u="none" strike="noStrike">
                <a:solidFill>
                  <a:srgbClr val="434343"/>
                </a:solidFill>
                <a:effectLst/>
                <a:latin typeface="Nunito"/>
              </a:rPr>
              <a:t>This content was developed under a grant from the US Department of Education, #H327T180001. However, the contents do not necessarily represent the policy of the US Department of Education, and you should not assume endorsement by the Federal Government. Project Officer: Anita Vermeer, M.Ed.</a:t>
            </a:r>
            <a:endParaRPr lang="en-US"/>
          </a:p>
          <a:p>
            <a:r>
              <a:rPr lang="en-US" sz="3500">
                <a:latin typeface="Nunito"/>
              </a:rPr>
              <a:t>Resource created by </a:t>
            </a:r>
            <a:r>
              <a:rPr lang="en-US" sz="3500">
                <a:latin typeface="Nunito"/>
                <a:hlinkClick r:id="rId4"/>
              </a:rPr>
              <a:t>The Center on Inclusive Technology &amp; Education Systems</a:t>
            </a:r>
            <a:r>
              <a:rPr lang="en-US" sz="3500">
                <a:latin typeface="Nunito"/>
              </a:rPr>
              <a:t> at </a:t>
            </a:r>
            <a:r>
              <a:rPr lang="en-US" sz="3500">
                <a:latin typeface="Nunito"/>
                <a:hlinkClick r:id="rId5"/>
              </a:rPr>
              <a:t>CAST</a:t>
            </a:r>
            <a:r>
              <a:rPr lang="en-US" sz="3500">
                <a:latin typeface="Nunito"/>
              </a:rPr>
              <a:t> and licensed under a </a:t>
            </a:r>
            <a:r>
              <a:rPr lang="en-US" sz="3500" u="sng">
                <a:latin typeface="Nunito"/>
                <a:hlinkClick r:id="rId6"/>
              </a:rPr>
              <a:t>Creative Commons Attribution 4.0 International License.</a:t>
            </a:r>
            <a:r>
              <a:rPr lang="en-US" sz="3500">
                <a:latin typeface="Nunito"/>
              </a:rPr>
              <a:t> </a:t>
            </a:r>
            <a:endParaRPr lang="en-US">
              <a:latin typeface="Nunito"/>
            </a:endParaRPr>
          </a:p>
        </p:txBody>
      </p:sp>
    </p:spTree>
    <p:extLst>
      <p:ext uri="{BB962C8B-B14F-4D97-AF65-F5344CB8AC3E}">
        <p14:creationId xmlns:p14="http://schemas.microsoft.com/office/powerpoint/2010/main" xmlns="" val="193899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D648A6-F926-AF48-B7B2-96B10E3EF700}"/>
              </a:ext>
            </a:extLst>
          </p:cNvPr>
          <p:cNvSpPr>
            <a:spLocks noGrp="1"/>
          </p:cNvSpPr>
          <p:nvPr>
            <p:ph type="title"/>
          </p:nvPr>
        </p:nvSpPr>
        <p:spPr/>
        <p:txBody>
          <a:bodyPr/>
          <a:lstStyle/>
          <a:p>
            <a:r>
              <a:rPr lang="en-US"/>
              <a:t>Creative Commons</a:t>
            </a:r>
          </a:p>
        </p:txBody>
      </p:sp>
      <p:pic>
        <p:nvPicPr>
          <p:cNvPr id="8" name="Picture 8" descr="Creative Commons license: CC, by.">
            <a:extLst>
              <a:ext uri="{FF2B5EF4-FFF2-40B4-BE49-F238E27FC236}">
                <a16:creationId xmlns:a16="http://schemas.microsoft.com/office/drawing/2014/main" xmlns="" id="{C04E62DC-D39C-8D1C-CFAD-D52D290B7C03}"/>
              </a:ext>
            </a:extLst>
          </p:cNvPr>
          <p:cNvPicPr>
            <a:picLocks noGrp="1" noChangeAspect="1"/>
          </p:cNvPicPr>
          <p:nvPr>
            <p:ph idx="1"/>
          </p:nvPr>
        </p:nvPicPr>
        <p:blipFill>
          <a:blip r:embed="rId2"/>
          <a:stretch>
            <a:fillRect/>
          </a:stretch>
        </p:blipFill>
        <p:spPr>
          <a:xfrm>
            <a:off x="322385" y="2190734"/>
            <a:ext cx="1649669" cy="577179"/>
          </a:xfrm>
        </p:spPr>
      </p:pic>
      <p:sp>
        <p:nvSpPr>
          <p:cNvPr id="4" name="Content Placeholder 3">
            <a:extLst>
              <a:ext uri="{FF2B5EF4-FFF2-40B4-BE49-F238E27FC236}">
                <a16:creationId xmlns:a16="http://schemas.microsoft.com/office/drawing/2014/main" xmlns="" id="{6BFAE032-EBB1-4C40-9C43-0D2E914D91E7}"/>
              </a:ext>
            </a:extLst>
          </p:cNvPr>
          <p:cNvSpPr>
            <a:spLocks noGrp="1"/>
          </p:cNvSpPr>
          <p:nvPr>
            <p:ph type="body" idx="4294967295"/>
          </p:nvPr>
        </p:nvSpPr>
        <p:spPr>
          <a:xfrm>
            <a:off x="2088292" y="1797908"/>
            <a:ext cx="9918355" cy="4182762"/>
          </a:xfrm>
        </p:spPr>
        <p:txBody>
          <a:bodyPr spcFirstLastPara="1" vert="horz" wrap="square" lIns="91440" tIns="45720" rIns="91440" bIns="45720" rtlCol="0" anchor="t" anchorCtr="0">
            <a:normAutofit/>
          </a:bodyPr>
          <a:lstStyle/>
          <a:p>
            <a:pPr marL="0" indent="0">
              <a:lnSpc>
                <a:spcPct val="124000"/>
              </a:lnSpc>
              <a:buNone/>
            </a:pPr>
            <a:r>
              <a:rPr lang="en-US">
                <a:latin typeface="Nunito"/>
              </a:rPr>
              <a:t>Resource created by </a:t>
            </a:r>
            <a:r>
              <a:rPr lang="en-US">
                <a:latin typeface="Nunito"/>
                <a:hlinkClick r:id="rId3"/>
              </a:rPr>
              <a:t>The Center on Inclusive Technology &amp; Education Systems</a:t>
            </a:r>
            <a:r>
              <a:rPr lang="en-US">
                <a:latin typeface="Nunito"/>
              </a:rPr>
              <a:t> at </a:t>
            </a:r>
            <a:r>
              <a:rPr lang="en-US">
                <a:latin typeface="Nunito"/>
                <a:hlinkClick r:id="rId4"/>
              </a:rPr>
              <a:t>CAST</a:t>
            </a:r>
            <a:r>
              <a:rPr lang="en-US">
                <a:latin typeface="Nunito"/>
              </a:rPr>
              <a:t> and licensed under a </a:t>
            </a:r>
            <a:r>
              <a:rPr lang="en-US" u="sng">
                <a:latin typeface="Nunito"/>
                <a:hlinkClick r:id="rId5"/>
              </a:rPr>
              <a:t>Creative Commons Attribution 4.0 International License.</a:t>
            </a:r>
            <a:r>
              <a:rPr lang="en-US">
                <a:latin typeface="Nunito"/>
              </a:rPr>
              <a:t> All other rights reserved related to third party content. Resource contact(s): </a:t>
            </a:r>
            <a:r>
              <a:rPr lang="en-US">
                <a:latin typeface="Nunito"/>
                <a:hlinkClick r:id="rId6"/>
              </a:rPr>
              <a:t>Maggie Pickett</a:t>
            </a:r>
            <a:r>
              <a:rPr lang="en-US">
                <a:latin typeface="Nunito"/>
              </a:rPr>
              <a:t> &amp; </a:t>
            </a:r>
            <a:r>
              <a:rPr lang="en-US">
                <a:latin typeface="Nunito"/>
                <a:hlinkClick r:id="rId7"/>
              </a:rPr>
              <a:t>Michelle Soriano</a:t>
            </a:r>
            <a:r>
              <a:rPr lang="en-US">
                <a:latin typeface="Nunito"/>
              </a:rPr>
              <a:t>.</a:t>
            </a:r>
            <a:endParaRPr lang="en-US"/>
          </a:p>
        </p:txBody>
      </p:sp>
    </p:spTree>
    <p:extLst>
      <p:ext uri="{BB962C8B-B14F-4D97-AF65-F5344CB8AC3E}">
        <p14:creationId xmlns:p14="http://schemas.microsoft.com/office/powerpoint/2010/main" xmlns="" val="364784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9235C3-BEA8-4F02-B0AC-9DAB699FA9BB}"/>
              </a:ext>
            </a:extLst>
          </p:cNvPr>
          <p:cNvSpPr>
            <a:spLocks noGrp="1"/>
          </p:cNvSpPr>
          <p:nvPr>
            <p:ph type="title"/>
          </p:nvPr>
        </p:nvSpPr>
        <p:spPr/>
        <p:txBody>
          <a:bodyPr/>
          <a:lstStyle/>
          <a:p>
            <a:r>
              <a:rPr lang="en-US">
                <a:latin typeface="Nunito"/>
              </a:rPr>
              <a:t>Language Check</a:t>
            </a:r>
            <a:endParaRPr lang="en-US"/>
          </a:p>
        </p:txBody>
      </p:sp>
      <p:sp>
        <p:nvSpPr>
          <p:cNvPr id="3" name="Text Placeholder 2">
            <a:extLst>
              <a:ext uri="{FF2B5EF4-FFF2-40B4-BE49-F238E27FC236}">
                <a16:creationId xmlns:a16="http://schemas.microsoft.com/office/drawing/2014/main" xmlns="" id="{E23F63BC-15A0-4694-A0C4-C49E05874572}"/>
              </a:ext>
            </a:extLst>
          </p:cNvPr>
          <p:cNvSpPr>
            <a:spLocks noGrp="1"/>
          </p:cNvSpPr>
          <p:nvPr>
            <p:ph type="body" idx="1"/>
          </p:nvPr>
        </p:nvSpPr>
        <p:spPr/>
        <p:txBody>
          <a:bodyPr/>
          <a:lstStyle/>
          <a:p>
            <a:r>
              <a:rPr lang="en-US"/>
              <a:t>Identify First</a:t>
            </a:r>
          </a:p>
        </p:txBody>
      </p:sp>
      <p:sp>
        <p:nvSpPr>
          <p:cNvPr id="4" name="Content Placeholder 3">
            <a:extLst>
              <a:ext uri="{FF2B5EF4-FFF2-40B4-BE49-F238E27FC236}">
                <a16:creationId xmlns:a16="http://schemas.microsoft.com/office/drawing/2014/main" xmlns="" id="{21B1641C-380F-4AEE-AE86-DF77E71537A5}"/>
              </a:ext>
            </a:extLst>
          </p:cNvPr>
          <p:cNvSpPr>
            <a:spLocks noGrp="1"/>
          </p:cNvSpPr>
          <p:nvPr>
            <p:ph sz="half" idx="2"/>
          </p:nvPr>
        </p:nvSpPr>
        <p:spPr>
          <a:xfrm>
            <a:off x="322386" y="2894357"/>
            <a:ext cx="5480537" cy="3295306"/>
          </a:xfrm>
        </p:spPr>
        <p:txBody>
          <a:bodyPr vert="horz" lIns="91440" tIns="45720" rIns="91440" bIns="45720" rtlCol="0" anchor="t">
            <a:normAutofit lnSpcReduction="10000"/>
          </a:bodyPr>
          <a:lstStyle/>
          <a:p>
            <a:pPr marL="0" indent="0">
              <a:spcBef>
                <a:spcPts val="2000"/>
              </a:spcBef>
              <a:buNone/>
            </a:pPr>
            <a:r>
              <a:rPr lang="en-US" b="1">
                <a:latin typeface="Nunito"/>
              </a:rPr>
              <a:t>Definition:</a:t>
            </a:r>
            <a:r>
              <a:rPr lang="en-US">
                <a:latin typeface="Nunito"/>
              </a:rPr>
              <a:t> The use of a descriptive word </a:t>
            </a:r>
            <a:r>
              <a:rPr lang="en-US" b="1">
                <a:latin typeface="Nunito"/>
              </a:rPr>
              <a:t>first</a:t>
            </a:r>
            <a:r>
              <a:rPr lang="en-US">
                <a:latin typeface="Nunito"/>
              </a:rPr>
              <a:t> to describe a person/oneself.</a:t>
            </a:r>
            <a:endParaRPr lang="en-US"/>
          </a:p>
          <a:p>
            <a:pPr marL="0" indent="0">
              <a:spcBef>
                <a:spcPts val="2000"/>
              </a:spcBef>
              <a:buNone/>
            </a:pPr>
            <a:r>
              <a:rPr lang="en-US" b="1">
                <a:latin typeface="Nunito"/>
              </a:rPr>
              <a:t>Reason for Use: </a:t>
            </a:r>
            <a:r>
              <a:rPr lang="en-US">
                <a:latin typeface="Nunito"/>
              </a:rPr>
              <a:t>Believe the disability is an inherent part of one's identity.</a:t>
            </a:r>
            <a:endParaRPr lang="en-US"/>
          </a:p>
          <a:p>
            <a:pPr marL="0" indent="0">
              <a:spcBef>
                <a:spcPts val="2000"/>
              </a:spcBef>
              <a:buNone/>
            </a:pPr>
            <a:r>
              <a:rPr lang="en-US">
                <a:latin typeface="Nunito"/>
              </a:rPr>
              <a:t>Example:</a:t>
            </a:r>
          </a:p>
          <a:p>
            <a:pPr lvl="1"/>
            <a:r>
              <a:rPr lang="en-US" i="1">
                <a:latin typeface="Nunito"/>
              </a:rPr>
              <a:t>Autistic</a:t>
            </a:r>
            <a:r>
              <a:rPr lang="en-US">
                <a:latin typeface="Nunito"/>
              </a:rPr>
              <a:t> individual</a:t>
            </a:r>
          </a:p>
          <a:p>
            <a:pPr lvl="1"/>
            <a:r>
              <a:rPr lang="en-US" i="1">
                <a:latin typeface="Nunito"/>
              </a:rPr>
              <a:t>Disabled</a:t>
            </a:r>
            <a:r>
              <a:rPr lang="en-US">
                <a:latin typeface="Nunito"/>
              </a:rPr>
              <a:t> person</a:t>
            </a:r>
          </a:p>
        </p:txBody>
      </p:sp>
      <p:sp>
        <p:nvSpPr>
          <p:cNvPr id="5" name="Text Placeholder 4">
            <a:extLst>
              <a:ext uri="{FF2B5EF4-FFF2-40B4-BE49-F238E27FC236}">
                <a16:creationId xmlns:a16="http://schemas.microsoft.com/office/drawing/2014/main" xmlns="" id="{9BF834C7-E8BA-4847-9F3D-30E259C00E85}"/>
              </a:ext>
            </a:extLst>
          </p:cNvPr>
          <p:cNvSpPr>
            <a:spLocks noGrp="1"/>
          </p:cNvSpPr>
          <p:nvPr>
            <p:ph type="body" sz="quarter" idx="3"/>
          </p:nvPr>
        </p:nvSpPr>
        <p:spPr/>
        <p:txBody>
          <a:bodyPr/>
          <a:lstStyle/>
          <a:p>
            <a:r>
              <a:rPr lang="en-US">
                <a:latin typeface="Nunito"/>
              </a:rPr>
              <a:t>People First</a:t>
            </a:r>
            <a:endParaRPr lang="en-US"/>
          </a:p>
        </p:txBody>
      </p:sp>
      <p:sp>
        <p:nvSpPr>
          <p:cNvPr id="6" name="Content Placeholder 5">
            <a:extLst>
              <a:ext uri="{FF2B5EF4-FFF2-40B4-BE49-F238E27FC236}">
                <a16:creationId xmlns:a16="http://schemas.microsoft.com/office/drawing/2014/main" xmlns="" id="{288107BF-6DDF-4BA7-B491-66A125843E84}"/>
              </a:ext>
            </a:extLst>
          </p:cNvPr>
          <p:cNvSpPr>
            <a:spLocks noGrp="1"/>
          </p:cNvSpPr>
          <p:nvPr>
            <p:ph sz="quarter" idx="4"/>
          </p:nvPr>
        </p:nvSpPr>
        <p:spPr>
          <a:xfrm>
            <a:off x="6194426" y="2894357"/>
            <a:ext cx="5507527" cy="3295306"/>
          </a:xfrm>
        </p:spPr>
        <p:txBody>
          <a:bodyPr vert="horz" lIns="91440" tIns="45720" rIns="91440" bIns="45720" rtlCol="0" anchor="t">
            <a:normAutofit lnSpcReduction="10000"/>
          </a:bodyPr>
          <a:lstStyle/>
          <a:p>
            <a:pPr marL="0" indent="0">
              <a:spcBef>
                <a:spcPts val="2000"/>
              </a:spcBef>
              <a:buNone/>
            </a:pPr>
            <a:r>
              <a:rPr lang="en-US" b="1">
                <a:latin typeface="Nunito"/>
              </a:rPr>
              <a:t>Definition:</a:t>
            </a:r>
            <a:r>
              <a:rPr lang="en-US">
                <a:latin typeface="Nunito"/>
              </a:rPr>
              <a:t> The use of a descriptive word </a:t>
            </a:r>
            <a:r>
              <a:rPr lang="en-US" b="1">
                <a:latin typeface="Nunito"/>
              </a:rPr>
              <a:t>last</a:t>
            </a:r>
            <a:r>
              <a:rPr lang="en-US">
                <a:latin typeface="Nunito"/>
              </a:rPr>
              <a:t> to describe a person/oneself.</a:t>
            </a:r>
          </a:p>
          <a:p>
            <a:pPr marL="0" indent="0">
              <a:spcBef>
                <a:spcPts val="2000"/>
              </a:spcBef>
              <a:buNone/>
            </a:pPr>
            <a:r>
              <a:rPr lang="en-US" b="1">
                <a:latin typeface="Nunito"/>
              </a:rPr>
              <a:t>Reason for Use: </a:t>
            </a:r>
            <a:r>
              <a:rPr lang="en-US">
                <a:latin typeface="Nunito"/>
              </a:rPr>
              <a:t>Emphasize the person before the disability.</a:t>
            </a:r>
          </a:p>
          <a:p>
            <a:pPr marL="0" indent="0">
              <a:spcBef>
                <a:spcPts val="2000"/>
              </a:spcBef>
              <a:buNone/>
            </a:pPr>
            <a:r>
              <a:rPr lang="en-US">
                <a:latin typeface="Nunito"/>
              </a:rPr>
              <a:t>Example:</a:t>
            </a:r>
          </a:p>
          <a:p>
            <a:pPr marL="971550" lvl="1" indent="-285750">
              <a:buFont typeface="Arial"/>
            </a:pPr>
            <a:r>
              <a:rPr lang="en-US">
                <a:latin typeface="Nunito"/>
              </a:rPr>
              <a:t>Person who is </a:t>
            </a:r>
            <a:r>
              <a:rPr lang="en-US" b="1">
                <a:latin typeface="Nunito"/>
              </a:rPr>
              <a:t>blind</a:t>
            </a:r>
          </a:p>
          <a:p>
            <a:pPr marL="971550" lvl="1" indent="-285750">
              <a:buFont typeface="Arial"/>
            </a:pPr>
            <a:r>
              <a:rPr lang="en-US">
                <a:latin typeface="Nunito"/>
              </a:rPr>
              <a:t>Student who is </a:t>
            </a:r>
            <a:r>
              <a:rPr lang="en-US" b="1">
                <a:latin typeface="Nunito"/>
              </a:rPr>
              <a:t>deaf</a:t>
            </a:r>
          </a:p>
        </p:txBody>
      </p:sp>
    </p:spTree>
    <p:extLst>
      <p:ext uri="{BB962C8B-B14F-4D97-AF65-F5344CB8AC3E}">
        <p14:creationId xmlns:p14="http://schemas.microsoft.com/office/powerpoint/2010/main" xmlns="" val="406164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675CBE-511E-4340-B8F9-4FBC1B1BCF9D}"/>
              </a:ext>
            </a:extLst>
          </p:cNvPr>
          <p:cNvSpPr>
            <a:spLocks noGrp="1"/>
          </p:cNvSpPr>
          <p:nvPr>
            <p:ph type="title"/>
          </p:nvPr>
        </p:nvSpPr>
        <p:spPr/>
        <p:txBody>
          <a:bodyPr/>
          <a:lstStyle/>
          <a:p>
            <a:r>
              <a:rPr lang="en-US"/>
              <a:t>Today’s Objectives</a:t>
            </a:r>
          </a:p>
        </p:txBody>
      </p:sp>
      <p:sp>
        <p:nvSpPr>
          <p:cNvPr id="3" name="Content Placeholder 2">
            <a:extLst>
              <a:ext uri="{FF2B5EF4-FFF2-40B4-BE49-F238E27FC236}">
                <a16:creationId xmlns:a16="http://schemas.microsoft.com/office/drawing/2014/main" xmlns="" id="{9C213A08-881D-448F-8AA0-FC0F86B38C4C}"/>
              </a:ext>
            </a:extLst>
          </p:cNvPr>
          <p:cNvSpPr>
            <a:spLocks noGrp="1"/>
          </p:cNvSpPr>
          <p:nvPr>
            <p:ph sz="half" idx="2"/>
          </p:nvPr>
        </p:nvSpPr>
        <p:spPr>
          <a:xfrm>
            <a:off x="322386" y="1923169"/>
            <a:ext cx="6614442" cy="4569910"/>
          </a:xfrm>
        </p:spPr>
        <p:txBody>
          <a:bodyPr vert="horz" lIns="91440" tIns="45720" rIns="91440" bIns="45720" rtlCol="0" anchor="t">
            <a:normAutofit fontScale="55000" lnSpcReduction="20000"/>
          </a:bodyPr>
          <a:lstStyle/>
          <a:p>
            <a:pPr>
              <a:spcAft>
                <a:spcPts val="2000"/>
              </a:spcAft>
            </a:pPr>
            <a:r>
              <a:rPr lang="en-US" sz="4000" b="1">
                <a:latin typeface="Nunito"/>
              </a:rPr>
              <a:t>We will…</a:t>
            </a:r>
          </a:p>
          <a:p>
            <a:pPr marL="342900" indent="-342900">
              <a:spcAft>
                <a:spcPts val="2000"/>
              </a:spcAft>
              <a:buFont typeface="Arial" panose="020B0604020202020204" pitchFamily="34" charset="0"/>
              <a:buChar char="•"/>
            </a:pPr>
            <a:r>
              <a:rPr lang="en-US" sz="3800">
                <a:latin typeface="Nunito"/>
              </a:rPr>
              <a:t>Identify </a:t>
            </a:r>
            <a:r>
              <a:rPr lang="en-US" sz="3800" b="1">
                <a:latin typeface="Nunito"/>
              </a:rPr>
              <a:t>Family Engagement best practices </a:t>
            </a:r>
            <a:r>
              <a:rPr lang="en-US" sz="3800">
                <a:latin typeface="Nunito"/>
              </a:rPr>
              <a:t>across the 5 framework areas of Leadership, Teaching, Learning, Assessment, and Infrastructure.</a:t>
            </a:r>
          </a:p>
          <a:p>
            <a:pPr marL="342900" indent="-342900">
              <a:spcAft>
                <a:spcPts val="2000"/>
              </a:spcAft>
              <a:buFont typeface="Arial" panose="020B0604020202020204" pitchFamily="34" charset="0"/>
              <a:buChar char="•"/>
            </a:pPr>
            <a:r>
              <a:rPr lang="en-US" sz="3800">
                <a:latin typeface="Nunito"/>
              </a:rPr>
              <a:t>Describe the </a:t>
            </a:r>
            <a:r>
              <a:rPr lang="en-US" sz="3800" b="1">
                <a:latin typeface="Nunito"/>
              </a:rPr>
              <a:t>essential nature </a:t>
            </a:r>
            <a:r>
              <a:rPr lang="en-US" sz="3800">
                <a:latin typeface="Nunito"/>
              </a:rPr>
              <a:t>of the 2-part </a:t>
            </a:r>
            <a:r>
              <a:rPr lang="en-US" sz="3800" b="1">
                <a:latin typeface="Nunito"/>
              </a:rPr>
              <a:t>symbiotic relationship </a:t>
            </a:r>
            <a:r>
              <a:rPr lang="en-US" sz="3800">
                <a:latin typeface="Nunito"/>
              </a:rPr>
              <a:t>between families/caregivers and educators </a:t>
            </a:r>
          </a:p>
          <a:p>
            <a:pPr marL="342900" indent="-342900">
              <a:spcAft>
                <a:spcPts val="2000"/>
              </a:spcAft>
              <a:buFont typeface="Arial" panose="020B0604020202020204" pitchFamily="34" charset="0"/>
              <a:buChar char="•"/>
            </a:pPr>
            <a:r>
              <a:rPr lang="en-US" sz="3800">
                <a:latin typeface="Nunito"/>
              </a:rPr>
              <a:t>Identify </a:t>
            </a:r>
            <a:r>
              <a:rPr lang="en-US" sz="3800" b="1">
                <a:latin typeface="Nunito"/>
              </a:rPr>
              <a:t>2 resources from CITES </a:t>
            </a:r>
            <a:r>
              <a:rPr lang="en-US" sz="3800">
                <a:latin typeface="Nunito"/>
              </a:rPr>
              <a:t>that support implementation of the Family Engagement practices.</a:t>
            </a:r>
          </a:p>
          <a:p>
            <a:pPr>
              <a:spcAft>
                <a:spcPts val="2000"/>
              </a:spcAft>
            </a:pPr>
            <a:r>
              <a:rPr lang="en-US" sz="3800" b="1">
                <a:latin typeface="Nunito"/>
              </a:rPr>
              <a:t>Reflect, what are your goals for our time together today? </a:t>
            </a:r>
            <a:endParaRPr lang="en-US" sz="3800">
              <a:highlight>
                <a:srgbClr val="FFFF00"/>
              </a:highlight>
              <a:latin typeface="Nunito"/>
            </a:endParaRPr>
          </a:p>
        </p:txBody>
      </p:sp>
      <p:pic>
        <p:nvPicPr>
          <p:cNvPr id="13" name="Content Placeholder 12">
            <a:extLst>
              <a:ext uri="{FF2B5EF4-FFF2-40B4-BE49-F238E27FC236}">
                <a16:creationId xmlns:a16="http://schemas.microsoft.com/office/drawing/2014/main" xmlns="" id="{CEF39AB2-9923-A949-9CA1-7BFEF2959C7E}"/>
              </a:ext>
              <a:ext uri="{C183D7F6-B498-43B3-948B-1728B52AA6E4}">
                <adec:decorative xmlns:adec="http://schemas.microsoft.com/office/drawing/2017/decorative" xmlns="" val="1"/>
              </a:ext>
            </a:extLst>
          </p:cNvPr>
          <p:cNvPicPr>
            <a:picLocks noGrp="1" noChangeAspect="1"/>
          </p:cNvPicPr>
          <p:nvPr>
            <p:ph sz="quarter" idx="4"/>
          </p:nvPr>
        </p:nvPicPr>
        <p:blipFill>
          <a:blip r:embed="rId2"/>
          <a:stretch>
            <a:fillRect/>
          </a:stretch>
        </p:blipFill>
        <p:spPr>
          <a:xfrm>
            <a:off x="7097805" y="1922463"/>
            <a:ext cx="4363852" cy="4267200"/>
          </a:xfrm>
        </p:spPr>
      </p:pic>
    </p:spTree>
    <p:extLst>
      <p:ext uri="{BB962C8B-B14F-4D97-AF65-F5344CB8AC3E}">
        <p14:creationId xmlns:p14="http://schemas.microsoft.com/office/powerpoint/2010/main" xmlns="" val="383888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F1998-ADB6-CB99-8ABF-12FE9F547181}"/>
              </a:ext>
            </a:extLst>
          </p:cNvPr>
          <p:cNvSpPr>
            <a:spLocks noGrp="1"/>
          </p:cNvSpPr>
          <p:nvPr>
            <p:ph type="title"/>
          </p:nvPr>
        </p:nvSpPr>
        <p:spPr>
          <a:xfrm>
            <a:off x="100209" y="457200"/>
            <a:ext cx="5376252" cy="1600200"/>
          </a:xfrm>
        </p:spPr>
        <p:txBody>
          <a:bodyPr>
            <a:normAutofit/>
          </a:bodyPr>
          <a:lstStyle/>
          <a:p>
            <a:r>
              <a:rPr lang="en-US" sz="3200">
                <a:latin typeface="Nunito"/>
              </a:rPr>
              <a:t>Home Base</a:t>
            </a:r>
            <a:endParaRPr lang="en-US" sz="3200"/>
          </a:p>
        </p:txBody>
      </p:sp>
      <p:sp>
        <p:nvSpPr>
          <p:cNvPr id="6" name="Text Placeholder 5">
            <a:extLst>
              <a:ext uri="{FF2B5EF4-FFF2-40B4-BE49-F238E27FC236}">
                <a16:creationId xmlns:a16="http://schemas.microsoft.com/office/drawing/2014/main" xmlns="" id="{1D6A41B8-144A-F122-9E09-8C88CB44C5A7}"/>
              </a:ext>
            </a:extLst>
          </p:cNvPr>
          <p:cNvSpPr>
            <a:spLocks noGrp="1"/>
          </p:cNvSpPr>
          <p:nvPr>
            <p:ph type="body" sz="half" idx="2"/>
          </p:nvPr>
        </p:nvSpPr>
        <p:spPr>
          <a:xfrm>
            <a:off x="100208" y="2214694"/>
            <a:ext cx="4860099" cy="3654294"/>
          </a:xfrm>
        </p:spPr>
        <p:txBody>
          <a:bodyPr vert="horz" lIns="91440" tIns="45720" rIns="91440" bIns="45720" rtlCol="0" anchor="t">
            <a:normAutofit/>
          </a:bodyPr>
          <a:lstStyle/>
          <a:p>
            <a:pPr>
              <a:spcAft>
                <a:spcPts val="2000"/>
              </a:spcAft>
            </a:pPr>
            <a:r>
              <a:rPr lang="en-US"/>
              <a:t>The home base document is your one-stop-shot to all session materials and summaries of content.</a:t>
            </a:r>
          </a:p>
          <a:p>
            <a:r>
              <a:rPr lang="en-US" b="1">
                <a:hlinkClick r:id="rId2"/>
              </a:rPr>
              <a:t>bit.ly/EngageFamiliesFeb23</a:t>
            </a:r>
            <a:endParaRPr lang="en-US"/>
          </a:p>
          <a:p>
            <a:pPr>
              <a:spcBef>
                <a:spcPts val="2400"/>
              </a:spcBef>
            </a:pPr>
            <a:endParaRPr lang="en-US" b="1"/>
          </a:p>
        </p:txBody>
      </p:sp>
      <p:pic>
        <p:nvPicPr>
          <p:cNvPr id="8" name="Content Placeholder 7" descr="Screenshot image of the home base document.">
            <a:extLst>
              <a:ext uri="{FF2B5EF4-FFF2-40B4-BE49-F238E27FC236}">
                <a16:creationId xmlns:a16="http://schemas.microsoft.com/office/drawing/2014/main" xmlns="" id="{8A7A3F9D-9AE3-86DD-9025-5F86EF2765B3}"/>
              </a:ext>
            </a:extLst>
          </p:cNvPr>
          <p:cNvPicPr>
            <a:picLocks noGrp="1" noChangeAspect="1"/>
          </p:cNvPicPr>
          <p:nvPr>
            <p:ph idx="1"/>
          </p:nvPr>
        </p:nvPicPr>
        <p:blipFill>
          <a:blip r:embed="rId3"/>
          <a:stretch>
            <a:fillRect/>
          </a:stretch>
        </p:blipFill>
        <p:spPr>
          <a:xfrm>
            <a:off x="6262254" y="668293"/>
            <a:ext cx="4716045" cy="55214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49094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A154F9-67F5-5715-57AC-C25878711A07}"/>
              </a:ext>
            </a:extLst>
          </p:cNvPr>
          <p:cNvSpPr>
            <a:spLocks noGrp="1"/>
          </p:cNvSpPr>
          <p:nvPr>
            <p:ph type="title"/>
          </p:nvPr>
        </p:nvSpPr>
        <p:spPr/>
        <p:txBody>
          <a:bodyPr>
            <a:normAutofit fontScale="90000"/>
          </a:bodyPr>
          <a:lstStyle/>
          <a:p>
            <a:r>
              <a:rPr lang="en-US"/>
              <a:t>CITES</a:t>
            </a:r>
          </a:p>
        </p:txBody>
      </p:sp>
      <p:pic>
        <p:nvPicPr>
          <p:cNvPr id="7" name="Picture 6" descr="CITES Logo. Center on Inclusive Technology and Education Systems.">
            <a:extLst>
              <a:ext uri="{FF2B5EF4-FFF2-40B4-BE49-F238E27FC236}">
                <a16:creationId xmlns:a16="http://schemas.microsoft.com/office/drawing/2014/main" xmlns="" id="{DAFE5685-61C2-F029-AA9E-A2AC102AD249}"/>
              </a:ext>
            </a:extLst>
          </p:cNvPr>
          <p:cNvPicPr>
            <a:picLocks noChangeAspect="1"/>
          </p:cNvPicPr>
          <p:nvPr/>
        </p:nvPicPr>
        <p:blipFill>
          <a:blip r:embed="rId2"/>
          <a:stretch>
            <a:fillRect/>
          </a:stretch>
        </p:blipFill>
        <p:spPr>
          <a:xfrm>
            <a:off x="1184999" y="1921131"/>
            <a:ext cx="9822002" cy="2374550"/>
          </a:xfrm>
          <a:prstGeom prst="rect">
            <a:avLst/>
          </a:prstGeom>
        </p:spPr>
      </p:pic>
    </p:spTree>
    <p:extLst>
      <p:ext uri="{BB962C8B-B14F-4D97-AF65-F5344CB8AC3E}">
        <p14:creationId xmlns:p14="http://schemas.microsoft.com/office/powerpoint/2010/main" xmlns="" val="261283678"/>
      </p:ext>
    </p:extLst>
  </p:cSld>
  <p:clrMapOvr>
    <a:masterClrMapping/>
  </p:clrMapOvr>
</p:sld>
</file>

<file path=ppt/theme/theme1.xml><?xml version="1.0" encoding="utf-8"?>
<a:theme xmlns:a="http://schemas.openxmlformats.org/drawingml/2006/main" name="Office Theme">
  <a:themeElements>
    <a:clrScheme name="CITES">
      <a:dk1>
        <a:srgbClr val="3C3C3C"/>
      </a:dk1>
      <a:lt1>
        <a:srgbClr val="FFFFFF"/>
      </a:lt1>
      <a:dk2>
        <a:srgbClr val="11797D"/>
      </a:dk2>
      <a:lt2>
        <a:srgbClr val="F3EFEE"/>
      </a:lt2>
      <a:accent1>
        <a:srgbClr val="FBCE90"/>
      </a:accent1>
      <a:accent2>
        <a:srgbClr val="6BC9D8"/>
      </a:accent2>
      <a:accent3>
        <a:srgbClr val="EA6959"/>
      </a:accent3>
      <a:accent4>
        <a:srgbClr val="02797E"/>
      </a:accent4>
      <a:accent5>
        <a:srgbClr val="C29868"/>
      </a:accent5>
      <a:accent6>
        <a:srgbClr val="5B4941"/>
      </a:accent6>
      <a:hlink>
        <a:srgbClr val="11797D"/>
      </a:hlink>
      <a:folHlink>
        <a:srgbClr val="6666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ITES-presentation template" id="{302C485B-B280-7D44-9571-AC9D9B579E3C}" vid="{E92112C8-9FB1-D341-B578-8E2E3D61EC9F}"/>
    </a:ext>
  </a:extLst>
</a:theme>
</file>

<file path=ppt/theme/theme2.xml><?xml version="1.0" encoding="utf-8"?>
<a:theme xmlns:a="http://schemas.openxmlformats.org/drawingml/2006/main" name="1_Title">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Content">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Content">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AST">
  <a:themeElements>
    <a:clrScheme name="Custom 2">
      <a:dk1>
        <a:srgbClr val="212121"/>
      </a:dk1>
      <a:lt1>
        <a:srgbClr val="E1E1E1"/>
      </a:lt1>
      <a:dk2>
        <a:srgbClr val="FFFFFF"/>
      </a:dk2>
      <a:lt2>
        <a:srgbClr val="B5CC52"/>
      </a:lt2>
      <a:accent1>
        <a:srgbClr val="CC0083"/>
      </a:accent1>
      <a:accent2>
        <a:srgbClr val="E80189"/>
      </a:accent2>
      <a:accent3>
        <a:srgbClr val="FAD63D"/>
      </a:accent3>
      <a:accent4>
        <a:srgbClr val="301C5C"/>
      </a:accent4>
      <a:accent5>
        <a:srgbClr val="CFD8DC"/>
      </a:accent5>
      <a:accent6>
        <a:srgbClr val="424242"/>
      </a:accent6>
      <a:hlink>
        <a:srgbClr val="1D59B5"/>
      </a:hlink>
      <a:folHlink>
        <a:srgbClr val="1D58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AST Branded Deck 20210924" id="{DCCED951-DADF-4044-9E5F-02CC84FA994B}" vid="{9B1634AC-C930-4F9B-89FA-48D017F85F52}"/>
    </a:ext>
  </a:extLst>
</a:theme>
</file>

<file path=ppt/theme/theme6.xml><?xml version="1.0" encoding="utf-8"?>
<a:theme xmlns:a="http://schemas.openxmlformats.org/drawingml/2006/main" name="1_CAST">
  <a:themeElements>
    <a:clrScheme name="Material">
      <a:dk1>
        <a:srgbClr val="212121"/>
      </a:dk1>
      <a:lt1>
        <a:srgbClr val="E1E1E1"/>
      </a:lt1>
      <a:dk2>
        <a:srgbClr val="FFFFFF"/>
      </a:dk2>
      <a:lt2>
        <a:srgbClr val="B5CC52"/>
      </a:lt2>
      <a:accent1>
        <a:srgbClr val="CC0083"/>
      </a:accent1>
      <a:accent2>
        <a:srgbClr val="E80189"/>
      </a:accent2>
      <a:accent3>
        <a:srgbClr val="FAD63D"/>
      </a:accent3>
      <a:accent4>
        <a:srgbClr val="301C5C"/>
      </a:accent4>
      <a:accent5>
        <a:srgbClr val="CFD8DC"/>
      </a:accent5>
      <a:accent6>
        <a:srgbClr val="424242"/>
      </a:accent6>
      <a:hlink>
        <a:srgbClr val="1D59B5"/>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11BB4D49879741BC7FF937833E6C12" ma:contentTypeVersion="19" ma:contentTypeDescription="Create a new document." ma:contentTypeScope="" ma:versionID="e34b078f4f222e8f9d70d4abd0a7f811">
  <xsd:schema xmlns:xsd="http://www.w3.org/2001/XMLSchema" xmlns:xs="http://www.w3.org/2001/XMLSchema" xmlns:p="http://schemas.microsoft.com/office/2006/metadata/properties" xmlns:ns2="9abd6e3d-0ed5-40bc-8cbd-28a7880d2d13" xmlns:ns3="632e1d2d-7396-49c7-a34e-3abbd9da5bdd" xmlns:ns4="http://schemas.microsoft.com/sharepoint/v4" targetNamespace="http://schemas.microsoft.com/office/2006/metadata/properties" ma:root="true" ma:fieldsID="8d773d2edcca23941c61d67b3393f7f5" ns2:_="" ns3:_="" ns4:_="">
    <xsd:import namespace="9abd6e3d-0ed5-40bc-8cbd-28a7880d2d13"/>
    <xsd:import namespace="632e1d2d-7396-49c7-a34e-3abbd9da5bdd"/>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ServiceLocation" minOccurs="0"/>
                <xsd:element ref="ns4:IconOverlay" minOccurs="0"/>
                <xsd:element ref="ns3:MediaLengthInSeconds" minOccurs="0"/>
                <xsd:element ref="ns3:Date_x002f_Time"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bd6e3d-0ed5-40bc-8cbd-28a7880d2d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75fc6b9-97c0-4baf-8f29-a2bbcc38c7ee}" ma:internalName="TaxCatchAll" ma:showField="CatchAllData" ma:web="9abd6e3d-0ed5-40bc-8cbd-28a7880d2d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32e1d2d-7396-49c7-a34e-3abbd9da5b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Date_x002f_Time" ma:index="21" nillable="true" ma:displayName="Date/Time" ma:format="DateOnly"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eb848bb-1482-45de-8988-6720cce32a45"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SharedWithUsers xmlns="9abd6e3d-0ed5-40bc-8cbd-28a7880d2d13">
      <UserInfo>
        <DisplayName>Cassandra Sell</DisplayName>
        <AccountId>32</AccountId>
        <AccountType/>
      </UserInfo>
    </SharedWithUsers>
    <Date_x002f_Time xmlns="632e1d2d-7396-49c7-a34e-3abbd9da5bdd" xsi:nil="true"/>
    <TaxCatchAll xmlns="9abd6e3d-0ed5-40bc-8cbd-28a7880d2d13" xsi:nil="true"/>
    <lcf76f155ced4ddcb4097134ff3c332f xmlns="632e1d2d-7396-49c7-a34e-3abbd9da5b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285652-1D68-4ABD-917B-68C2B3F9BBE6}">
  <ds:schemaRefs>
    <ds:schemaRef ds:uri="http://schemas.microsoft.com/sharepoint/v3/contenttype/forms"/>
  </ds:schemaRefs>
</ds:datastoreItem>
</file>

<file path=customXml/itemProps2.xml><?xml version="1.0" encoding="utf-8"?>
<ds:datastoreItem xmlns:ds="http://schemas.openxmlformats.org/officeDocument/2006/customXml" ds:itemID="{2B31C370-FD90-4980-9D14-84FA7356DDB7}">
  <ds:schemaRefs>
    <ds:schemaRef ds:uri="632e1d2d-7396-49c7-a34e-3abbd9da5bdd"/>
    <ds:schemaRef ds:uri="9abd6e3d-0ed5-40bc-8cbd-28a7880d2d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FA155B-BE60-492E-BE10-58C62E65F347}">
  <ds:schemaRefs>
    <ds:schemaRef ds:uri="632e1d2d-7396-49c7-a34e-3abbd9da5bdd"/>
    <ds:schemaRef ds:uri="9abd6e3d-0ed5-40bc-8cbd-28a7880d2d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OSEP</Template>
  <TotalTime>0</TotalTime>
  <Words>1440</Words>
  <Application>Microsoft Office PowerPoint</Application>
  <PresentationFormat>Custom</PresentationFormat>
  <Paragraphs>238</Paragraphs>
  <Slides>48</Slides>
  <Notes>10</Notes>
  <HiddenSlides>0</HiddenSlides>
  <MMClips>0</MMClips>
  <ScaleCrop>false</ScaleCrop>
  <HeadingPairs>
    <vt:vector size="4" baseType="variant">
      <vt:variant>
        <vt:lpstr>Theme</vt:lpstr>
      </vt:variant>
      <vt:variant>
        <vt:i4>6</vt:i4>
      </vt:variant>
      <vt:variant>
        <vt:lpstr>Slide Titles</vt:lpstr>
      </vt:variant>
      <vt:variant>
        <vt:i4>48</vt:i4>
      </vt:variant>
    </vt:vector>
  </HeadingPairs>
  <TitlesOfParts>
    <vt:vector size="54" baseType="lpstr">
      <vt:lpstr>Office Theme</vt:lpstr>
      <vt:lpstr>1_Title</vt:lpstr>
      <vt:lpstr>2_Content</vt:lpstr>
      <vt:lpstr>3_Content</vt:lpstr>
      <vt:lpstr>CAST</vt:lpstr>
      <vt:lpstr>1_CAST</vt:lpstr>
      <vt:lpstr>Partnering with Families in the Digital Learning Process:  A Symbiotic Endeavor</vt:lpstr>
      <vt:lpstr>Closed Captioning Options</vt:lpstr>
      <vt:lpstr>Session Facilitators</vt:lpstr>
      <vt:lpstr>Accessibility Commitment</vt:lpstr>
      <vt:lpstr>Creative Commons</vt:lpstr>
      <vt:lpstr>Language Check</vt:lpstr>
      <vt:lpstr>Today’s Objectives</vt:lpstr>
      <vt:lpstr>Home Base</vt:lpstr>
      <vt:lpstr>CITES</vt:lpstr>
      <vt:lpstr>The goal of CITES</vt:lpstr>
      <vt:lpstr>Creating Inclusive Technology Systems</vt:lpstr>
      <vt:lpstr>Enhancing the NETP</vt:lpstr>
      <vt:lpstr>Framework Areas</vt:lpstr>
      <vt:lpstr>Framework Development Process</vt:lpstr>
      <vt:lpstr>Leadership in Inclusive Technology systems</vt:lpstr>
      <vt:lpstr>Definition of Symbiosis</vt:lpstr>
      <vt:lpstr>Family Engagement Policy</vt:lpstr>
      <vt:lpstr>Bronfenbrenner’s Ecological Systems Theory &amp;  CITES Framework Categories</vt:lpstr>
      <vt:lpstr>What is Symbiosis in Family Engagement</vt:lpstr>
      <vt:lpstr>Framework Areas with Family Engagement</vt:lpstr>
      <vt:lpstr>CITES Family Engagement Study </vt:lpstr>
      <vt:lpstr>Jammin’ To Family Engagement</vt:lpstr>
      <vt:lpstr>The what and the how</vt:lpstr>
      <vt:lpstr>Leadership Family Engagement Practices</vt:lpstr>
      <vt:lpstr>Leadership Actions to Partner with Families </vt:lpstr>
      <vt:lpstr>Leadership Actions to Communicate with Families </vt:lpstr>
      <vt:lpstr>Infrastructure Family Engagement Practices</vt:lpstr>
      <vt:lpstr>Infrastructure Actions to Provide Families Access</vt:lpstr>
      <vt:lpstr>Infrastructure Practices to Provide Families Technical Support</vt:lpstr>
      <vt:lpstr>Discuss District-Level Practices</vt:lpstr>
      <vt:lpstr>Assessment Family Engagement Practices 1 &amp; 2</vt:lpstr>
      <vt:lpstr>Assessment Family Engagement Practices 3</vt:lpstr>
      <vt:lpstr>Actions to Include Families in Large-Scale Assessment Accommodation Decisions</vt:lpstr>
      <vt:lpstr>Actions to Include Families in Accommodation Decisions</vt:lpstr>
      <vt:lpstr>Actions to Include Families in Instructional and Transition Decisions</vt:lpstr>
      <vt:lpstr>Actions to Include Families Programmatic and Systemic Decisions</vt:lpstr>
      <vt:lpstr>Teaching Family Engagement Practices </vt:lpstr>
      <vt:lpstr>Actions to Engage Families in the Learning Community</vt:lpstr>
      <vt:lpstr>Actions to Support the Shifting Role</vt:lpstr>
      <vt:lpstr>Actions to Include Families in the Learning Process</vt:lpstr>
      <vt:lpstr>Learning Family Engagement Practices</vt:lpstr>
      <vt:lpstr>Discuss Practioner-Level Practices:</vt:lpstr>
      <vt:lpstr>Jammin’ To Family Engagement with the CITES Framework</vt:lpstr>
      <vt:lpstr>Quote from Dr. Joy Smiley-Zabala</vt:lpstr>
      <vt:lpstr>The Joy Zabala Fellowship</vt:lpstr>
      <vt:lpstr>CITES Community of Practice</vt:lpstr>
      <vt:lpstr>Thank you! Stay connected.</vt:lpstr>
      <vt:lpstr>Disclaimer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Sell</dc:creator>
  <cp:lastModifiedBy>Myriam</cp:lastModifiedBy>
  <cp:revision>2</cp:revision>
  <dcterms:created xsi:type="dcterms:W3CDTF">2021-12-01T20:18:13Z</dcterms:created>
  <dcterms:modified xsi:type="dcterms:W3CDTF">2023-02-23T19:49:35Z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0x0101001E11BB4D49879741BC7FF937833E6C12</vt:lpwstr>
  </property>
  <property fmtid="{D5CDD505-2E9C-101B-9397-08002B2CF9AE}" pid="3" name="MediaServiceImageTags">
    <vt:lpwstr/>
  </property>
</Properties>
</file>