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8"/>
  </p:notesMasterIdLst>
  <p:sldIdLst>
    <p:sldId id="319" r:id="rId2"/>
    <p:sldId id="258" r:id="rId3"/>
    <p:sldId id="323" r:id="rId4"/>
    <p:sldId id="321" r:id="rId5"/>
    <p:sldId id="320" r:id="rId6"/>
    <p:sldId id="296" r:id="rId7"/>
    <p:sldId id="325" r:id="rId8"/>
    <p:sldId id="326" r:id="rId9"/>
    <p:sldId id="327" r:id="rId10"/>
    <p:sldId id="328" r:id="rId11"/>
    <p:sldId id="331" r:id="rId12"/>
    <p:sldId id="329" r:id="rId13"/>
    <p:sldId id="297" r:id="rId14"/>
    <p:sldId id="299" r:id="rId15"/>
    <p:sldId id="307" r:id="rId16"/>
    <p:sldId id="330" r:id="rId17"/>
    <p:sldId id="332" r:id="rId18"/>
    <p:sldId id="345" r:id="rId19"/>
    <p:sldId id="346" r:id="rId20"/>
    <p:sldId id="350" r:id="rId21"/>
    <p:sldId id="351" r:id="rId22"/>
    <p:sldId id="318" r:id="rId23"/>
    <p:sldId id="303" r:id="rId24"/>
    <p:sldId id="352" r:id="rId25"/>
    <p:sldId id="359" r:id="rId26"/>
    <p:sldId id="360"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ndara" panose="020E0502030303020204" pitchFamily="34" charset="0"/>
      <p:regular r:id="rId33"/>
      <p:bold r:id="rId34"/>
      <p:italic r:id="rId35"/>
      <p:boldItalic r:id="rId36"/>
    </p:embeddedFont>
    <p:embeddedFont>
      <p:font typeface="French Script MT" panose="03020402040607040605" pitchFamily="66" charset="0"/>
      <p:regular r:id="rId37"/>
    </p:embeddedFont>
    <p:embeddedFont>
      <p:font typeface="Trebuchet MS" panose="020B0603020202020204" pitchFamily="34" charset="0"/>
      <p:regular r:id="rId38"/>
      <p:bold r:id="rId39"/>
      <p:italic r:id="rId40"/>
      <p:boldItalic r:id="rId41"/>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0C99C"/>
    <a:srgbClr val="D6D6F5"/>
    <a:srgbClr val="000099"/>
    <a:srgbClr val="FFCC99"/>
    <a:srgbClr val="CC9900"/>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DA36F-358D-4387-9840-C216763D9E86}" v="4290" dt="2020-11-16T21:13:43.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32" autoAdjust="0"/>
    <p:restoredTop sz="78405" autoAdjust="0"/>
  </p:normalViewPr>
  <p:slideViewPr>
    <p:cSldViewPr>
      <p:cViewPr varScale="1">
        <p:scale>
          <a:sx n="82" d="100"/>
          <a:sy n="82" d="100"/>
        </p:scale>
        <p:origin x="2988" y="102"/>
      </p:cViewPr>
      <p:guideLst>
        <p:guide orient="horz" pos="2160"/>
        <p:guide pos="2880"/>
      </p:guideLst>
    </p:cSldViewPr>
  </p:slideViewPr>
  <p:outlineViewPr>
    <p:cViewPr>
      <p:scale>
        <a:sx n="33" d="100"/>
        <a:sy n="33" d="100"/>
      </p:scale>
      <p:origin x="0" y="-607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Kupper" userId="801c42b9-06a8-4f10-b067-43a9a345888a" providerId="ADAL" clId="{0ACDA36F-358D-4387-9840-C216763D9E86}"/>
    <pc:docChg chg="undo custSel modSld">
      <pc:chgData name="Lisa Kupper" userId="801c42b9-06a8-4f10-b067-43a9a345888a" providerId="ADAL" clId="{0ACDA36F-358D-4387-9840-C216763D9E86}" dt="2020-11-17T20:10:17.089" v="5948" actId="1076"/>
      <pc:docMkLst>
        <pc:docMk/>
      </pc:docMkLst>
      <pc:sldChg chg="modSp">
        <pc:chgData name="Lisa Kupper" userId="801c42b9-06a8-4f10-b067-43a9a345888a" providerId="ADAL" clId="{0ACDA36F-358D-4387-9840-C216763D9E86}" dt="2020-11-10T17:13:53.439" v="353" actId="962"/>
        <pc:sldMkLst>
          <pc:docMk/>
          <pc:sldMk cId="0" sldId="258"/>
        </pc:sldMkLst>
        <pc:spChg chg="mod">
          <ac:chgData name="Lisa Kupper" userId="801c42b9-06a8-4f10-b067-43a9a345888a" providerId="ADAL" clId="{0ACDA36F-358D-4387-9840-C216763D9E86}" dt="2020-11-10T17:13:02.319" v="170" actId="962"/>
          <ac:spMkLst>
            <pc:docMk/>
            <pc:sldMk cId="0" sldId="258"/>
            <ac:spMk id="8" creationId="{65B0478A-921D-4C2F-ABC2-0111A2E1718F}"/>
          </ac:spMkLst>
        </pc:spChg>
        <pc:spChg chg="mod">
          <ac:chgData name="Lisa Kupper" userId="801c42b9-06a8-4f10-b067-43a9a345888a" providerId="ADAL" clId="{0ACDA36F-358D-4387-9840-C216763D9E86}" dt="2020-11-10T17:13:53.439" v="353" actId="962"/>
          <ac:spMkLst>
            <pc:docMk/>
            <pc:sldMk cId="0" sldId="258"/>
            <ac:spMk id="9" creationId="{88C8380E-76F5-4CF2-ABAD-BA4FDDBEF1D1}"/>
          </ac:spMkLst>
        </pc:spChg>
        <pc:spChg chg="mod">
          <ac:chgData name="Lisa Kupper" userId="801c42b9-06a8-4f10-b067-43a9a345888a" providerId="ADAL" clId="{0ACDA36F-358D-4387-9840-C216763D9E86}" dt="2020-11-10T17:13:45.859" v="352" actId="962"/>
          <ac:spMkLst>
            <pc:docMk/>
            <pc:sldMk cId="0" sldId="258"/>
            <ac:spMk id="7173" creationId="{F42438A9-26C6-43A2-BF16-8134D984D066}"/>
          </ac:spMkLst>
        </pc:spChg>
      </pc:sldChg>
      <pc:sldChg chg="modSp">
        <pc:chgData name="Lisa Kupper" userId="801c42b9-06a8-4f10-b067-43a9a345888a" providerId="ADAL" clId="{0ACDA36F-358D-4387-9840-C216763D9E86}" dt="2020-11-10T18:28:20.342" v="5933" actId="255"/>
        <pc:sldMkLst>
          <pc:docMk/>
          <pc:sldMk cId="0" sldId="296"/>
        </pc:sldMkLst>
        <pc:spChg chg="mod">
          <ac:chgData name="Lisa Kupper" userId="801c42b9-06a8-4f10-b067-43a9a345888a" providerId="ADAL" clId="{0ACDA36F-358D-4387-9840-C216763D9E86}" dt="2020-11-10T18:02:56.892" v="5433"/>
          <ac:spMkLst>
            <pc:docMk/>
            <pc:sldMk cId="0" sldId="296"/>
            <ac:spMk id="6" creationId="{67171C71-103D-4BE2-8A48-84FD6DE69A89}"/>
          </ac:spMkLst>
        </pc:spChg>
        <pc:spChg chg="mod">
          <ac:chgData name="Lisa Kupper" userId="801c42b9-06a8-4f10-b067-43a9a345888a" providerId="ADAL" clId="{0ACDA36F-358D-4387-9840-C216763D9E86}" dt="2020-11-10T18:03:18.230" v="5435"/>
          <ac:spMkLst>
            <pc:docMk/>
            <pc:sldMk cId="0" sldId="296"/>
            <ac:spMk id="7" creationId="{E61B3474-9D2D-418B-B062-A8EB85E32CD1}"/>
          </ac:spMkLst>
        </pc:spChg>
        <pc:spChg chg="mod">
          <ac:chgData name="Lisa Kupper" userId="801c42b9-06a8-4f10-b067-43a9a345888a" providerId="ADAL" clId="{0ACDA36F-358D-4387-9840-C216763D9E86}" dt="2020-11-10T17:26:28.716" v="2472" actId="962"/>
          <ac:spMkLst>
            <pc:docMk/>
            <pc:sldMk cId="0" sldId="296"/>
            <ac:spMk id="16" creationId="{66B81BA5-0733-4018-B021-EC27D1E76565}"/>
          </ac:spMkLst>
        </pc:spChg>
        <pc:spChg chg="mod">
          <ac:chgData name="Lisa Kupper" userId="801c42b9-06a8-4f10-b067-43a9a345888a" providerId="ADAL" clId="{0ACDA36F-358D-4387-9840-C216763D9E86}" dt="2020-11-10T18:28:20.342" v="5933" actId="255"/>
          <ac:spMkLst>
            <pc:docMk/>
            <pc:sldMk cId="0" sldId="296"/>
            <ac:spMk id="7170" creationId="{94747F81-25B8-4D1A-9D72-150215C0239F}"/>
          </ac:spMkLst>
        </pc:spChg>
        <pc:spChg chg="mod">
          <ac:chgData name="Lisa Kupper" userId="801c42b9-06a8-4f10-b067-43a9a345888a" providerId="ADAL" clId="{0ACDA36F-358D-4387-9840-C216763D9E86}" dt="2020-11-10T17:25:08.974" v="2466" actId="962"/>
          <ac:spMkLst>
            <pc:docMk/>
            <pc:sldMk cId="0" sldId="296"/>
            <ac:spMk id="8195" creationId="{BDF18059-18E4-4754-9D05-37A8293B07EF}"/>
          </ac:spMkLst>
        </pc:spChg>
        <pc:spChg chg="mod">
          <ac:chgData name="Lisa Kupper" userId="801c42b9-06a8-4f10-b067-43a9a345888a" providerId="ADAL" clId="{0ACDA36F-358D-4387-9840-C216763D9E86}" dt="2020-11-10T18:04:34.687" v="5441"/>
          <ac:spMkLst>
            <pc:docMk/>
            <pc:sldMk cId="0" sldId="296"/>
            <ac:spMk id="10244" creationId="{DD05AA49-C4EF-4DDE-AFC4-8272E02AA74A}"/>
          </ac:spMkLst>
        </pc:spChg>
        <pc:spChg chg="mod">
          <ac:chgData name="Lisa Kupper" userId="801c42b9-06a8-4f10-b067-43a9a345888a" providerId="ADAL" clId="{0ACDA36F-358D-4387-9840-C216763D9E86}" dt="2020-11-10T17:28:55.300" v="3116" actId="962"/>
          <ac:spMkLst>
            <pc:docMk/>
            <pc:sldMk cId="0" sldId="296"/>
            <ac:spMk id="15374" creationId="{FBA076B6-5470-4BBE-ABCA-06A75571D172}"/>
          </ac:spMkLst>
        </pc:spChg>
        <pc:grpChg chg="mod">
          <ac:chgData name="Lisa Kupper" userId="801c42b9-06a8-4f10-b067-43a9a345888a" providerId="ADAL" clId="{0ACDA36F-358D-4387-9840-C216763D9E86}" dt="2020-11-10T18:05:20.299" v="5771" actId="962"/>
          <ac:grpSpMkLst>
            <pc:docMk/>
            <pc:sldMk cId="0" sldId="296"/>
            <ac:grpSpMk id="2" creationId="{5632C85B-A92D-471D-958A-95DC9C12CD09}"/>
          </ac:grpSpMkLst>
        </pc:grpChg>
        <pc:cxnChg chg="mod">
          <ac:chgData name="Lisa Kupper" userId="801c42b9-06a8-4f10-b067-43a9a345888a" providerId="ADAL" clId="{0ACDA36F-358D-4387-9840-C216763D9E86}" dt="2020-11-10T17:25:24.480" v="2467" actId="962"/>
          <ac:cxnSpMkLst>
            <pc:docMk/>
            <pc:sldMk cId="0" sldId="296"/>
            <ac:cxnSpMk id="12297" creationId="{8AF61851-86F5-4D2A-B244-E398AC6B2D90}"/>
          </ac:cxnSpMkLst>
        </pc:cxnChg>
        <pc:cxnChg chg="mod">
          <ac:chgData name="Lisa Kupper" userId="801c42b9-06a8-4f10-b067-43a9a345888a" providerId="ADAL" clId="{0ACDA36F-358D-4387-9840-C216763D9E86}" dt="2020-11-10T17:25:29.580" v="2468" actId="962"/>
          <ac:cxnSpMkLst>
            <pc:docMk/>
            <pc:sldMk cId="0" sldId="296"/>
            <ac:cxnSpMk id="12298" creationId="{D282E9E0-5AC6-4BC9-B02F-1EA964CDFFB5}"/>
          </ac:cxnSpMkLst>
        </pc:cxnChg>
        <pc:cxnChg chg="mod">
          <ac:chgData name="Lisa Kupper" userId="801c42b9-06a8-4f10-b067-43a9a345888a" providerId="ADAL" clId="{0ACDA36F-358D-4387-9840-C216763D9E86}" dt="2020-11-10T17:25:34.130" v="2469" actId="962"/>
          <ac:cxnSpMkLst>
            <pc:docMk/>
            <pc:sldMk cId="0" sldId="296"/>
            <ac:cxnSpMk id="12299" creationId="{90D4CFAD-89B8-4490-A4A9-D8AD6D15186E}"/>
          </ac:cxnSpMkLst>
        </pc:cxnChg>
        <pc:cxnChg chg="mod">
          <ac:chgData name="Lisa Kupper" userId="801c42b9-06a8-4f10-b067-43a9a345888a" providerId="ADAL" clId="{0ACDA36F-358D-4387-9840-C216763D9E86}" dt="2020-11-10T17:25:42.908" v="2470" actId="962"/>
          <ac:cxnSpMkLst>
            <pc:docMk/>
            <pc:sldMk cId="0" sldId="296"/>
            <ac:cxnSpMk id="12300" creationId="{BD396F41-1905-482F-BB80-E8F012985204}"/>
          </ac:cxnSpMkLst>
        </pc:cxnChg>
        <pc:cxnChg chg="mod">
          <ac:chgData name="Lisa Kupper" userId="801c42b9-06a8-4f10-b067-43a9a345888a" providerId="ADAL" clId="{0ACDA36F-358D-4387-9840-C216763D9E86}" dt="2020-11-10T17:26:18.520" v="2471" actId="962"/>
          <ac:cxnSpMkLst>
            <pc:docMk/>
            <pc:sldMk cId="0" sldId="296"/>
            <ac:cxnSpMk id="12301" creationId="{E5F7DAEF-AAF4-4AEF-A307-78517194E529}"/>
          </ac:cxnSpMkLst>
        </pc:cxnChg>
      </pc:sldChg>
      <pc:sldChg chg="delSp modSp">
        <pc:chgData name="Lisa Kupper" userId="801c42b9-06a8-4f10-b067-43a9a345888a" providerId="ADAL" clId="{0ACDA36F-358D-4387-9840-C216763D9E86}" dt="2020-11-10T18:12:36.480" v="5824"/>
        <pc:sldMkLst>
          <pc:docMk/>
          <pc:sldMk cId="0" sldId="297"/>
        </pc:sldMkLst>
        <pc:spChg chg="mod">
          <ac:chgData name="Lisa Kupper" userId="801c42b9-06a8-4f10-b067-43a9a345888a" providerId="ADAL" clId="{0ACDA36F-358D-4387-9840-C216763D9E86}" dt="2020-11-10T18:11:35.078" v="5807"/>
          <ac:spMkLst>
            <pc:docMk/>
            <pc:sldMk cId="0" sldId="297"/>
            <ac:spMk id="12" creationId="{28EF8FCB-55EF-4F65-AD83-207798B4B03C}"/>
          </ac:spMkLst>
        </pc:spChg>
        <pc:spChg chg="mod">
          <ac:chgData name="Lisa Kupper" userId="801c42b9-06a8-4f10-b067-43a9a345888a" providerId="ADAL" clId="{0ACDA36F-358D-4387-9840-C216763D9E86}" dt="2020-11-10T17:32:52.500" v="3583" actId="962"/>
          <ac:spMkLst>
            <pc:docMk/>
            <pc:sldMk cId="0" sldId="297"/>
            <ac:spMk id="13" creationId="{1F05ECCD-3D9E-497E-83D4-7C3A23FC85DF}"/>
          </ac:spMkLst>
        </pc:spChg>
        <pc:spChg chg="mod">
          <ac:chgData name="Lisa Kupper" userId="801c42b9-06a8-4f10-b067-43a9a345888a" providerId="ADAL" clId="{0ACDA36F-358D-4387-9840-C216763D9E86}" dt="2020-11-10T17:34:22.880" v="3874" actId="962"/>
          <ac:spMkLst>
            <pc:docMk/>
            <pc:sldMk cId="0" sldId="297"/>
            <ac:spMk id="14" creationId="{16C685D0-CDC5-47AF-AF19-979479DBE169}"/>
          </ac:spMkLst>
        </pc:spChg>
        <pc:spChg chg="del mod">
          <ac:chgData name="Lisa Kupper" userId="801c42b9-06a8-4f10-b067-43a9a345888a" providerId="ADAL" clId="{0ACDA36F-358D-4387-9840-C216763D9E86}" dt="2020-11-10T17:32:59.650" v="3585" actId="478"/>
          <ac:spMkLst>
            <pc:docMk/>
            <pc:sldMk cId="0" sldId="297"/>
            <ac:spMk id="29702" creationId="{B1CA6993-BCC3-47FB-A4DC-5163D9ADFDE7}"/>
          </ac:spMkLst>
        </pc:spChg>
        <pc:spChg chg="mod">
          <ac:chgData name="Lisa Kupper" userId="801c42b9-06a8-4f10-b067-43a9a345888a" providerId="ADAL" clId="{0ACDA36F-358D-4387-9840-C216763D9E86}" dt="2020-11-10T18:12:07.299" v="5818"/>
          <ac:spMkLst>
            <pc:docMk/>
            <pc:sldMk cId="0" sldId="297"/>
            <ac:spMk id="29703" creationId="{B9E03576-FA87-4A79-8FF8-2D7C4BCF7698}"/>
          </ac:spMkLst>
        </pc:spChg>
        <pc:spChg chg="mod">
          <ac:chgData name="Lisa Kupper" userId="801c42b9-06a8-4f10-b067-43a9a345888a" providerId="ADAL" clId="{0ACDA36F-358D-4387-9840-C216763D9E86}" dt="2020-11-10T18:11:41.726" v="5811"/>
          <ac:spMkLst>
            <pc:docMk/>
            <pc:sldMk cId="0" sldId="297"/>
            <ac:spMk id="29704" creationId="{072D2282-C208-4D34-A941-524E52178031}"/>
          </ac:spMkLst>
        </pc:spChg>
        <pc:spChg chg="mod">
          <ac:chgData name="Lisa Kupper" userId="801c42b9-06a8-4f10-b067-43a9a345888a" providerId="ADAL" clId="{0ACDA36F-358D-4387-9840-C216763D9E86}" dt="2020-11-10T18:12:18.651" v="5820"/>
          <ac:spMkLst>
            <pc:docMk/>
            <pc:sldMk cId="0" sldId="297"/>
            <ac:spMk id="29705" creationId="{F5EDB807-EADA-4D84-A6E9-41448215B2EF}"/>
          </ac:spMkLst>
        </pc:spChg>
        <pc:spChg chg="mod">
          <ac:chgData name="Lisa Kupper" userId="801c42b9-06a8-4f10-b067-43a9a345888a" providerId="ADAL" clId="{0ACDA36F-358D-4387-9840-C216763D9E86}" dt="2020-11-10T18:12:36.480" v="5824"/>
          <ac:spMkLst>
            <pc:docMk/>
            <pc:sldMk cId="0" sldId="297"/>
            <ac:spMk id="29706" creationId="{117B12CD-73CC-4CF8-B3BA-CEB83E026F1B}"/>
          </ac:spMkLst>
        </pc:spChg>
        <pc:spChg chg="mod">
          <ac:chgData name="Lisa Kupper" userId="801c42b9-06a8-4f10-b067-43a9a345888a" providerId="ADAL" clId="{0ACDA36F-358D-4387-9840-C216763D9E86}" dt="2020-11-10T18:11:59.079" v="5816"/>
          <ac:spMkLst>
            <pc:docMk/>
            <pc:sldMk cId="0" sldId="297"/>
            <ac:spMk id="29707" creationId="{D3FFB1C8-228D-498C-9665-42A0FF9E6C0C}"/>
          </ac:spMkLst>
        </pc:spChg>
        <pc:spChg chg="mod">
          <ac:chgData name="Lisa Kupper" userId="801c42b9-06a8-4f10-b067-43a9a345888a" providerId="ADAL" clId="{0ACDA36F-358D-4387-9840-C216763D9E86}" dt="2020-11-10T18:12:28.667" v="5823"/>
          <ac:spMkLst>
            <pc:docMk/>
            <pc:sldMk cId="0" sldId="297"/>
            <ac:spMk id="29708" creationId="{5DE63E95-E1B1-48B6-A6C0-345DC0EF857E}"/>
          </ac:spMkLst>
        </pc:spChg>
      </pc:sldChg>
      <pc:sldChg chg="modSp">
        <pc:chgData name="Lisa Kupper" userId="801c42b9-06a8-4f10-b067-43a9a345888a" providerId="ADAL" clId="{0ACDA36F-358D-4387-9840-C216763D9E86}" dt="2020-11-10T18:13:10.338" v="5828" actId="962"/>
        <pc:sldMkLst>
          <pc:docMk/>
          <pc:sldMk cId="0" sldId="299"/>
        </pc:sldMkLst>
        <pc:spChg chg="mod">
          <ac:chgData name="Lisa Kupper" userId="801c42b9-06a8-4f10-b067-43a9a345888a" providerId="ADAL" clId="{0ACDA36F-358D-4387-9840-C216763D9E86}" dt="2020-11-10T17:34:59.250" v="4022" actId="962"/>
          <ac:spMkLst>
            <pc:docMk/>
            <pc:sldMk cId="0" sldId="299"/>
            <ac:spMk id="7" creationId="{7413AC56-ECE8-48B0-8A9F-58F4CEA8DBEE}"/>
          </ac:spMkLst>
        </pc:spChg>
        <pc:spChg chg="mod">
          <ac:chgData name="Lisa Kupper" userId="801c42b9-06a8-4f10-b067-43a9a345888a" providerId="ADAL" clId="{0ACDA36F-358D-4387-9840-C216763D9E86}" dt="2020-11-10T18:12:49.536" v="5825"/>
          <ac:spMkLst>
            <pc:docMk/>
            <pc:sldMk cId="0" sldId="299"/>
            <ac:spMk id="15" creationId="{1674AEFD-B3CF-475F-B85B-7C718B212842}"/>
          </ac:spMkLst>
        </pc:spChg>
        <pc:spChg chg="mod">
          <ac:chgData name="Lisa Kupper" userId="801c42b9-06a8-4f10-b067-43a9a345888a" providerId="ADAL" clId="{0ACDA36F-358D-4387-9840-C216763D9E86}" dt="2020-11-10T17:34:27.074" v="3875" actId="962"/>
          <ac:spMkLst>
            <pc:docMk/>
            <pc:sldMk cId="0" sldId="299"/>
            <ac:spMk id="16" creationId="{9CC0A50A-ED5F-4A80-B4AB-B98E6579ACC9}"/>
          </ac:spMkLst>
        </pc:spChg>
        <pc:spChg chg="mod">
          <ac:chgData name="Lisa Kupper" userId="801c42b9-06a8-4f10-b067-43a9a345888a" providerId="ADAL" clId="{0ACDA36F-358D-4387-9840-C216763D9E86}" dt="2020-11-10T18:12:59.261" v="5827"/>
          <ac:spMkLst>
            <pc:docMk/>
            <pc:sldMk cId="0" sldId="299"/>
            <ac:spMk id="17" creationId="{3B5F7828-6E0B-48DA-8DC2-3A5AF71AA8C5}"/>
          </ac:spMkLst>
        </pc:spChg>
        <pc:picChg chg="mod">
          <ac:chgData name="Lisa Kupper" userId="801c42b9-06a8-4f10-b067-43a9a345888a" providerId="ADAL" clId="{0ACDA36F-358D-4387-9840-C216763D9E86}" dt="2020-11-10T18:13:10.338" v="5828" actId="962"/>
          <ac:picMkLst>
            <pc:docMk/>
            <pc:sldMk cId="0" sldId="299"/>
            <ac:picMk id="6" creationId="{2F279BBB-631C-4F52-8D84-DB03DF04D50D}"/>
          </ac:picMkLst>
        </pc:picChg>
      </pc:sldChg>
      <pc:sldChg chg="delSp modSp">
        <pc:chgData name="Lisa Kupper" userId="801c42b9-06a8-4f10-b067-43a9a345888a" providerId="ADAL" clId="{0ACDA36F-358D-4387-9840-C216763D9E86}" dt="2020-11-10T18:20:51.442" v="5886"/>
        <pc:sldMkLst>
          <pc:docMk/>
          <pc:sldMk cId="0" sldId="303"/>
        </pc:sldMkLst>
        <pc:spChg chg="mod">
          <ac:chgData name="Lisa Kupper" userId="801c42b9-06a8-4f10-b067-43a9a345888a" providerId="ADAL" clId="{0ACDA36F-358D-4387-9840-C216763D9E86}" dt="2020-11-10T18:20:51.442" v="5886"/>
          <ac:spMkLst>
            <pc:docMk/>
            <pc:sldMk cId="0" sldId="303"/>
            <ac:spMk id="11" creationId="{D93C716A-C852-4B3C-817E-032B1F7BD8A9}"/>
          </ac:spMkLst>
        </pc:spChg>
        <pc:spChg chg="mod">
          <ac:chgData name="Lisa Kupper" userId="801c42b9-06a8-4f10-b067-43a9a345888a" providerId="ADAL" clId="{0ACDA36F-358D-4387-9840-C216763D9E86}" dt="2020-11-10T17:39:16.336" v="4296" actId="962"/>
          <ac:spMkLst>
            <pc:docMk/>
            <pc:sldMk cId="0" sldId="303"/>
            <ac:spMk id="12" creationId="{F9D5D10B-39EB-4398-BD15-A24CD22EC3A1}"/>
          </ac:spMkLst>
        </pc:spChg>
        <pc:spChg chg="mod">
          <ac:chgData name="Lisa Kupper" userId="801c42b9-06a8-4f10-b067-43a9a345888a" providerId="ADAL" clId="{0ACDA36F-358D-4387-9840-C216763D9E86}" dt="2020-11-10T17:39:24.431" v="4298" actId="962"/>
          <ac:spMkLst>
            <pc:docMk/>
            <pc:sldMk cId="0" sldId="303"/>
            <ac:spMk id="13" creationId="{5FC928A7-C0D1-4927-8AEF-39C9E107A82A}"/>
          </ac:spMkLst>
        </pc:spChg>
        <pc:spChg chg="mod">
          <ac:chgData name="Lisa Kupper" userId="801c42b9-06a8-4f10-b067-43a9a345888a" providerId="ADAL" clId="{0ACDA36F-358D-4387-9840-C216763D9E86}" dt="2020-11-10T17:39:00.155" v="4292" actId="962"/>
          <ac:spMkLst>
            <pc:docMk/>
            <pc:sldMk cId="0" sldId="303"/>
            <ac:spMk id="29701" creationId="{B7AEC1AC-E6D2-4457-97C9-BF993EBE85B9}"/>
          </ac:spMkLst>
        </pc:spChg>
        <pc:spChg chg="mod">
          <ac:chgData name="Lisa Kupper" userId="801c42b9-06a8-4f10-b067-43a9a345888a" providerId="ADAL" clId="{0ACDA36F-358D-4387-9840-C216763D9E86}" dt="2020-11-10T17:39:05.225" v="4293" actId="962"/>
          <ac:spMkLst>
            <pc:docMk/>
            <pc:sldMk cId="0" sldId="303"/>
            <ac:spMk id="49157" creationId="{721AA087-BBD1-4AC6-8FD6-E74DA23AF984}"/>
          </ac:spMkLst>
        </pc:spChg>
        <pc:spChg chg="del mod">
          <ac:chgData name="Lisa Kupper" userId="801c42b9-06a8-4f10-b067-43a9a345888a" providerId="ADAL" clId="{0ACDA36F-358D-4387-9840-C216763D9E86}" dt="2020-11-10T17:39:11.186" v="4295" actId="478"/>
          <ac:spMkLst>
            <pc:docMk/>
            <pc:sldMk cId="0" sldId="303"/>
            <ac:spMk id="49159" creationId="{7BB33F9D-8E71-48F7-ABD1-439ECA65995C}"/>
          </ac:spMkLst>
        </pc:spChg>
        <pc:spChg chg="mod">
          <ac:chgData name="Lisa Kupper" userId="801c42b9-06a8-4f10-b067-43a9a345888a" providerId="ADAL" clId="{0ACDA36F-358D-4387-9840-C216763D9E86}" dt="2020-11-10T17:39:20.423" v="4297" actId="962"/>
          <ac:spMkLst>
            <pc:docMk/>
            <pc:sldMk cId="0" sldId="303"/>
            <ac:spMk id="49162" creationId="{BD0D4907-8116-4C58-BD89-7D5DC7E6F945}"/>
          </ac:spMkLst>
        </pc:spChg>
      </pc:sldChg>
      <pc:sldChg chg="modSp">
        <pc:chgData name="Lisa Kupper" userId="801c42b9-06a8-4f10-b067-43a9a345888a" providerId="ADAL" clId="{0ACDA36F-358D-4387-9840-C216763D9E86}" dt="2020-11-10T18:14:05.588" v="5842"/>
        <pc:sldMkLst>
          <pc:docMk/>
          <pc:sldMk cId="0" sldId="307"/>
        </pc:sldMkLst>
        <pc:spChg chg="mod">
          <ac:chgData name="Lisa Kupper" userId="801c42b9-06a8-4f10-b067-43a9a345888a" providerId="ADAL" clId="{0ACDA36F-358D-4387-9840-C216763D9E86}" dt="2020-11-10T17:35:09.866" v="4024" actId="962"/>
          <ac:spMkLst>
            <pc:docMk/>
            <pc:sldMk cId="0" sldId="307"/>
            <ac:spMk id="10" creationId="{947EF869-7CAC-4FDB-A01A-AC55DF06EC25}"/>
          </ac:spMkLst>
        </pc:spChg>
        <pc:spChg chg="mod">
          <ac:chgData name="Lisa Kupper" userId="801c42b9-06a8-4f10-b067-43a9a345888a" providerId="ADAL" clId="{0ACDA36F-358D-4387-9840-C216763D9E86}" dt="2020-11-10T18:13:29.864" v="5831"/>
          <ac:spMkLst>
            <pc:docMk/>
            <pc:sldMk cId="0" sldId="307"/>
            <ac:spMk id="11" creationId="{5FD19FD8-75D7-470E-B28A-73E6BE69D7C2}"/>
          </ac:spMkLst>
        </pc:spChg>
        <pc:spChg chg="mod">
          <ac:chgData name="Lisa Kupper" userId="801c42b9-06a8-4f10-b067-43a9a345888a" providerId="ADAL" clId="{0ACDA36F-358D-4387-9840-C216763D9E86}" dt="2020-11-10T17:35:37.534" v="4106" actId="962"/>
          <ac:spMkLst>
            <pc:docMk/>
            <pc:sldMk cId="0" sldId="307"/>
            <ac:spMk id="12" creationId="{1CD55477-2DE2-443B-A274-041076CCACC0}"/>
          </ac:spMkLst>
        </pc:spChg>
        <pc:spChg chg="mod">
          <ac:chgData name="Lisa Kupper" userId="801c42b9-06a8-4f10-b067-43a9a345888a" providerId="ADAL" clId="{0ACDA36F-358D-4387-9840-C216763D9E86}" dt="2020-11-10T17:35:06.718" v="4023" actId="962"/>
          <ac:spMkLst>
            <pc:docMk/>
            <pc:sldMk cId="0" sldId="307"/>
            <ac:spMk id="33795" creationId="{FDE76AA0-EEFD-4A1E-B4A8-47BDC3D1031D}"/>
          </ac:spMkLst>
        </pc:spChg>
        <pc:spChg chg="mod">
          <ac:chgData name="Lisa Kupper" userId="801c42b9-06a8-4f10-b067-43a9a345888a" providerId="ADAL" clId="{0ACDA36F-358D-4387-9840-C216763D9E86}" dt="2020-11-10T17:35:15.572" v="4025" actId="962"/>
          <ac:spMkLst>
            <pc:docMk/>
            <pc:sldMk cId="0" sldId="307"/>
            <ac:spMk id="33798" creationId="{E9A2D13F-A5F8-45BF-8A38-8ABF11777EBC}"/>
          </ac:spMkLst>
        </pc:spChg>
        <pc:spChg chg="mod">
          <ac:chgData name="Lisa Kupper" userId="801c42b9-06a8-4f10-b067-43a9a345888a" providerId="ADAL" clId="{0ACDA36F-358D-4387-9840-C216763D9E86}" dt="2020-11-10T18:13:50.734" v="5834"/>
          <ac:spMkLst>
            <pc:docMk/>
            <pc:sldMk cId="0" sldId="307"/>
            <ac:spMk id="33799" creationId="{A41238C0-40B0-4A0F-91F0-942A510C8127}"/>
          </ac:spMkLst>
        </pc:spChg>
        <pc:spChg chg="mod">
          <ac:chgData name="Lisa Kupper" userId="801c42b9-06a8-4f10-b067-43a9a345888a" providerId="ADAL" clId="{0ACDA36F-358D-4387-9840-C216763D9E86}" dt="2020-11-10T18:14:05.588" v="5842"/>
          <ac:spMkLst>
            <pc:docMk/>
            <pc:sldMk cId="0" sldId="307"/>
            <ac:spMk id="33800" creationId="{CAE5EFD8-0B34-4EE0-9933-342342948A8C}"/>
          </ac:spMkLst>
        </pc:spChg>
        <pc:picChg chg="mod">
          <ac:chgData name="Lisa Kupper" userId="801c42b9-06a8-4f10-b067-43a9a345888a" providerId="ADAL" clId="{0ACDA36F-358D-4387-9840-C216763D9E86}" dt="2020-11-10T18:13:57.834" v="5839"/>
          <ac:picMkLst>
            <pc:docMk/>
            <pc:sldMk cId="0" sldId="307"/>
            <ac:picMk id="33801" creationId="{1C488FC6-8450-4C7D-90B8-A1ACAAECB19A}"/>
          </ac:picMkLst>
        </pc:picChg>
      </pc:sldChg>
      <pc:sldChg chg="delSp modSp">
        <pc:chgData name="Lisa Kupper" userId="801c42b9-06a8-4f10-b067-43a9a345888a" providerId="ADAL" clId="{0ACDA36F-358D-4387-9840-C216763D9E86}" dt="2020-11-10T17:38:51.306" v="4291" actId="962"/>
        <pc:sldMkLst>
          <pc:docMk/>
          <pc:sldMk cId="0" sldId="318"/>
        </pc:sldMkLst>
        <pc:spChg chg="mod">
          <ac:chgData name="Lisa Kupper" userId="801c42b9-06a8-4f10-b067-43a9a345888a" providerId="ADAL" clId="{0ACDA36F-358D-4387-9840-C216763D9E86}" dt="2020-11-10T17:38:48.796" v="4290" actId="962"/>
          <ac:spMkLst>
            <pc:docMk/>
            <pc:sldMk cId="0" sldId="318"/>
            <ac:spMk id="9" creationId="{04252D30-00E9-46BD-8865-D32D5E72B9B1}"/>
          </ac:spMkLst>
        </pc:spChg>
        <pc:spChg chg="mod">
          <ac:chgData name="Lisa Kupper" userId="801c42b9-06a8-4f10-b067-43a9a345888a" providerId="ADAL" clId="{0ACDA36F-358D-4387-9840-C216763D9E86}" dt="2020-11-10T17:38:51.306" v="4291" actId="962"/>
          <ac:spMkLst>
            <pc:docMk/>
            <pc:sldMk cId="0" sldId="318"/>
            <ac:spMk id="10" creationId="{976E10E4-838A-45DD-AEEA-C2C8F63F947A}"/>
          </ac:spMkLst>
        </pc:spChg>
        <pc:spChg chg="mod">
          <ac:chgData name="Lisa Kupper" userId="801c42b9-06a8-4f10-b067-43a9a345888a" providerId="ADAL" clId="{0ACDA36F-358D-4387-9840-C216763D9E86}" dt="2020-11-10T17:38:34.676" v="4287" actId="962"/>
          <ac:spMkLst>
            <pc:docMk/>
            <pc:sldMk cId="0" sldId="318"/>
            <ac:spMk id="48131" creationId="{4A8FC030-DFFF-4D1C-A70D-E824C6A21C08}"/>
          </ac:spMkLst>
        </pc:spChg>
        <pc:spChg chg="del mod">
          <ac:chgData name="Lisa Kupper" userId="801c42b9-06a8-4f10-b067-43a9a345888a" providerId="ADAL" clId="{0ACDA36F-358D-4387-9840-C216763D9E86}" dt="2020-11-10T17:38:42.914" v="4289" actId="478"/>
          <ac:spMkLst>
            <pc:docMk/>
            <pc:sldMk cId="0" sldId="318"/>
            <ac:spMk id="48135" creationId="{0CABD681-B259-4ECC-B535-D2F9A4948E2B}"/>
          </ac:spMkLst>
        </pc:spChg>
      </pc:sldChg>
      <pc:sldChg chg="modSp">
        <pc:chgData name="Lisa Kupper" userId="801c42b9-06a8-4f10-b067-43a9a345888a" providerId="ADAL" clId="{0ACDA36F-358D-4387-9840-C216763D9E86}" dt="2020-11-10T17:56:51.949" v="5399"/>
        <pc:sldMkLst>
          <pc:docMk/>
          <pc:sldMk cId="0" sldId="319"/>
        </pc:sldMkLst>
        <pc:spChg chg="mod">
          <ac:chgData name="Lisa Kupper" userId="801c42b9-06a8-4f10-b067-43a9a345888a" providerId="ADAL" clId="{0ACDA36F-358D-4387-9840-C216763D9E86}" dt="2020-11-10T17:55:40.495" v="5376"/>
          <ac:spMkLst>
            <pc:docMk/>
            <pc:sldMk cId="0" sldId="319"/>
            <ac:spMk id="15" creationId="{417667A5-E288-4F36-9FEB-8285B8252459}"/>
          </ac:spMkLst>
        </pc:spChg>
        <pc:spChg chg="mod">
          <ac:chgData name="Lisa Kupper" userId="801c42b9-06a8-4f10-b067-43a9a345888a" providerId="ADAL" clId="{0ACDA36F-358D-4387-9840-C216763D9E86}" dt="2020-11-10T17:12:54.913" v="169" actId="962"/>
          <ac:spMkLst>
            <pc:docMk/>
            <pc:sldMk cId="0" sldId="319"/>
            <ac:spMk id="20" creationId="{6ECF780A-E431-4AFF-989F-72DF1170CAEE}"/>
          </ac:spMkLst>
        </pc:spChg>
        <pc:spChg chg="mod">
          <ac:chgData name="Lisa Kupper" userId="801c42b9-06a8-4f10-b067-43a9a345888a" providerId="ADAL" clId="{0ACDA36F-358D-4387-9840-C216763D9E86}" dt="2020-11-10T17:11:43.571" v="0" actId="962"/>
          <ac:spMkLst>
            <pc:docMk/>
            <pc:sldMk cId="0" sldId="319"/>
            <ac:spMk id="5123" creationId="{00A0C639-C30C-4998-84F7-E9E341819E36}"/>
          </ac:spMkLst>
        </pc:spChg>
        <pc:spChg chg="mod">
          <ac:chgData name="Lisa Kupper" userId="801c42b9-06a8-4f10-b067-43a9a345888a" providerId="ADAL" clId="{0ACDA36F-358D-4387-9840-C216763D9E86}" dt="2020-11-10T17:11:49.404" v="1" actId="962"/>
          <ac:spMkLst>
            <pc:docMk/>
            <pc:sldMk cId="0" sldId="319"/>
            <ac:spMk id="5124" creationId="{770E19F6-F10B-4DB6-9FBC-1B5B290556F9}"/>
          </ac:spMkLst>
        </pc:spChg>
        <pc:spChg chg="mod">
          <ac:chgData name="Lisa Kupper" userId="801c42b9-06a8-4f10-b067-43a9a345888a" providerId="ADAL" clId="{0ACDA36F-358D-4387-9840-C216763D9E86}" dt="2020-11-10T17:11:55.141" v="2" actId="962"/>
          <ac:spMkLst>
            <pc:docMk/>
            <pc:sldMk cId="0" sldId="319"/>
            <ac:spMk id="5125" creationId="{3C10AAA5-8E51-4401-8969-EF5E6CC36446}"/>
          </ac:spMkLst>
        </pc:spChg>
        <pc:spChg chg="mod">
          <ac:chgData name="Lisa Kupper" userId="801c42b9-06a8-4f10-b067-43a9a345888a" providerId="ADAL" clId="{0ACDA36F-358D-4387-9840-C216763D9E86}" dt="2020-11-10T17:12:04.374" v="3" actId="962"/>
          <ac:spMkLst>
            <pc:docMk/>
            <pc:sldMk cId="0" sldId="319"/>
            <ac:spMk id="5127" creationId="{E6C1D5BF-4DD4-4D07-BB39-10DFDFC6BC0B}"/>
          </ac:spMkLst>
        </pc:spChg>
        <pc:spChg chg="mod">
          <ac:chgData name="Lisa Kupper" userId="801c42b9-06a8-4f10-b067-43a9a345888a" providerId="ADAL" clId="{0ACDA36F-358D-4387-9840-C216763D9E86}" dt="2020-11-10T17:12:07.833" v="4" actId="962"/>
          <ac:spMkLst>
            <pc:docMk/>
            <pc:sldMk cId="0" sldId="319"/>
            <ac:spMk id="5128" creationId="{1D6AE7A6-338D-44B2-AA30-E15E4A512BAB}"/>
          </ac:spMkLst>
        </pc:spChg>
        <pc:spChg chg="mod">
          <ac:chgData name="Lisa Kupper" userId="801c42b9-06a8-4f10-b067-43a9a345888a" providerId="ADAL" clId="{0ACDA36F-358D-4387-9840-C216763D9E86}" dt="2020-11-10T17:12:11.795" v="5" actId="962"/>
          <ac:spMkLst>
            <pc:docMk/>
            <pc:sldMk cId="0" sldId="319"/>
            <ac:spMk id="5129" creationId="{80422D9F-BC24-44C1-BB04-F7F5755FFB66}"/>
          </ac:spMkLst>
        </pc:spChg>
        <pc:spChg chg="mod">
          <ac:chgData name="Lisa Kupper" userId="801c42b9-06a8-4f10-b067-43a9a345888a" providerId="ADAL" clId="{0ACDA36F-358D-4387-9840-C216763D9E86}" dt="2020-11-10T17:12:16.130" v="6" actId="962"/>
          <ac:spMkLst>
            <pc:docMk/>
            <pc:sldMk cId="0" sldId="319"/>
            <ac:spMk id="5130" creationId="{88B5E849-7A69-4746-A5EF-9D2A4F5D80B7}"/>
          </ac:spMkLst>
        </pc:spChg>
        <pc:spChg chg="mod">
          <ac:chgData name="Lisa Kupper" userId="801c42b9-06a8-4f10-b067-43a9a345888a" providerId="ADAL" clId="{0ACDA36F-358D-4387-9840-C216763D9E86}" dt="2020-11-10T17:56:51.949" v="5399"/>
          <ac:spMkLst>
            <pc:docMk/>
            <pc:sldMk cId="0" sldId="319"/>
            <ac:spMk id="5132" creationId="{7DA9B00F-B066-492D-9EFE-E100506896C9}"/>
          </ac:spMkLst>
        </pc:spChg>
        <pc:grpChg chg="mod">
          <ac:chgData name="Lisa Kupper" userId="801c42b9-06a8-4f10-b067-43a9a345888a" providerId="ADAL" clId="{0ACDA36F-358D-4387-9840-C216763D9E86}" dt="2020-11-10T17:56:32.837" v="5390"/>
          <ac:grpSpMkLst>
            <pc:docMk/>
            <pc:sldMk cId="0" sldId="319"/>
            <ac:grpSpMk id="5134" creationId="{D4D4AD95-912D-48D1-8736-000F5A75291A}"/>
          </ac:grpSpMkLst>
        </pc:grpChg>
        <pc:picChg chg="mod">
          <ac:chgData name="Lisa Kupper" userId="801c42b9-06a8-4f10-b067-43a9a345888a" providerId="ADAL" clId="{0ACDA36F-358D-4387-9840-C216763D9E86}" dt="2020-11-10T17:56:14.067" v="5377" actId="962"/>
          <ac:picMkLst>
            <pc:docMk/>
            <pc:sldMk cId="0" sldId="319"/>
            <ac:picMk id="5126" creationId="{669B049C-48FA-4FF3-8639-8F480F7329CC}"/>
          </ac:picMkLst>
        </pc:picChg>
        <pc:picChg chg="mod">
          <ac:chgData name="Lisa Kupper" userId="801c42b9-06a8-4f10-b067-43a9a345888a" providerId="ADAL" clId="{0ACDA36F-358D-4387-9840-C216763D9E86}" dt="2020-11-10T17:56:18.513" v="5378" actId="962"/>
          <ac:picMkLst>
            <pc:docMk/>
            <pc:sldMk cId="0" sldId="319"/>
            <ac:picMk id="5131" creationId="{63BC51D0-A424-4CC4-B90B-E46C6B0C6E68}"/>
          </ac:picMkLst>
        </pc:picChg>
      </pc:sldChg>
      <pc:sldChg chg="modSp">
        <pc:chgData name="Lisa Kupper" userId="801c42b9-06a8-4f10-b067-43a9a345888a" providerId="ADAL" clId="{0ACDA36F-358D-4387-9840-C216763D9E86}" dt="2020-11-17T19:35:55.667" v="5947" actId="1076"/>
        <pc:sldMkLst>
          <pc:docMk/>
          <pc:sldMk cId="0" sldId="320"/>
        </pc:sldMkLst>
        <pc:spChg chg="mod">
          <ac:chgData name="Lisa Kupper" userId="801c42b9-06a8-4f10-b067-43a9a345888a" providerId="ADAL" clId="{0ACDA36F-358D-4387-9840-C216763D9E86}" dt="2020-11-10T18:02:20.070" v="5429"/>
          <ac:spMkLst>
            <pc:docMk/>
            <pc:sldMk cId="0" sldId="320"/>
            <ac:spMk id="9" creationId="{7D46E88D-BA44-478F-93BA-9D04803D880B}"/>
          </ac:spMkLst>
        </pc:spChg>
        <pc:spChg chg="mod">
          <ac:chgData name="Lisa Kupper" userId="801c42b9-06a8-4f10-b067-43a9a345888a" providerId="ADAL" clId="{0ACDA36F-358D-4387-9840-C216763D9E86}" dt="2020-11-10T17:21:48.521" v="2463" actId="962"/>
          <ac:spMkLst>
            <pc:docMk/>
            <pc:sldMk cId="0" sldId="320"/>
            <ac:spMk id="10" creationId="{511D3BEA-634B-4255-BF63-34645BC4E45E}"/>
          </ac:spMkLst>
        </pc:spChg>
        <pc:spChg chg="mod">
          <ac:chgData name="Lisa Kupper" userId="801c42b9-06a8-4f10-b067-43a9a345888a" providerId="ADAL" clId="{0ACDA36F-358D-4387-9840-C216763D9E86}" dt="2020-11-10T18:02:28.444" v="5431"/>
          <ac:spMkLst>
            <pc:docMk/>
            <pc:sldMk cId="0" sldId="320"/>
            <ac:spMk id="11" creationId="{C9A1677B-303D-4C8D-8A6A-A11D62BCA356}"/>
          </ac:spMkLst>
        </pc:spChg>
        <pc:spChg chg="mod">
          <ac:chgData name="Lisa Kupper" userId="801c42b9-06a8-4f10-b067-43a9a345888a" providerId="ADAL" clId="{0ACDA36F-358D-4387-9840-C216763D9E86}" dt="2020-11-10T17:25:03.858" v="2465" actId="962"/>
          <ac:spMkLst>
            <pc:docMk/>
            <pc:sldMk cId="0" sldId="320"/>
            <ac:spMk id="13" creationId="{AFF60E8E-06FC-4AAD-ACFC-B85AF46A3FE0}"/>
          </ac:spMkLst>
        </pc:spChg>
        <pc:spChg chg="mod">
          <ac:chgData name="Lisa Kupper" userId="801c42b9-06a8-4f10-b067-43a9a345888a" providerId="ADAL" clId="{0ACDA36F-358D-4387-9840-C216763D9E86}" dt="2020-11-17T19:35:55.667" v="5947" actId="1076"/>
          <ac:spMkLst>
            <pc:docMk/>
            <pc:sldMk cId="0" sldId="320"/>
            <ac:spMk id="14" creationId="{69F69562-4145-41E1-8804-32C007C55B80}"/>
          </ac:spMkLst>
        </pc:spChg>
        <pc:picChg chg="mod">
          <ac:chgData name="Lisa Kupper" userId="801c42b9-06a8-4f10-b067-43a9a345888a" providerId="ADAL" clId="{0ACDA36F-358D-4387-9840-C216763D9E86}" dt="2020-11-10T17:25:00.904" v="2464" actId="962"/>
          <ac:picMkLst>
            <pc:docMk/>
            <pc:sldMk cId="0" sldId="320"/>
            <ac:picMk id="8200" creationId="{5F380E61-58A2-4D51-8980-7E4EFAFA0B8A}"/>
          </ac:picMkLst>
        </pc:picChg>
      </pc:sldChg>
      <pc:sldChg chg="modSp">
        <pc:chgData name="Lisa Kupper" userId="801c42b9-06a8-4f10-b067-43a9a345888a" providerId="ADAL" clId="{0ACDA36F-358D-4387-9840-C216763D9E86}" dt="2020-11-10T18:27:54.128" v="5930" actId="255"/>
        <pc:sldMkLst>
          <pc:docMk/>
          <pc:sldMk cId="0" sldId="321"/>
        </pc:sldMkLst>
        <pc:spChg chg="mod">
          <ac:chgData name="Lisa Kupper" userId="801c42b9-06a8-4f10-b067-43a9a345888a" providerId="ADAL" clId="{0ACDA36F-358D-4387-9840-C216763D9E86}" dt="2020-11-10T17:21:42.573" v="2462" actId="962"/>
          <ac:spMkLst>
            <pc:docMk/>
            <pc:sldMk cId="0" sldId="321"/>
            <ac:spMk id="16" creationId="{E7E84856-83FB-4856-8882-6B6BE42FD006}"/>
          </ac:spMkLst>
        </pc:spChg>
        <pc:spChg chg="mod">
          <ac:chgData name="Lisa Kupper" userId="801c42b9-06a8-4f10-b067-43a9a345888a" providerId="ADAL" clId="{0ACDA36F-358D-4387-9840-C216763D9E86}" dt="2020-11-10T18:27:54.128" v="5930" actId="255"/>
          <ac:spMkLst>
            <pc:docMk/>
            <pc:sldMk cId="0" sldId="321"/>
            <ac:spMk id="5122" creationId="{3C8DBA42-3FC4-43EE-AB19-00948EF17F65}"/>
          </ac:spMkLst>
        </pc:spChg>
        <pc:spChg chg="mod">
          <ac:chgData name="Lisa Kupper" userId="801c42b9-06a8-4f10-b067-43a9a345888a" providerId="ADAL" clId="{0ACDA36F-358D-4387-9840-C216763D9E86}" dt="2020-11-10T17:20:47.893" v="2301" actId="962"/>
          <ac:spMkLst>
            <pc:docMk/>
            <pc:sldMk cId="0" sldId="321"/>
            <ac:spMk id="6148" creationId="{BF821236-A03A-48E9-BEDA-24550BF140D4}"/>
          </ac:spMkLst>
        </pc:spChg>
        <pc:spChg chg="mod">
          <ac:chgData name="Lisa Kupper" userId="801c42b9-06a8-4f10-b067-43a9a345888a" providerId="ADAL" clId="{0ACDA36F-358D-4387-9840-C216763D9E86}" dt="2020-11-10T17:21:38.883" v="2461" actId="962"/>
          <ac:spMkLst>
            <pc:docMk/>
            <pc:sldMk cId="0" sldId="321"/>
            <ac:spMk id="11272" creationId="{3C623BC9-17FB-459B-9FED-064F0BB1679D}"/>
          </ac:spMkLst>
        </pc:spChg>
        <pc:grpChg chg="mod">
          <ac:chgData name="Lisa Kupper" userId="801c42b9-06a8-4f10-b067-43a9a345888a" providerId="ADAL" clId="{0ACDA36F-358D-4387-9840-C216763D9E86}" dt="2020-11-10T17:21:23.787" v="2459" actId="962"/>
          <ac:grpSpMkLst>
            <pc:docMk/>
            <pc:sldMk cId="0" sldId="321"/>
            <ac:grpSpMk id="11268" creationId="{7275A324-6D60-403E-A5EE-1576B323056F}"/>
          </ac:grpSpMkLst>
        </pc:grpChg>
        <pc:cxnChg chg="mod">
          <ac:chgData name="Lisa Kupper" userId="801c42b9-06a8-4f10-b067-43a9a345888a" providerId="ADAL" clId="{0ACDA36F-358D-4387-9840-C216763D9E86}" dt="2020-11-10T17:21:33.727" v="2460" actId="962"/>
          <ac:cxnSpMkLst>
            <pc:docMk/>
            <pc:sldMk cId="0" sldId="321"/>
            <ac:cxnSpMk id="31" creationId="{6ED875D5-3039-4855-B7AB-38443199ECC2}"/>
          </ac:cxnSpMkLst>
        </pc:cxnChg>
      </pc:sldChg>
      <pc:sldChg chg="modSp">
        <pc:chgData name="Lisa Kupper" userId="801c42b9-06a8-4f10-b067-43a9a345888a" providerId="ADAL" clId="{0ACDA36F-358D-4387-9840-C216763D9E86}" dt="2020-11-10T18:01:56.865" v="5428"/>
        <pc:sldMkLst>
          <pc:docMk/>
          <pc:sldMk cId="0" sldId="323"/>
        </pc:sldMkLst>
        <pc:spChg chg="mod">
          <ac:chgData name="Lisa Kupper" userId="801c42b9-06a8-4f10-b067-43a9a345888a" providerId="ADAL" clId="{0ACDA36F-358D-4387-9840-C216763D9E86}" dt="2020-11-10T17:57:46.443" v="5406"/>
          <ac:spMkLst>
            <pc:docMk/>
            <pc:sldMk cId="0" sldId="323"/>
            <ac:spMk id="8" creationId="{7349ED07-475A-4D33-ABB6-EEE0F7F826BA}"/>
          </ac:spMkLst>
        </pc:spChg>
        <pc:spChg chg="mod">
          <ac:chgData name="Lisa Kupper" userId="801c42b9-06a8-4f10-b067-43a9a345888a" providerId="ADAL" clId="{0ACDA36F-358D-4387-9840-C216763D9E86}" dt="2020-11-10T17:57:33.369" v="5405"/>
          <ac:spMkLst>
            <pc:docMk/>
            <pc:sldMk cId="0" sldId="323"/>
            <ac:spMk id="12" creationId="{4B9ACBFF-3CC3-4DE1-806F-3F39230EF7C7}"/>
          </ac:spMkLst>
        </pc:spChg>
        <pc:spChg chg="mod">
          <ac:chgData name="Lisa Kupper" userId="801c42b9-06a8-4f10-b067-43a9a345888a" providerId="ADAL" clId="{0ACDA36F-358D-4387-9840-C216763D9E86}" dt="2020-11-10T17:15:07.147" v="515" actId="962"/>
          <ac:spMkLst>
            <pc:docMk/>
            <pc:sldMk cId="0" sldId="323"/>
            <ac:spMk id="13" creationId="{FC70AF44-F75E-46F6-91DB-9071EB2CD57D}"/>
          </ac:spMkLst>
        </pc:spChg>
        <pc:spChg chg="mod">
          <ac:chgData name="Lisa Kupper" userId="801c42b9-06a8-4f10-b067-43a9a345888a" providerId="ADAL" clId="{0ACDA36F-358D-4387-9840-C216763D9E86}" dt="2020-11-10T17:20:41.775" v="2300" actId="962"/>
          <ac:spMkLst>
            <pc:docMk/>
            <pc:sldMk cId="0" sldId="323"/>
            <ac:spMk id="18" creationId="{94D4857E-46F1-4436-9D3B-435E5FF484F0}"/>
          </ac:spMkLst>
        </pc:spChg>
        <pc:spChg chg="mod">
          <ac:chgData name="Lisa Kupper" userId="801c42b9-06a8-4f10-b067-43a9a345888a" providerId="ADAL" clId="{0ACDA36F-358D-4387-9840-C216763D9E86}" dt="2020-11-10T17:59:54.683" v="5424"/>
          <ac:spMkLst>
            <pc:docMk/>
            <pc:sldMk cId="0" sldId="323"/>
            <ac:spMk id="21" creationId="{B8A8200F-699A-4A12-97BD-8E217807438E}"/>
          </ac:spMkLst>
        </pc:spChg>
        <pc:spChg chg="mod">
          <ac:chgData name="Lisa Kupper" userId="801c42b9-06a8-4f10-b067-43a9a345888a" providerId="ADAL" clId="{0ACDA36F-358D-4387-9840-C216763D9E86}" dt="2020-11-10T17:13:59.727" v="354" actId="962"/>
          <ac:spMkLst>
            <pc:docMk/>
            <pc:sldMk cId="0" sldId="323"/>
            <ac:spMk id="32" creationId="{7A6D9CA1-096B-4FEE-BC32-0BD38E14EBB9}"/>
          </ac:spMkLst>
        </pc:spChg>
        <pc:spChg chg="mod">
          <ac:chgData name="Lisa Kupper" userId="801c42b9-06a8-4f10-b067-43a9a345888a" providerId="ADAL" clId="{0ACDA36F-358D-4387-9840-C216763D9E86}" dt="2020-11-10T17:59:37.426" v="5418"/>
          <ac:spMkLst>
            <pc:docMk/>
            <pc:sldMk cId="0" sldId="323"/>
            <ac:spMk id="5129" creationId="{C54483C5-7494-4832-B250-954AA8FADE5C}"/>
          </ac:spMkLst>
        </pc:spChg>
        <pc:spChg chg="mod">
          <ac:chgData name="Lisa Kupper" userId="801c42b9-06a8-4f10-b067-43a9a345888a" providerId="ADAL" clId="{0ACDA36F-358D-4387-9840-C216763D9E86}" dt="2020-11-10T17:58:04.511" v="5407"/>
          <ac:spMkLst>
            <pc:docMk/>
            <pc:sldMk cId="0" sldId="323"/>
            <ac:spMk id="9222" creationId="{E7EC8ED2-1917-4163-A04A-FC8922D86BA6}"/>
          </ac:spMkLst>
        </pc:spChg>
        <pc:spChg chg="mod">
          <ac:chgData name="Lisa Kupper" userId="801c42b9-06a8-4f10-b067-43a9a345888a" providerId="ADAL" clId="{0ACDA36F-358D-4387-9840-C216763D9E86}" dt="2020-11-10T17:58:41.881" v="5410"/>
          <ac:spMkLst>
            <pc:docMk/>
            <pc:sldMk cId="0" sldId="323"/>
            <ac:spMk id="9226" creationId="{EA64C6B6-B25F-4F20-85D1-A774AA7AF23C}"/>
          </ac:spMkLst>
        </pc:spChg>
        <pc:spChg chg="mod">
          <ac:chgData name="Lisa Kupper" userId="801c42b9-06a8-4f10-b067-43a9a345888a" providerId="ADAL" clId="{0ACDA36F-358D-4387-9840-C216763D9E86}" dt="2020-11-10T17:59:02.794" v="5414"/>
          <ac:spMkLst>
            <pc:docMk/>
            <pc:sldMk cId="0" sldId="323"/>
            <ac:spMk id="9227" creationId="{CD38BE2E-3D96-4496-BD42-4574D2BB646F}"/>
          </ac:spMkLst>
        </pc:spChg>
        <pc:spChg chg="mod">
          <ac:chgData name="Lisa Kupper" userId="801c42b9-06a8-4f10-b067-43a9a345888a" providerId="ADAL" clId="{0ACDA36F-358D-4387-9840-C216763D9E86}" dt="2020-11-10T17:59:27.956" v="5417"/>
          <ac:spMkLst>
            <pc:docMk/>
            <pc:sldMk cId="0" sldId="323"/>
            <ac:spMk id="9229" creationId="{253A4BE5-C53D-42E4-9DEB-921D1E33124B}"/>
          </ac:spMkLst>
        </pc:spChg>
        <pc:spChg chg="mod">
          <ac:chgData name="Lisa Kupper" userId="801c42b9-06a8-4f10-b067-43a9a345888a" providerId="ADAL" clId="{0ACDA36F-358D-4387-9840-C216763D9E86}" dt="2020-11-10T18:00:18.301" v="5425"/>
          <ac:spMkLst>
            <pc:docMk/>
            <pc:sldMk cId="0" sldId="323"/>
            <ac:spMk id="9230" creationId="{E49F7B21-23FB-4BCD-8912-283240E0E51C}"/>
          </ac:spMkLst>
        </pc:spChg>
        <pc:spChg chg="mod">
          <ac:chgData name="Lisa Kupper" userId="801c42b9-06a8-4f10-b067-43a9a345888a" providerId="ADAL" clId="{0ACDA36F-358D-4387-9840-C216763D9E86}" dt="2020-11-10T17:20:05.675" v="2093" actId="962"/>
          <ac:spMkLst>
            <pc:docMk/>
            <pc:sldMk cId="0" sldId="323"/>
            <ac:spMk id="9231" creationId="{8477F9D8-B8AE-4F70-9F4F-0BB70B320F49}"/>
          </ac:spMkLst>
        </pc:spChg>
        <pc:spChg chg="mod">
          <ac:chgData name="Lisa Kupper" userId="801c42b9-06a8-4f10-b067-43a9a345888a" providerId="ADAL" clId="{0ACDA36F-358D-4387-9840-C216763D9E86}" dt="2020-11-10T18:01:12.759" v="5427"/>
          <ac:spMkLst>
            <pc:docMk/>
            <pc:sldMk cId="0" sldId="323"/>
            <ac:spMk id="9232" creationId="{B8829BD3-8DE6-4589-A26C-F87CF4DF4BCC}"/>
          </ac:spMkLst>
        </pc:spChg>
        <pc:spChg chg="mod">
          <ac:chgData name="Lisa Kupper" userId="801c42b9-06a8-4f10-b067-43a9a345888a" providerId="ADAL" clId="{0ACDA36F-358D-4387-9840-C216763D9E86}" dt="2020-11-10T18:01:56.865" v="5428"/>
          <ac:spMkLst>
            <pc:docMk/>
            <pc:sldMk cId="0" sldId="323"/>
            <ac:spMk id="9233" creationId="{A6E8A0E2-83E5-4C0E-BED8-F9D20A8850B7}"/>
          </ac:spMkLst>
        </pc:spChg>
      </pc:sldChg>
      <pc:sldChg chg="modSp">
        <pc:chgData name="Lisa Kupper" userId="801c42b9-06a8-4f10-b067-43a9a345888a" providerId="ADAL" clId="{0ACDA36F-358D-4387-9840-C216763D9E86}" dt="2020-11-10T18:18:35.257" v="5875" actId="20577"/>
        <pc:sldMkLst>
          <pc:docMk/>
          <pc:sldMk cId="0" sldId="325"/>
        </pc:sldMkLst>
        <pc:spChg chg="mod">
          <ac:chgData name="Lisa Kupper" userId="801c42b9-06a8-4f10-b067-43a9a345888a" providerId="ADAL" clId="{0ACDA36F-358D-4387-9840-C216763D9E86}" dt="2020-11-10T17:29:58.478" v="3318" actId="962"/>
          <ac:spMkLst>
            <pc:docMk/>
            <pc:sldMk cId="0" sldId="325"/>
            <ac:spMk id="10" creationId="{931F3D41-9205-4143-AAD9-BA5999B6235F}"/>
          </ac:spMkLst>
        </pc:spChg>
        <pc:spChg chg="mod">
          <ac:chgData name="Lisa Kupper" userId="801c42b9-06a8-4f10-b067-43a9a345888a" providerId="ADAL" clId="{0ACDA36F-358D-4387-9840-C216763D9E86}" dt="2020-11-10T17:29:54.190" v="3317" actId="962"/>
          <ac:spMkLst>
            <pc:docMk/>
            <pc:sldMk cId="0" sldId="325"/>
            <ac:spMk id="14" creationId="{18F05864-8FDB-4719-B085-17B62B00FA5A}"/>
          </ac:spMkLst>
        </pc:spChg>
        <pc:spChg chg="mod">
          <ac:chgData name="Lisa Kupper" userId="801c42b9-06a8-4f10-b067-43a9a345888a" providerId="ADAL" clId="{0ACDA36F-358D-4387-9840-C216763D9E86}" dt="2020-11-10T18:18:35.257" v="5875" actId="20577"/>
          <ac:spMkLst>
            <pc:docMk/>
            <pc:sldMk cId="0" sldId="325"/>
            <ac:spMk id="7170" creationId="{28C234FC-CFDF-4F30-A8DA-5CF73BC89881}"/>
          </ac:spMkLst>
        </pc:spChg>
        <pc:spChg chg="mod">
          <ac:chgData name="Lisa Kupper" userId="801c42b9-06a8-4f10-b067-43a9a345888a" providerId="ADAL" clId="{0ACDA36F-358D-4387-9840-C216763D9E86}" dt="2020-11-10T17:29:42.552" v="3315" actId="962"/>
          <ac:spMkLst>
            <pc:docMk/>
            <pc:sldMk cId="0" sldId="325"/>
            <ac:spMk id="8195" creationId="{9A3198AA-DD36-4E9D-BDAE-CF11D25752A0}"/>
          </ac:spMkLst>
        </pc:spChg>
        <pc:picChg chg="mod">
          <ac:chgData name="Lisa Kupper" userId="801c42b9-06a8-4f10-b067-43a9a345888a" providerId="ADAL" clId="{0ACDA36F-358D-4387-9840-C216763D9E86}" dt="2020-11-10T17:29:49.770" v="3316" actId="962"/>
          <ac:picMkLst>
            <pc:docMk/>
            <pc:sldMk cId="0" sldId="325"/>
            <ac:picMk id="8" creationId="{DF2CF3B2-BA41-46E9-8299-F27C9F91951D}"/>
          </ac:picMkLst>
        </pc:picChg>
      </pc:sldChg>
      <pc:sldChg chg="modSp">
        <pc:chgData name="Lisa Kupper" userId="801c42b9-06a8-4f10-b067-43a9a345888a" providerId="ADAL" clId="{0ACDA36F-358D-4387-9840-C216763D9E86}" dt="2020-11-10T17:30:36.712" v="3406" actId="962"/>
        <pc:sldMkLst>
          <pc:docMk/>
          <pc:sldMk cId="0" sldId="326"/>
        </pc:sldMkLst>
        <pc:spChg chg="mod">
          <ac:chgData name="Lisa Kupper" userId="801c42b9-06a8-4f10-b067-43a9a345888a" providerId="ADAL" clId="{0ACDA36F-358D-4387-9840-C216763D9E86}" dt="2020-11-10T17:30:36.712" v="3406" actId="962"/>
          <ac:spMkLst>
            <pc:docMk/>
            <pc:sldMk cId="0" sldId="326"/>
            <ac:spMk id="5" creationId="{D58BDA45-386F-47EF-B7E9-67BFE58864CC}"/>
          </ac:spMkLst>
        </pc:spChg>
        <pc:spChg chg="mod">
          <ac:chgData name="Lisa Kupper" userId="801c42b9-06a8-4f10-b067-43a9a345888a" providerId="ADAL" clId="{0ACDA36F-358D-4387-9840-C216763D9E86}" dt="2020-11-10T17:30:01.804" v="3319" actId="962"/>
          <ac:spMkLst>
            <pc:docMk/>
            <pc:sldMk cId="0" sldId="326"/>
            <ac:spMk id="8195" creationId="{B2B43676-A727-4C7F-AAC1-8CFEEFE93B61}"/>
          </ac:spMkLst>
        </pc:spChg>
        <pc:picChg chg="mod">
          <ac:chgData name="Lisa Kupper" userId="801c42b9-06a8-4f10-b067-43a9a345888a" providerId="ADAL" clId="{0ACDA36F-358D-4387-9840-C216763D9E86}" dt="2020-11-10T17:30:30.435" v="3405" actId="962"/>
          <ac:picMkLst>
            <pc:docMk/>
            <pc:sldMk cId="0" sldId="326"/>
            <ac:picMk id="19460" creationId="{1521D5BC-2107-410D-A567-6D32DBB13E65}"/>
          </ac:picMkLst>
        </pc:picChg>
      </pc:sldChg>
      <pc:sldChg chg="addSp modSp">
        <pc:chgData name="Lisa Kupper" userId="801c42b9-06a8-4f10-b067-43a9a345888a" providerId="ADAL" clId="{0ACDA36F-358D-4387-9840-C216763D9E86}" dt="2020-11-10T18:06:00.897" v="5776"/>
        <pc:sldMkLst>
          <pc:docMk/>
          <pc:sldMk cId="0" sldId="327"/>
        </pc:sldMkLst>
        <pc:spChg chg="add mod">
          <ac:chgData name="Lisa Kupper" userId="801c42b9-06a8-4f10-b067-43a9a345888a" providerId="ADAL" clId="{0ACDA36F-358D-4387-9840-C216763D9E86}" dt="2020-11-10T18:05:52.121" v="5775"/>
          <ac:spMkLst>
            <pc:docMk/>
            <pc:sldMk cId="0" sldId="327"/>
            <ac:spMk id="2" creationId="{B4205974-77D6-4D2D-893B-A078A3FB5EF9}"/>
          </ac:spMkLst>
        </pc:spChg>
        <pc:spChg chg="mod">
          <ac:chgData name="Lisa Kupper" userId="801c42b9-06a8-4f10-b067-43a9a345888a" providerId="ADAL" clId="{0ACDA36F-358D-4387-9840-C216763D9E86}" dt="2020-11-10T17:31:05.920" v="3486" actId="962"/>
          <ac:spMkLst>
            <pc:docMk/>
            <pc:sldMk cId="0" sldId="327"/>
            <ac:spMk id="6" creationId="{371FFBFA-78FA-4851-9DCC-22FCB5665DE6}"/>
          </ac:spMkLst>
        </pc:spChg>
        <pc:spChg chg="mod">
          <ac:chgData name="Lisa Kupper" userId="801c42b9-06a8-4f10-b067-43a9a345888a" providerId="ADAL" clId="{0ACDA36F-358D-4387-9840-C216763D9E86}" dt="2020-11-10T18:06:00.897" v="5776"/>
          <ac:spMkLst>
            <pc:docMk/>
            <pc:sldMk cId="0" sldId="327"/>
            <ac:spMk id="8195" creationId="{7F8BE647-D966-411C-8A96-12BB4C0F0146}"/>
          </ac:spMkLst>
        </pc:spChg>
        <pc:picChg chg="mod">
          <ac:chgData name="Lisa Kupper" userId="801c42b9-06a8-4f10-b067-43a9a345888a" providerId="ADAL" clId="{0ACDA36F-358D-4387-9840-C216763D9E86}" dt="2020-11-10T17:30:55.673" v="3484" actId="962"/>
          <ac:picMkLst>
            <pc:docMk/>
            <pc:sldMk cId="0" sldId="327"/>
            <ac:picMk id="21506" creationId="{9026534F-6546-44A5-A1C7-465F4CEBE731}"/>
          </ac:picMkLst>
        </pc:picChg>
      </pc:sldChg>
      <pc:sldChg chg="addSp delSp modSp">
        <pc:chgData name="Lisa Kupper" userId="801c42b9-06a8-4f10-b067-43a9a345888a" providerId="ADAL" clId="{0ACDA36F-358D-4387-9840-C216763D9E86}" dt="2020-11-10T18:06:29.661" v="5784"/>
        <pc:sldMkLst>
          <pc:docMk/>
          <pc:sldMk cId="0" sldId="328"/>
        </pc:sldMkLst>
        <pc:spChg chg="add mod">
          <ac:chgData name="Lisa Kupper" userId="801c42b9-06a8-4f10-b067-43a9a345888a" providerId="ADAL" clId="{0ACDA36F-358D-4387-9840-C216763D9E86}" dt="2020-11-10T18:06:16.761" v="5782"/>
          <ac:spMkLst>
            <pc:docMk/>
            <pc:sldMk cId="0" sldId="328"/>
            <ac:spMk id="2" creationId="{3F5E4601-BADC-4347-B04C-C81EA383842A}"/>
          </ac:spMkLst>
        </pc:spChg>
        <pc:spChg chg="mod">
          <ac:chgData name="Lisa Kupper" userId="801c42b9-06a8-4f10-b067-43a9a345888a" providerId="ADAL" clId="{0ACDA36F-358D-4387-9840-C216763D9E86}" dt="2020-11-10T17:31:25.530" v="3489" actId="962"/>
          <ac:spMkLst>
            <pc:docMk/>
            <pc:sldMk cId="0" sldId="328"/>
            <ac:spMk id="8" creationId="{4AF48254-3ECB-4F74-95EA-F160210DA342}"/>
          </ac:spMkLst>
        </pc:spChg>
        <pc:spChg chg="del">
          <ac:chgData name="Lisa Kupper" userId="801c42b9-06a8-4f10-b067-43a9a345888a" providerId="ADAL" clId="{0ACDA36F-358D-4387-9840-C216763D9E86}" dt="2020-11-10T17:45:08.611" v="5093" actId="478"/>
          <ac:spMkLst>
            <pc:docMk/>
            <pc:sldMk cId="0" sldId="328"/>
            <ac:spMk id="9" creationId="{73497B41-C00C-489E-866E-2BC17EFCA55E}"/>
          </ac:spMkLst>
        </pc:spChg>
        <pc:spChg chg="mod">
          <ac:chgData name="Lisa Kupper" userId="801c42b9-06a8-4f10-b067-43a9a345888a" providerId="ADAL" clId="{0ACDA36F-358D-4387-9840-C216763D9E86}" dt="2020-11-10T17:31:22.320" v="3488" actId="962"/>
          <ac:spMkLst>
            <pc:docMk/>
            <pc:sldMk cId="0" sldId="328"/>
            <ac:spMk id="8195" creationId="{B8BB598D-F5E7-4D01-99C4-FC8D137BECEA}"/>
          </ac:spMkLst>
        </pc:spChg>
        <pc:spChg chg="mod">
          <ac:chgData name="Lisa Kupper" userId="801c42b9-06a8-4f10-b067-43a9a345888a" providerId="ADAL" clId="{0ACDA36F-358D-4387-9840-C216763D9E86}" dt="2020-11-10T18:06:29.661" v="5784"/>
          <ac:spMkLst>
            <pc:docMk/>
            <pc:sldMk cId="0" sldId="328"/>
            <ac:spMk id="23559" creationId="{69C97CA6-C550-4BC4-B736-50774DB4989C}"/>
          </ac:spMkLst>
        </pc:spChg>
        <pc:picChg chg="mod">
          <ac:chgData name="Lisa Kupper" userId="801c42b9-06a8-4f10-b067-43a9a345888a" providerId="ADAL" clId="{0ACDA36F-358D-4387-9840-C216763D9E86}" dt="2020-11-10T17:31:18.893" v="3487" actId="962"/>
          <ac:picMkLst>
            <pc:docMk/>
            <pc:sldMk cId="0" sldId="328"/>
            <ac:picMk id="23557" creationId="{955FFE2A-D52A-4447-8C2C-1C6F5779D6D4}"/>
          </ac:picMkLst>
        </pc:picChg>
      </pc:sldChg>
      <pc:sldChg chg="addSp delSp modSp">
        <pc:chgData name="Lisa Kupper" userId="801c42b9-06a8-4f10-b067-43a9a345888a" providerId="ADAL" clId="{0ACDA36F-358D-4387-9840-C216763D9E86}" dt="2020-11-10T18:10:56.510" v="5804"/>
        <pc:sldMkLst>
          <pc:docMk/>
          <pc:sldMk cId="0" sldId="329"/>
        </pc:sldMkLst>
        <pc:spChg chg="add del mod">
          <ac:chgData name="Lisa Kupper" userId="801c42b9-06a8-4f10-b067-43a9a345888a" providerId="ADAL" clId="{0ACDA36F-358D-4387-9840-C216763D9E86}" dt="2020-11-10T17:51:43.986" v="5321" actId="478"/>
          <ac:spMkLst>
            <pc:docMk/>
            <pc:sldMk cId="0" sldId="329"/>
            <ac:spMk id="2" creationId="{C15DCD04-C345-4B8A-B1C5-5398814B09F7}"/>
          </ac:spMkLst>
        </pc:spChg>
        <pc:spChg chg="add del mod">
          <ac:chgData name="Lisa Kupper" userId="801c42b9-06a8-4f10-b067-43a9a345888a" providerId="ADAL" clId="{0ACDA36F-358D-4387-9840-C216763D9E86}" dt="2020-11-10T17:52:32.350" v="5327" actId="478"/>
          <ac:spMkLst>
            <pc:docMk/>
            <pc:sldMk cId="0" sldId="329"/>
            <ac:spMk id="3" creationId="{F51987D8-016D-4B51-B2AC-C4C0512236DB}"/>
          </ac:spMkLst>
        </pc:spChg>
        <pc:spChg chg="add mod">
          <ac:chgData name="Lisa Kupper" userId="801c42b9-06a8-4f10-b067-43a9a345888a" providerId="ADAL" clId="{0ACDA36F-358D-4387-9840-C216763D9E86}" dt="2020-11-10T18:10:42.606" v="5799"/>
          <ac:spMkLst>
            <pc:docMk/>
            <pc:sldMk cId="0" sldId="329"/>
            <ac:spMk id="4" creationId="{D54A490C-2A2A-4049-8D47-95135155F443}"/>
          </ac:spMkLst>
        </pc:spChg>
        <pc:spChg chg="mod">
          <ac:chgData name="Lisa Kupper" userId="801c42b9-06a8-4f10-b067-43a9a345888a" providerId="ADAL" clId="{0ACDA36F-358D-4387-9840-C216763D9E86}" dt="2020-11-10T17:49:16.617" v="5307" actId="1076"/>
          <ac:spMkLst>
            <pc:docMk/>
            <pc:sldMk cId="0" sldId="329"/>
            <ac:spMk id="5" creationId="{C9A33E67-A521-43C3-B39F-9D8D069DE9EA}"/>
          </ac:spMkLst>
        </pc:spChg>
        <pc:spChg chg="mod">
          <ac:chgData name="Lisa Kupper" userId="801c42b9-06a8-4f10-b067-43a9a345888a" providerId="ADAL" clId="{0ACDA36F-358D-4387-9840-C216763D9E86}" dt="2020-11-10T17:49:16.617" v="5307" actId="1076"/>
          <ac:spMkLst>
            <pc:docMk/>
            <pc:sldMk cId="0" sldId="329"/>
            <ac:spMk id="6" creationId="{EEE12B9A-4712-4BA6-917A-26D4A8D9E3A3}"/>
          </ac:spMkLst>
        </pc:spChg>
        <pc:spChg chg="mod">
          <ac:chgData name="Lisa Kupper" userId="801c42b9-06a8-4f10-b067-43a9a345888a" providerId="ADAL" clId="{0ACDA36F-358D-4387-9840-C216763D9E86}" dt="2020-11-10T17:32:17.308" v="3578" actId="962"/>
          <ac:spMkLst>
            <pc:docMk/>
            <pc:sldMk cId="0" sldId="329"/>
            <ac:spMk id="7" creationId="{4D1B71A7-9746-4E3E-961A-FD9FEE280BEA}"/>
          </ac:spMkLst>
        </pc:spChg>
        <pc:spChg chg="add del mod">
          <ac:chgData name="Lisa Kupper" userId="801c42b9-06a8-4f10-b067-43a9a345888a" providerId="ADAL" clId="{0ACDA36F-358D-4387-9840-C216763D9E86}" dt="2020-11-10T17:50:54.467" v="5320" actId="478"/>
          <ac:spMkLst>
            <pc:docMk/>
            <pc:sldMk cId="0" sldId="329"/>
            <ac:spMk id="8" creationId="{518D10CA-7AB1-49EA-A6C8-73EEBE40A900}"/>
          </ac:spMkLst>
        </pc:spChg>
        <pc:spChg chg="add mod">
          <ac:chgData name="Lisa Kupper" userId="801c42b9-06a8-4f10-b067-43a9a345888a" providerId="ADAL" clId="{0ACDA36F-358D-4387-9840-C216763D9E86}" dt="2020-11-10T17:53:41.436" v="5354" actId="1076"/>
          <ac:spMkLst>
            <pc:docMk/>
            <pc:sldMk cId="0" sldId="329"/>
            <ac:spMk id="11" creationId="{C841C5E7-151D-43A9-8DFB-C7F528C87276}"/>
          </ac:spMkLst>
        </pc:spChg>
        <pc:spChg chg="mod">
          <ac:chgData name="Lisa Kupper" userId="801c42b9-06a8-4f10-b067-43a9a345888a" providerId="ADAL" clId="{0ACDA36F-358D-4387-9840-C216763D9E86}" dt="2020-11-10T18:10:56.510" v="5804"/>
          <ac:spMkLst>
            <pc:docMk/>
            <pc:sldMk cId="0" sldId="329"/>
            <ac:spMk id="8195" creationId="{17367941-922B-4B1E-A796-904B4D9657E3}"/>
          </ac:spMkLst>
        </pc:spChg>
        <pc:picChg chg="mod">
          <ac:chgData name="Lisa Kupper" userId="801c42b9-06a8-4f10-b067-43a9a345888a" providerId="ADAL" clId="{0ACDA36F-358D-4387-9840-C216763D9E86}" dt="2020-11-10T17:49:22.616" v="5310" actId="1076"/>
          <ac:picMkLst>
            <pc:docMk/>
            <pc:sldMk cId="0" sldId="329"/>
            <ac:picMk id="27653" creationId="{73D82FB7-CA2F-45A2-9CCD-674FE83DFEAF}"/>
          </ac:picMkLst>
        </pc:picChg>
      </pc:sldChg>
      <pc:sldChg chg="modSp">
        <pc:chgData name="Lisa Kupper" userId="801c42b9-06a8-4f10-b067-43a9a345888a" providerId="ADAL" clId="{0ACDA36F-358D-4387-9840-C216763D9E86}" dt="2020-11-10T18:14:52.894" v="5862"/>
        <pc:sldMkLst>
          <pc:docMk/>
          <pc:sldMk cId="0" sldId="330"/>
        </pc:sldMkLst>
        <pc:spChg chg="mod">
          <ac:chgData name="Lisa Kupper" userId="801c42b9-06a8-4f10-b067-43a9a345888a" providerId="ADAL" clId="{0ACDA36F-358D-4387-9840-C216763D9E86}" dt="2020-11-10T17:35:54.176" v="4109" actId="962"/>
          <ac:spMkLst>
            <pc:docMk/>
            <pc:sldMk cId="0" sldId="330"/>
            <ac:spMk id="10" creationId="{BE36F70D-CCAE-478F-AEE7-1F4A796154F7}"/>
          </ac:spMkLst>
        </pc:spChg>
        <pc:spChg chg="mod">
          <ac:chgData name="Lisa Kupper" userId="801c42b9-06a8-4f10-b067-43a9a345888a" providerId="ADAL" clId="{0ACDA36F-358D-4387-9840-C216763D9E86}" dt="2020-11-10T18:14:17.529" v="5847"/>
          <ac:spMkLst>
            <pc:docMk/>
            <pc:sldMk cId="0" sldId="330"/>
            <ac:spMk id="11" creationId="{E979265B-0C06-46B2-96E5-C8400D302098}"/>
          </ac:spMkLst>
        </pc:spChg>
        <pc:spChg chg="mod">
          <ac:chgData name="Lisa Kupper" userId="801c42b9-06a8-4f10-b067-43a9a345888a" providerId="ADAL" clId="{0ACDA36F-358D-4387-9840-C216763D9E86}" dt="2020-11-10T17:36:03.062" v="4111" actId="962"/>
          <ac:spMkLst>
            <pc:docMk/>
            <pc:sldMk cId="0" sldId="330"/>
            <ac:spMk id="12" creationId="{ADDC6BE7-08CE-4560-88F5-C5BE8A06994A}"/>
          </ac:spMkLst>
        </pc:spChg>
        <pc:spChg chg="mod">
          <ac:chgData name="Lisa Kupper" userId="801c42b9-06a8-4f10-b067-43a9a345888a" providerId="ADAL" clId="{0ACDA36F-358D-4387-9840-C216763D9E86}" dt="2020-11-10T17:35:46.438" v="4107" actId="962"/>
          <ac:spMkLst>
            <pc:docMk/>
            <pc:sldMk cId="0" sldId="330"/>
            <ac:spMk id="35843" creationId="{B8DA4B98-061E-4458-B907-992813804484}"/>
          </ac:spMkLst>
        </pc:spChg>
        <pc:spChg chg="mod">
          <ac:chgData name="Lisa Kupper" userId="801c42b9-06a8-4f10-b067-43a9a345888a" providerId="ADAL" clId="{0ACDA36F-358D-4387-9840-C216763D9E86}" dt="2020-11-10T17:35:51.152" v="4108" actId="962"/>
          <ac:spMkLst>
            <pc:docMk/>
            <pc:sldMk cId="0" sldId="330"/>
            <ac:spMk id="35845" creationId="{09F2FDD8-990B-4D3B-B116-1D14846F6468}"/>
          </ac:spMkLst>
        </pc:spChg>
        <pc:spChg chg="mod">
          <ac:chgData name="Lisa Kupper" userId="801c42b9-06a8-4f10-b067-43a9a345888a" providerId="ADAL" clId="{0ACDA36F-358D-4387-9840-C216763D9E86}" dt="2020-11-10T18:14:23.552" v="5848" actId="13244"/>
          <ac:spMkLst>
            <pc:docMk/>
            <pc:sldMk cId="0" sldId="330"/>
            <ac:spMk id="35848" creationId="{D65514CF-2D61-4A6D-9E33-824979EE9247}"/>
          </ac:spMkLst>
        </pc:spChg>
        <pc:spChg chg="mod">
          <ac:chgData name="Lisa Kupper" userId="801c42b9-06a8-4f10-b067-43a9a345888a" providerId="ADAL" clId="{0ACDA36F-358D-4387-9840-C216763D9E86}" dt="2020-11-10T18:14:52.894" v="5862"/>
          <ac:spMkLst>
            <pc:docMk/>
            <pc:sldMk cId="0" sldId="330"/>
            <ac:spMk id="35849" creationId="{D3A42877-DA66-40FA-93D8-F52B71485C5D}"/>
          </ac:spMkLst>
        </pc:spChg>
        <pc:spChg chg="mod">
          <ac:chgData name="Lisa Kupper" userId="801c42b9-06a8-4f10-b067-43a9a345888a" providerId="ADAL" clId="{0ACDA36F-358D-4387-9840-C216763D9E86}" dt="2020-11-10T18:14:27.848" v="5855"/>
          <ac:spMkLst>
            <pc:docMk/>
            <pc:sldMk cId="0" sldId="330"/>
            <ac:spMk id="35850" creationId="{8A55DED3-FA26-4F33-A414-D3337F2DF16A}"/>
          </ac:spMkLst>
        </pc:spChg>
        <pc:picChg chg="mod">
          <ac:chgData name="Lisa Kupper" userId="801c42b9-06a8-4f10-b067-43a9a345888a" providerId="ADAL" clId="{0ACDA36F-358D-4387-9840-C216763D9E86}" dt="2020-11-10T18:14:46.517" v="5856" actId="962"/>
          <ac:picMkLst>
            <pc:docMk/>
            <pc:sldMk cId="0" sldId="330"/>
            <ac:picMk id="35844" creationId="{CAEDA0C5-2477-4EAB-B4D0-360EB59BB224}"/>
          </ac:picMkLst>
        </pc:picChg>
      </pc:sldChg>
      <pc:sldChg chg="addSp delSp modSp">
        <pc:chgData name="Lisa Kupper" userId="801c42b9-06a8-4f10-b067-43a9a345888a" providerId="ADAL" clId="{0ACDA36F-358D-4387-9840-C216763D9E86}" dt="2020-11-10T18:25:35.929" v="5912"/>
        <pc:sldMkLst>
          <pc:docMk/>
          <pc:sldMk cId="0" sldId="331"/>
        </pc:sldMkLst>
        <pc:spChg chg="add mod">
          <ac:chgData name="Lisa Kupper" userId="801c42b9-06a8-4f10-b067-43a9a345888a" providerId="ADAL" clId="{0ACDA36F-358D-4387-9840-C216763D9E86}" dt="2020-11-10T18:08:52.860" v="5790"/>
          <ac:spMkLst>
            <pc:docMk/>
            <pc:sldMk cId="0" sldId="331"/>
            <ac:spMk id="2" creationId="{C5CD17B4-C93C-4890-A4EF-BD3BB8E81A3F}"/>
          </ac:spMkLst>
        </pc:spChg>
        <pc:spChg chg="mod">
          <ac:chgData name="Lisa Kupper" userId="801c42b9-06a8-4f10-b067-43a9a345888a" providerId="ADAL" clId="{0ACDA36F-358D-4387-9840-C216763D9E86}" dt="2020-11-10T17:31:30.552" v="3490" actId="962"/>
          <ac:spMkLst>
            <pc:docMk/>
            <pc:sldMk cId="0" sldId="331"/>
            <ac:spMk id="8" creationId="{C9ED073E-63D4-46C1-8548-21B1228DF571}"/>
          </ac:spMkLst>
        </pc:spChg>
        <pc:spChg chg="mod">
          <ac:chgData name="Lisa Kupper" userId="801c42b9-06a8-4f10-b067-43a9a345888a" providerId="ADAL" clId="{0ACDA36F-358D-4387-9840-C216763D9E86}" dt="2020-11-10T17:32:01.188" v="3575" actId="962"/>
          <ac:spMkLst>
            <pc:docMk/>
            <pc:sldMk cId="0" sldId="331"/>
            <ac:spMk id="9" creationId="{F0F34E8F-34C9-4F1C-9D92-C8F6F7702561}"/>
          </ac:spMkLst>
        </pc:spChg>
        <pc:spChg chg="mod">
          <ac:chgData name="Lisa Kupper" userId="801c42b9-06a8-4f10-b067-43a9a345888a" providerId="ADAL" clId="{0ACDA36F-358D-4387-9840-C216763D9E86}" dt="2020-11-10T18:09:13.833" v="5791"/>
          <ac:spMkLst>
            <pc:docMk/>
            <pc:sldMk cId="0" sldId="331"/>
            <ac:spMk id="11" creationId="{E960AC6A-F70B-4243-A0DE-9E678DFC4464}"/>
          </ac:spMkLst>
        </pc:spChg>
        <pc:spChg chg="del">
          <ac:chgData name="Lisa Kupper" userId="801c42b9-06a8-4f10-b067-43a9a345888a" providerId="ADAL" clId="{0ACDA36F-358D-4387-9840-C216763D9E86}" dt="2020-11-10T17:45:49.298" v="5098" actId="478"/>
          <ac:spMkLst>
            <pc:docMk/>
            <pc:sldMk cId="0" sldId="331"/>
            <ac:spMk id="25602" creationId="{3D813150-028E-49B4-B150-EE5A7681EFCE}"/>
          </ac:spMkLst>
        </pc:spChg>
        <pc:spChg chg="mod">
          <ac:chgData name="Lisa Kupper" userId="801c42b9-06a8-4f10-b067-43a9a345888a" providerId="ADAL" clId="{0ACDA36F-358D-4387-9840-C216763D9E86}" dt="2020-11-10T18:25:19.134" v="5911"/>
          <ac:spMkLst>
            <pc:docMk/>
            <pc:sldMk cId="0" sldId="331"/>
            <ac:spMk id="25603" creationId="{E03434F4-2395-4F90-A29E-B847FBAB1E6D}"/>
          </ac:spMkLst>
        </pc:spChg>
        <pc:spChg chg="mod">
          <ac:chgData name="Lisa Kupper" userId="801c42b9-06a8-4f10-b067-43a9a345888a" providerId="ADAL" clId="{0ACDA36F-358D-4387-9840-C216763D9E86}" dt="2020-11-10T18:25:35.929" v="5912"/>
          <ac:spMkLst>
            <pc:docMk/>
            <pc:sldMk cId="0" sldId="331"/>
            <ac:spMk id="25606" creationId="{D19318E6-9411-4B79-8AA3-63C50E2850B7}"/>
          </ac:spMkLst>
        </pc:spChg>
        <pc:picChg chg="mod">
          <ac:chgData name="Lisa Kupper" userId="801c42b9-06a8-4f10-b067-43a9a345888a" providerId="ADAL" clId="{0ACDA36F-358D-4387-9840-C216763D9E86}" dt="2020-11-10T18:10:12.261" v="5794" actId="962"/>
          <ac:picMkLst>
            <pc:docMk/>
            <pc:sldMk cId="0" sldId="331"/>
            <ac:picMk id="5" creationId="{1A7729B7-D428-4822-B823-FB8988F7C622}"/>
          </ac:picMkLst>
        </pc:picChg>
      </pc:sldChg>
      <pc:sldChg chg="modSp">
        <pc:chgData name="Lisa Kupper" userId="801c42b9-06a8-4f10-b067-43a9a345888a" providerId="ADAL" clId="{0ACDA36F-358D-4387-9840-C216763D9E86}" dt="2020-11-10T17:36:09.768" v="4113" actId="962"/>
        <pc:sldMkLst>
          <pc:docMk/>
          <pc:sldMk cId="0" sldId="332"/>
        </pc:sldMkLst>
        <pc:spChg chg="mod">
          <ac:chgData name="Lisa Kupper" userId="801c42b9-06a8-4f10-b067-43a9a345888a" providerId="ADAL" clId="{0ACDA36F-358D-4387-9840-C216763D9E86}" dt="2020-11-10T17:36:06.706" v="4112" actId="962"/>
          <ac:spMkLst>
            <pc:docMk/>
            <pc:sldMk cId="0" sldId="332"/>
            <ac:spMk id="5" creationId="{459E471B-B9B3-4D99-A315-75770E0C4D67}"/>
          </ac:spMkLst>
        </pc:spChg>
        <pc:spChg chg="mod">
          <ac:chgData name="Lisa Kupper" userId="801c42b9-06a8-4f10-b067-43a9a345888a" providerId="ADAL" clId="{0ACDA36F-358D-4387-9840-C216763D9E86}" dt="2020-11-10T17:36:09.768" v="4113" actId="962"/>
          <ac:spMkLst>
            <pc:docMk/>
            <pc:sldMk cId="0" sldId="332"/>
            <ac:spMk id="6" creationId="{093C5D68-24D9-4BBF-A985-E28074E7CC5E}"/>
          </ac:spMkLst>
        </pc:spChg>
      </pc:sldChg>
      <pc:sldChg chg="modSp">
        <pc:chgData name="Lisa Kupper" userId="801c42b9-06a8-4f10-b067-43a9a345888a" providerId="ADAL" clId="{0ACDA36F-358D-4387-9840-C216763D9E86}" dt="2020-11-17T20:10:17.089" v="5948" actId="1076"/>
        <pc:sldMkLst>
          <pc:docMk/>
          <pc:sldMk cId="0" sldId="345"/>
        </pc:sldMkLst>
        <pc:spChg chg="mod">
          <ac:chgData name="Lisa Kupper" userId="801c42b9-06a8-4f10-b067-43a9a345888a" providerId="ADAL" clId="{0ACDA36F-358D-4387-9840-C216763D9E86}" dt="2020-11-17T20:10:17.089" v="5948" actId="1076"/>
          <ac:spMkLst>
            <pc:docMk/>
            <pc:sldMk cId="0" sldId="345"/>
            <ac:spMk id="4" creationId="{085ECAB0-4D9E-40F0-A4AE-9A0EAC89C4B5}"/>
          </ac:spMkLst>
        </pc:spChg>
        <pc:spChg chg="mod">
          <ac:chgData name="Lisa Kupper" userId="801c42b9-06a8-4f10-b067-43a9a345888a" providerId="ADAL" clId="{0ACDA36F-358D-4387-9840-C216763D9E86}" dt="2020-11-10T17:36:13.574" v="4114" actId="962"/>
          <ac:spMkLst>
            <pc:docMk/>
            <pc:sldMk cId="0" sldId="345"/>
            <ac:spMk id="5" creationId="{1F489942-FF67-4019-AC10-2E29515A1E89}"/>
          </ac:spMkLst>
        </pc:spChg>
        <pc:spChg chg="mod">
          <ac:chgData name="Lisa Kupper" userId="801c42b9-06a8-4f10-b067-43a9a345888a" providerId="ADAL" clId="{0ACDA36F-358D-4387-9840-C216763D9E86}" dt="2020-11-10T17:36:16.070" v="4115" actId="962"/>
          <ac:spMkLst>
            <pc:docMk/>
            <pc:sldMk cId="0" sldId="345"/>
            <ac:spMk id="6" creationId="{7A4518BC-484C-4634-9785-78B01F51EF1E}"/>
          </ac:spMkLst>
        </pc:spChg>
      </pc:sldChg>
      <pc:sldChg chg="modSp">
        <pc:chgData name="Lisa Kupper" userId="801c42b9-06a8-4f10-b067-43a9a345888a" providerId="ADAL" clId="{0ACDA36F-358D-4387-9840-C216763D9E86}" dt="2020-11-10T18:17:31.383" v="5870"/>
        <pc:sldMkLst>
          <pc:docMk/>
          <pc:sldMk cId="0" sldId="346"/>
        </pc:sldMkLst>
        <pc:spChg chg="mod">
          <ac:chgData name="Lisa Kupper" userId="801c42b9-06a8-4f10-b067-43a9a345888a" providerId="ADAL" clId="{0ACDA36F-358D-4387-9840-C216763D9E86}" dt="2020-11-10T18:15:34.885" v="5863"/>
          <ac:spMkLst>
            <pc:docMk/>
            <pc:sldMk cId="0" sldId="346"/>
            <ac:spMk id="4" creationId="{BBC852B3-2DE5-4830-B67C-D7E9E1AEEE16}"/>
          </ac:spMkLst>
        </pc:spChg>
        <pc:spChg chg="mod">
          <ac:chgData name="Lisa Kupper" userId="801c42b9-06a8-4f10-b067-43a9a345888a" providerId="ADAL" clId="{0ACDA36F-358D-4387-9840-C216763D9E86}" dt="2020-11-10T17:36:19.288" v="4116" actId="962"/>
          <ac:spMkLst>
            <pc:docMk/>
            <pc:sldMk cId="0" sldId="346"/>
            <ac:spMk id="5" creationId="{9C16593B-8D4E-463C-947E-176A4E9DA77E}"/>
          </ac:spMkLst>
        </pc:spChg>
        <pc:spChg chg="mod">
          <ac:chgData name="Lisa Kupper" userId="801c42b9-06a8-4f10-b067-43a9a345888a" providerId="ADAL" clId="{0ACDA36F-358D-4387-9840-C216763D9E86}" dt="2020-11-10T17:36:47.478" v="4198" actId="962"/>
          <ac:spMkLst>
            <pc:docMk/>
            <pc:sldMk cId="0" sldId="346"/>
            <ac:spMk id="9" creationId="{282073C6-C355-47CB-B452-34619D5DEB46}"/>
          </ac:spMkLst>
        </pc:spChg>
        <pc:spChg chg="mod">
          <ac:chgData name="Lisa Kupper" userId="801c42b9-06a8-4f10-b067-43a9a345888a" providerId="ADAL" clId="{0ACDA36F-358D-4387-9840-C216763D9E86}" dt="2020-11-10T18:17:19.142" v="5868"/>
          <ac:spMkLst>
            <pc:docMk/>
            <pc:sldMk cId="0" sldId="346"/>
            <ac:spMk id="41989" creationId="{83DEC7D6-D542-4E00-8657-8AEFF63318CA}"/>
          </ac:spMkLst>
        </pc:spChg>
        <pc:spChg chg="mod">
          <ac:chgData name="Lisa Kupper" userId="801c42b9-06a8-4f10-b067-43a9a345888a" providerId="ADAL" clId="{0ACDA36F-358D-4387-9840-C216763D9E86}" dt="2020-11-10T18:15:49.159" v="5866"/>
          <ac:spMkLst>
            <pc:docMk/>
            <pc:sldMk cId="0" sldId="346"/>
            <ac:spMk id="41990" creationId="{75E97160-4EEB-4631-B71C-AA04E0CB6EB6}"/>
          </ac:spMkLst>
        </pc:spChg>
        <pc:picChg chg="mod">
          <ac:chgData name="Lisa Kupper" userId="801c42b9-06a8-4f10-b067-43a9a345888a" providerId="ADAL" clId="{0ACDA36F-358D-4387-9840-C216763D9E86}" dt="2020-11-10T17:36:42.896" v="4197" actId="962"/>
          <ac:picMkLst>
            <pc:docMk/>
            <pc:sldMk cId="0" sldId="346"/>
            <ac:picMk id="11" creationId="{566C291A-BA20-4614-A058-737F6B233056}"/>
          </ac:picMkLst>
        </pc:picChg>
        <pc:cxnChg chg="mod">
          <ac:chgData name="Lisa Kupper" userId="801c42b9-06a8-4f10-b067-43a9a345888a" providerId="ADAL" clId="{0ACDA36F-358D-4387-9840-C216763D9E86}" dt="2020-11-10T18:17:31.383" v="5870"/>
          <ac:cxnSpMkLst>
            <pc:docMk/>
            <pc:sldMk cId="0" sldId="346"/>
            <ac:cxnSpMk id="41991" creationId="{C6A96D61-151D-49E9-8C8B-C9FFFA3656DC}"/>
          </ac:cxnSpMkLst>
        </pc:cxnChg>
      </pc:sldChg>
      <pc:sldChg chg="addSp delSp modSp">
        <pc:chgData name="Lisa Kupper" userId="801c42b9-06a8-4f10-b067-43a9a345888a" providerId="ADAL" clId="{0ACDA36F-358D-4387-9840-C216763D9E86}" dt="2020-11-16T21:13:43.599" v="5946"/>
        <pc:sldMkLst>
          <pc:docMk/>
          <pc:sldMk cId="0" sldId="350"/>
        </pc:sldMkLst>
        <pc:spChg chg="add del mod">
          <ac:chgData name="Lisa Kupper" userId="801c42b9-06a8-4f10-b067-43a9a345888a" providerId="ADAL" clId="{0ACDA36F-358D-4387-9840-C216763D9E86}" dt="2020-11-16T21:13:43.599" v="5946"/>
          <ac:spMkLst>
            <pc:docMk/>
            <pc:sldMk cId="0" sldId="350"/>
            <ac:spMk id="2" creationId="{B3573310-DAAC-424D-8BD3-2BEEAB7EA8B9}"/>
          </ac:spMkLst>
        </pc:spChg>
        <pc:spChg chg="add del mod">
          <ac:chgData name="Lisa Kupper" userId="801c42b9-06a8-4f10-b067-43a9a345888a" providerId="ADAL" clId="{0ACDA36F-358D-4387-9840-C216763D9E86}" dt="2020-11-16T21:13:43.599" v="5946"/>
          <ac:spMkLst>
            <pc:docMk/>
            <pc:sldMk cId="0" sldId="350"/>
            <ac:spMk id="3" creationId="{7474C8CD-6954-4630-A59E-9B3F85CE1301}"/>
          </ac:spMkLst>
        </pc:spChg>
        <pc:spChg chg="mod">
          <ac:chgData name="Lisa Kupper" userId="801c42b9-06a8-4f10-b067-43a9a345888a" providerId="ADAL" clId="{0ACDA36F-358D-4387-9840-C216763D9E86}" dt="2020-11-10T18:19:47.421" v="5876"/>
          <ac:spMkLst>
            <pc:docMk/>
            <pc:sldMk cId="0" sldId="350"/>
            <ac:spMk id="4" creationId="{3D4838EE-1D7B-494A-879E-A2EC74EA4DE5}"/>
          </ac:spMkLst>
        </pc:spChg>
        <pc:spChg chg="mod">
          <ac:chgData name="Lisa Kupper" userId="801c42b9-06a8-4f10-b067-43a9a345888a" providerId="ADAL" clId="{0ACDA36F-358D-4387-9840-C216763D9E86}" dt="2020-11-10T17:36:59.941" v="4200" actId="962"/>
          <ac:spMkLst>
            <pc:docMk/>
            <pc:sldMk cId="0" sldId="350"/>
            <ac:spMk id="5" creationId="{9F8C52D2-7A33-4D99-B159-75F91C6BA4DC}"/>
          </ac:spMkLst>
        </pc:spChg>
        <pc:spChg chg="mod">
          <ac:chgData name="Lisa Kupper" userId="801c42b9-06a8-4f10-b067-43a9a345888a" providerId="ADAL" clId="{0ACDA36F-358D-4387-9840-C216763D9E86}" dt="2020-11-10T17:37:49.291" v="4282" actId="962"/>
          <ac:spMkLst>
            <pc:docMk/>
            <pc:sldMk cId="0" sldId="350"/>
            <ac:spMk id="11" creationId="{6E9986CB-0CCD-4630-95BA-AAEA32E20AC5}"/>
          </ac:spMkLst>
        </pc:spChg>
        <pc:spChg chg="ord">
          <ac:chgData name="Lisa Kupper" userId="801c42b9-06a8-4f10-b067-43a9a345888a" providerId="ADAL" clId="{0ACDA36F-358D-4387-9840-C216763D9E86}" dt="2020-11-16T21:10:25.798" v="5942"/>
          <ac:spMkLst>
            <pc:docMk/>
            <pc:sldMk cId="0" sldId="350"/>
            <ac:spMk id="18" creationId="{0DF3A08D-C4CC-4FCF-9F62-83FF82F42403}"/>
          </ac:spMkLst>
        </pc:spChg>
        <pc:spChg chg="mod">
          <ac:chgData name="Lisa Kupper" userId="801c42b9-06a8-4f10-b067-43a9a345888a" providerId="ADAL" clId="{0ACDA36F-358D-4387-9840-C216763D9E86}" dt="2020-11-16T21:13:16.073" v="5944" actId="1076"/>
          <ac:spMkLst>
            <pc:docMk/>
            <pc:sldMk cId="0" sldId="350"/>
            <ac:spMk id="44037" creationId="{8C557820-6E9B-4ED7-B665-D42B33EC8758}"/>
          </ac:spMkLst>
        </pc:spChg>
        <pc:spChg chg="mod">
          <ac:chgData name="Lisa Kupper" userId="801c42b9-06a8-4f10-b067-43a9a345888a" providerId="ADAL" clId="{0ACDA36F-358D-4387-9840-C216763D9E86}" dt="2020-11-10T18:20:19.716" v="5881"/>
          <ac:spMkLst>
            <pc:docMk/>
            <pc:sldMk cId="0" sldId="350"/>
            <ac:spMk id="44040" creationId="{F049953C-8AA6-4169-BBE7-71AECE608DBC}"/>
          </ac:spMkLst>
        </pc:spChg>
        <pc:picChg chg="mod">
          <ac:chgData name="Lisa Kupper" userId="801c42b9-06a8-4f10-b067-43a9a345888a" providerId="ADAL" clId="{0ACDA36F-358D-4387-9840-C216763D9E86}" dt="2020-11-16T21:09:29.471" v="5938"/>
          <ac:picMkLst>
            <pc:docMk/>
            <pc:sldMk cId="0" sldId="350"/>
            <ac:picMk id="44034" creationId="{426B7A97-C61B-4637-BA66-B0121D90BAA8}"/>
          </ac:picMkLst>
        </pc:picChg>
        <pc:cxnChg chg="mod">
          <ac:chgData name="Lisa Kupper" userId="801c42b9-06a8-4f10-b067-43a9a345888a" providerId="ADAL" clId="{0ACDA36F-358D-4387-9840-C216763D9E86}" dt="2020-11-10T17:37:41.186" v="4279" actId="962"/>
          <ac:cxnSpMkLst>
            <pc:docMk/>
            <pc:sldMk cId="0" sldId="350"/>
            <ac:cxnSpMk id="44041" creationId="{B08769D3-4498-46DE-8F0B-AD8B99498774}"/>
          </ac:cxnSpMkLst>
        </pc:cxnChg>
        <pc:cxnChg chg="mod">
          <ac:chgData name="Lisa Kupper" userId="801c42b9-06a8-4f10-b067-43a9a345888a" providerId="ADAL" clId="{0ACDA36F-358D-4387-9840-C216763D9E86}" dt="2020-11-16T21:10:10.841" v="5940" actId="962"/>
          <ac:cxnSpMkLst>
            <pc:docMk/>
            <pc:sldMk cId="0" sldId="350"/>
            <ac:cxnSpMk id="44042" creationId="{58FF551C-6A8A-4654-AEC1-BEE4A1E6A2F6}"/>
          </ac:cxnSpMkLst>
        </pc:cxnChg>
      </pc:sldChg>
      <pc:sldChg chg="modSp">
        <pc:chgData name="Lisa Kupper" userId="801c42b9-06a8-4f10-b067-43a9a345888a" providerId="ADAL" clId="{0ACDA36F-358D-4387-9840-C216763D9E86}" dt="2020-11-10T17:54:12.733" v="5357"/>
        <pc:sldMkLst>
          <pc:docMk/>
          <pc:sldMk cId="0" sldId="351"/>
        </pc:sldMkLst>
        <pc:spChg chg="mod">
          <ac:chgData name="Lisa Kupper" userId="801c42b9-06a8-4f10-b067-43a9a345888a" providerId="ADAL" clId="{0ACDA36F-358D-4387-9840-C216763D9E86}" dt="2020-11-10T17:54:12.733" v="5357"/>
          <ac:spMkLst>
            <pc:docMk/>
            <pc:sldMk cId="0" sldId="351"/>
            <ac:spMk id="4" creationId="{97A8C739-6771-4257-A7DA-22A725ABA7E3}"/>
          </ac:spMkLst>
        </pc:spChg>
        <pc:spChg chg="mod">
          <ac:chgData name="Lisa Kupper" userId="801c42b9-06a8-4f10-b067-43a9a345888a" providerId="ADAL" clId="{0ACDA36F-358D-4387-9840-C216763D9E86}" dt="2020-11-10T17:37:55.061" v="4283" actId="962"/>
          <ac:spMkLst>
            <pc:docMk/>
            <pc:sldMk cId="0" sldId="351"/>
            <ac:spMk id="5" creationId="{1F5CBABD-419D-4DFB-88F5-4B4892D81106}"/>
          </ac:spMkLst>
        </pc:spChg>
        <pc:spChg chg="mod">
          <ac:chgData name="Lisa Kupper" userId="801c42b9-06a8-4f10-b067-43a9a345888a" providerId="ADAL" clId="{0ACDA36F-358D-4387-9840-C216763D9E86}" dt="2020-11-10T17:38:27.790" v="4286" actId="962"/>
          <ac:spMkLst>
            <pc:docMk/>
            <pc:sldMk cId="0" sldId="351"/>
            <ac:spMk id="11" creationId="{0A2817EF-9E81-494D-8170-6690C15A2677}"/>
          </ac:spMkLst>
        </pc:spChg>
        <pc:spChg chg="mod">
          <ac:chgData name="Lisa Kupper" userId="801c42b9-06a8-4f10-b067-43a9a345888a" providerId="ADAL" clId="{0ACDA36F-358D-4387-9840-C216763D9E86}" dt="2020-11-10T17:54:06.965" v="5355" actId="1076"/>
          <ac:spMkLst>
            <pc:docMk/>
            <pc:sldMk cId="0" sldId="351"/>
            <ac:spMk id="46085" creationId="{985B564B-0FC4-4959-9470-A4EDC08F4DCD}"/>
          </ac:spMkLst>
        </pc:spChg>
        <pc:picChg chg="mod">
          <ac:chgData name="Lisa Kupper" userId="801c42b9-06a8-4f10-b067-43a9a345888a" providerId="ADAL" clId="{0ACDA36F-358D-4387-9840-C216763D9E86}" dt="2020-11-10T17:38:22.758" v="4285" actId="962"/>
          <ac:picMkLst>
            <pc:docMk/>
            <pc:sldMk cId="0" sldId="351"/>
            <ac:picMk id="3" creationId="{979085AE-C33D-4919-9288-B9DB6D54C3E1}"/>
          </ac:picMkLst>
        </pc:picChg>
        <pc:cxnChg chg="mod">
          <ac:chgData name="Lisa Kupper" userId="801c42b9-06a8-4f10-b067-43a9a345888a" providerId="ADAL" clId="{0ACDA36F-358D-4387-9840-C216763D9E86}" dt="2020-11-10T17:38:16.797" v="4284" actId="962"/>
          <ac:cxnSpMkLst>
            <pc:docMk/>
            <pc:sldMk cId="0" sldId="351"/>
            <ac:cxnSpMk id="46087" creationId="{712A4467-3B9E-46EE-AC7B-19F0BD2A65DB}"/>
          </ac:cxnSpMkLst>
        </pc:cxnChg>
      </pc:sldChg>
      <pc:sldChg chg="delSp modSp">
        <pc:chgData name="Lisa Kupper" userId="801c42b9-06a8-4f10-b067-43a9a345888a" providerId="ADAL" clId="{0ACDA36F-358D-4387-9840-C216763D9E86}" dt="2020-11-10T18:23:13.713" v="5897"/>
        <pc:sldMkLst>
          <pc:docMk/>
          <pc:sldMk cId="0" sldId="352"/>
        </pc:sldMkLst>
        <pc:spChg chg="mod">
          <ac:chgData name="Lisa Kupper" userId="801c42b9-06a8-4f10-b067-43a9a345888a" providerId="ADAL" clId="{0ACDA36F-358D-4387-9840-C216763D9E86}" dt="2020-11-10T18:23:13.713" v="5897"/>
          <ac:spMkLst>
            <pc:docMk/>
            <pc:sldMk cId="0" sldId="352"/>
            <ac:spMk id="4" creationId="{4F12C6CD-EFD7-4454-B7F6-DD6FA1C5D7D1}"/>
          </ac:spMkLst>
        </pc:spChg>
        <pc:spChg chg="mod">
          <ac:chgData name="Lisa Kupper" userId="801c42b9-06a8-4f10-b067-43a9a345888a" providerId="ADAL" clId="{0ACDA36F-358D-4387-9840-C216763D9E86}" dt="2020-11-10T17:41:27.601" v="4784" actId="962"/>
          <ac:spMkLst>
            <pc:docMk/>
            <pc:sldMk cId="0" sldId="352"/>
            <ac:spMk id="13" creationId="{BE63A7D6-B939-4191-ADE8-BE57B0D01019}"/>
          </ac:spMkLst>
        </pc:spChg>
        <pc:spChg chg="del mod">
          <ac:chgData name="Lisa Kupper" userId="801c42b9-06a8-4f10-b067-43a9a345888a" providerId="ADAL" clId="{0ACDA36F-358D-4387-9840-C216763D9E86}" dt="2020-11-10T17:39:42.853" v="4301" actId="478"/>
          <ac:spMkLst>
            <pc:docMk/>
            <pc:sldMk cId="0" sldId="352"/>
            <ac:spMk id="16" creationId="{07C5E76D-38A8-4933-9AD1-B0EDB49069C5}"/>
          </ac:spMkLst>
        </pc:spChg>
        <pc:spChg chg="mod">
          <ac:chgData name="Lisa Kupper" userId="801c42b9-06a8-4f10-b067-43a9a345888a" providerId="ADAL" clId="{0ACDA36F-358D-4387-9840-C216763D9E86}" dt="2020-11-10T18:22:29.577" v="5888" actId="962"/>
          <ac:spMkLst>
            <pc:docMk/>
            <pc:sldMk cId="0" sldId="352"/>
            <ac:spMk id="21" creationId="{8CCE9355-3AD1-4F0C-829B-0C301E31A918}"/>
          </ac:spMkLst>
        </pc:spChg>
        <pc:spChg chg="mod">
          <ac:chgData name="Lisa Kupper" userId="801c42b9-06a8-4f10-b067-43a9a345888a" providerId="ADAL" clId="{0ACDA36F-358D-4387-9840-C216763D9E86}" dt="2020-11-10T18:22:15.768" v="5887"/>
          <ac:spMkLst>
            <pc:docMk/>
            <pc:sldMk cId="0" sldId="352"/>
            <ac:spMk id="51208" creationId="{3C8F0FE8-793D-4A29-B4CA-4684EA087AA8}"/>
          </ac:spMkLst>
        </pc:spChg>
        <pc:cxnChg chg="mod">
          <ac:chgData name="Lisa Kupper" userId="801c42b9-06a8-4f10-b067-43a9a345888a" providerId="ADAL" clId="{0ACDA36F-358D-4387-9840-C216763D9E86}" dt="2020-11-10T17:40:42.223" v="4561" actId="962"/>
          <ac:cxnSpMkLst>
            <pc:docMk/>
            <pc:sldMk cId="0" sldId="352"/>
            <ac:cxnSpMk id="51210" creationId="{300072B7-8A05-4D1A-94A0-DD0FBBBEC05A}"/>
          </ac:cxnSpMkLst>
        </pc:cxnChg>
        <pc:cxnChg chg="mod">
          <ac:chgData name="Lisa Kupper" userId="801c42b9-06a8-4f10-b067-43a9a345888a" providerId="ADAL" clId="{0ACDA36F-358D-4387-9840-C216763D9E86}" dt="2020-11-10T17:41:22.740" v="4783" actId="962"/>
          <ac:cxnSpMkLst>
            <pc:docMk/>
            <pc:sldMk cId="0" sldId="352"/>
            <ac:cxnSpMk id="51211" creationId="{A3F0130D-853F-4E59-85E1-EEF3EA344806}"/>
          </ac:cxnSpMkLst>
        </pc:cxnChg>
      </pc:sldChg>
      <pc:sldChg chg="modSp">
        <pc:chgData name="Lisa Kupper" userId="801c42b9-06a8-4f10-b067-43a9a345888a" providerId="ADAL" clId="{0ACDA36F-358D-4387-9840-C216763D9E86}" dt="2020-11-10T17:54:33.142" v="5361"/>
        <pc:sldMkLst>
          <pc:docMk/>
          <pc:sldMk cId="0" sldId="359"/>
        </pc:sldMkLst>
        <pc:spChg chg="mod">
          <ac:chgData name="Lisa Kupper" userId="801c42b9-06a8-4f10-b067-43a9a345888a" providerId="ADAL" clId="{0ACDA36F-358D-4387-9840-C216763D9E86}" dt="2020-11-10T17:42:00.710" v="4851" actId="962"/>
          <ac:spMkLst>
            <pc:docMk/>
            <pc:sldMk cId="0" sldId="359"/>
            <ac:spMk id="5" creationId="{9BEF71A9-6947-406B-A56F-0F74A93BD51E}"/>
          </ac:spMkLst>
        </pc:spChg>
        <pc:spChg chg="mod">
          <ac:chgData name="Lisa Kupper" userId="801c42b9-06a8-4f10-b067-43a9a345888a" providerId="ADAL" clId="{0ACDA36F-358D-4387-9840-C216763D9E86}" dt="2020-11-10T17:42:06.944" v="4863" actId="962"/>
          <ac:spMkLst>
            <pc:docMk/>
            <pc:sldMk cId="0" sldId="359"/>
            <ac:spMk id="6" creationId="{20CEC0E8-5A4F-49A7-812F-B6FAA9647FCC}"/>
          </ac:spMkLst>
        </pc:spChg>
        <pc:spChg chg="mod">
          <ac:chgData name="Lisa Kupper" userId="801c42b9-06a8-4f10-b067-43a9a345888a" providerId="ADAL" clId="{0ACDA36F-358D-4387-9840-C216763D9E86}" dt="2020-11-10T17:42:16.086" v="4883" actId="962"/>
          <ac:spMkLst>
            <pc:docMk/>
            <pc:sldMk cId="0" sldId="359"/>
            <ac:spMk id="7" creationId="{9EF96779-F564-4669-B7E3-4C04CB5A2EB5}"/>
          </ac:spMkLst>
        </pc:spChg>
        <pc:spChg chg="mod">
          <ac:chgData name="Lisa Kupper" userId="801c42b9-06a8-4f10-b067-43a9a345888a" providerId="ADAL" clId="{0ACDA36F-358D-4387-9840-C216763D9E86}" dt="2020-11-10T17:41:32.183" v="4785" actId="962"/>
          <ac:spMkLst>
            <pc:docMk/>
            <pc:sldMk cId="0" sldId="359"/>
            <ac:spMk id="11" creationId="{FCF6F58C-A761-4AE9-B245-168163C6F0A2}"/>
          </ac:spMkLst>
        </pc:spChg>
        <pc:spChg chg="mod">
          <ac:chgData name="Lisa Kupper" userId="801c42b9-06a8-4f10-b067-43a9a345888a" providerId="ADAL" clId="{0ACDA36F-358D-4387-9840-C216763D9E86}" dt="2020-11-10T17:54:33.142" v="5361"/>
          <ac:spMkLst>
            <pc:docMk/>
            <pc:sldMk cId="0" sldId="359"/>
            <ac:spMk id="19458" creationId="{DAB4D172-5095-4462-B4A4-E5C942ED4268}"/>
          </ac:spMkLst>
        </pc:spChg>
        <pc:picChg chg="mod">
          <ac:chgData name="Lisa Kupper" userId="801c42b9-06a8-4f10-b067-43a9a345888a" providerId="ADAL" clId="{0ACDA36F-358D-4387-9840-C216763D9E86}" dt="2020-11-10T17:41:51.446" v="4839" actId="962"/>
          <ac:picMkLst>
            <pc:docMk/>
            <pc:sldMk cId="0" sldId="359"/>
            <ac:picMk id="53251" creationId="{2E3F2D05-59D1-4140-93D5-081A126E4B4C}"/>
          </ac:picMkLst>
        </pc:picChg>
      </pc:sldChg>
      <pc:sldChg chg="modSp">
        <pc:chgData name="Lisa Kupper" userId="801c42b9-06a8-4f10-b067-43a9a345888a" providerId="ADAL" clId="{0ACDA36F-358D-4387-9840-C216763D9E86}" dt="2020-11-10T18:24:16.405" v="5909"/>
        <pc:sldMkLst>
          <pc:docMk/>
          <pc:sldMk cId="0" sldId="360"/>
        </pc:sldMkLst>
        <pc:spChg chg="mod">
          <ac:chgData name="Lisa Kupper" userId="801c42b9-06a8-4f10-b067-43a9a345888a" providerId="ADAL" clId="{0ACDA36F-358D-4387-9840-C216763D9E86}" dt="2020-11-10T17:42:23.042" v="4884" actId="962"/>
          <ac:spMkLst>
            <pc:docMk/>
            <pc:sldMk cId="0" sldId="360"/>
            <ac:spMk id="11" creationId="{FC4E5FF9-0F27-4AD7-9436-57DE6CE10FF4}"/>
          </ac:spMkLst>
        </pc:spChg>
        <pc:spChg chg="mod">
          <ac:chgData name="Lisa Kupper" userId="801c42b9-06a8-4f10-b067-43a9a345888a" providerId="ADAL" clId="{0ACDA36F-358D-4387-9840-C216763D9E86}" dt="2020-11-10T17:43:09.709" v="5048" actId="962"/>
          <ac:spMkLst>
            <pc:docMk/>
            <pc:sldMk cId="0" sldId="360"/>
            <ac:spMk id="12" creationId="{923EE677-3291-4E2A-ADA5-6610E03AC166}"/>
          </ac:spMkLst>
        </pc:spChg>
        <pc:spChg chg="mod">
          <ac:chgData name="Lisa Kupper" userId="801c42b9-06a8-4f10-b067-43a9a345888a" providerId="ADAL" clId="{0ACDA36F-358D-4387-9840-C216763D9E86}" dt="2020-11-10T18:23:56.600" v="5906"/>
          <ac:spMkLst>
            <pc:docMk/>
            <pc:sldMk cId="0" sldId="360"/>
            <ac:spMk id="18" creationId="{91A0D720-1CEB-4F55-8275-BB87D74BB487}"/>
          </ac:spMkLst>
        </pc:spChg>
        <pc:spChg chg="mod">
          <ac:chgData name="Lisa Kupper" userId="801c42b9-06a8-4f10-b067-43a9a345888a" providerId="ADAL" clId="{0ACDA36F-358D-4387-9840-C216763D9E86}" dt="2020-11-10T17:42:48.891" v="4971" actId="962"/>
          <ac:spMkLst>
            <pc:docMk/>
            <pc:sldMk cId="0" sldId="360"/>
            <ac:spMk id="19" creationId="{EFB851BF-D857-4DBF-B04C-DFDFFDD7F264}"/>
          </ac:spMkLst>
        </pc:spChg>
        <pc:spChg chg="mod">
          <ac:chgData name="Lisa Kupper" userId="801c42b9-06a8-4f10-b067-43a9a345888a" providerId="ADAL" clId="{0ACDA36F-358D-4387-9840-C216763D9E86}" dt="2020-11-10T18:23:26.499" v="5898"/>
          <ac:spMkLst>
            <pc:docMk/>
            <pc:sldMk cId="0" sldId="360"/>
            <ac:spMk id="19458" creationId="{61B82253-77D5-4443-8118-0EDEDFF6BFA7}"/>
          </ac:spMkLst>
        </pc:spChg>
        <pc:spChg chg="mod">
          <ac:chgData name="Lisa Kupper" userId="801c42b9-06a8-4f10-b067-43a9a345888a" providerId="ADAL" clId="{0ACDA36F-358D-4387-9840-C216763D9E86}" dt="2020-11-10T18:24:02.357" v="5907"/>
          <ac:spMkLst>
            <pc:docMk/>
            <pc:sldMk cId="0" sldId="360"/>
            <ac:spMk id="55302" creationId="{1BC04AD7-8301-4892-BC8B-0B5E041E4AC2}"/>
          </ac:spMkLst>
        </pc:spChg>
        <pc:picChg chg="mod">
          <ac:chgData name="Lisa Kupper" userId="801c42b9-06a8-4f10-b067-43a9a345888a" providerId="ADAL" clId="{0ACDA36F-358D-4387-9840-C216763D9E86}" dt="2020-11-10T18:23:48.184" v="5903"/>
          <ac:picMkLst>
            <pc:docMk/>
            <pc:sldMk cId="0" sldId="360"/>
            <ac:picMk id="13" creationId="{E6C9EDD0-36E0-433F-A81C-75C74E2F8F82}"/>
          </ac:picMkLst>
        </pc:picChg>
        <pc:picChg chg="mod">
          <ac:chgData name="Lisa Kupper" userId="801c42b9-06a8-4f10-b067-43a9a345888a" providerId="ADAL" clId="{0ACDA36F-358D-4387-9840-C216763D9E86}" dt="2020-11-10T17:42:35.280" v="4938" actId="962"/>
          <ac:picMkLst>
            <pc:docMk/>
            <pc:sldMk cId="0" sldId="360"/>
            <ac:picMk id="55301" creationId="{690C939B-14C3-423E-A675-FC356E6CE149}"/>
          </ac:picMkLst>
        </pc:picChg>
        <pc:picChg chg="mod">
          <ac:chgData name="Lisa Kupper" userId="801c42b9-06a8-4f10-b067-43a9a345888a" providerId="ADAL" clId="{0ACDA36F-358D-4387-9840-C216763D9E86}" dt="2020-11-10T18:24:16.405" v="5909"/>
          <ac:picMkLst>
            <pc:docMk/>
            <pc:sldMk cId="0" sldId="360"/>
            <ac:picMk id="55303" creationId="{E17EEDF4-821F-4828-8F6C-73A8224F35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1C85B6F-855E-4F3C-B35F-352DF5171D2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pPr>
              <a:defRPr/>
            </a:pPr>
            <a:endParaRPr lang="en-US" altLang="en-US"/>
          </a:p>
        </p:txBody>
      </p:sp>
      <p:sp>
        <p:nvSpPr>
          <p:cNvPr id="2051" name="Rectangle 3">
            <a:extLst>
              <a:ext uri="{FF2B5EF4-FFF2-40B4-BE49-F238E27FC236}">
                <a16:creationId xmlns:a16="http://schemas.microsoft.com/office/drawing/2014/main" id="{47ABEC8A-5A84-4FE5-8940-D50771009DD2}"/>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pPr>
              <a:defRPr/>
            </a:pPr>
            <a:endParaRPr lang="en-US" altLang="en-US"/>
          </a:p>
        </p:txBody>
      </p:sp>
      <p:sp>
        <p:nvSpPr>
          <p:cNvPr id="4100" name="Rectangle 4">
            <a:extLst>
              <a:ext uri="{FF2B5EF4-FFF2-40B4-BE49-F238E27FC236}">
                <a16:creationId xmlns:a16="http://schemas.microsoft.com/office/drawing/2014/main" id="{2FB5675D-1ABB-4190-A726-92A6B7A8374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8FF5AFE-543D-4E52-8219-93BE236C4D85}"/>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054" name="Rectangle 6">
            <a:extLst>
              <a:ext uri="{FF2B5EF4-FFF2-40B4-BE49-F238E27FC236}">
                <a16:creationId xmlns:a16="http://schemas.microsoft.com/office/drawing/2014/main" id="{06F1631B-DE46-49C1-8833-1CB243129708}"/>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pPr>
              <a:defRPr/>
            </a:pPr>
            <a:endParaRPr lang="en-US" altLang="en-US"/>
          </a:p>
        </p:txBody>
      </p:sp>
      <p:sp>
        <p:nvSpPr>
          <p:cNvPr id="2055" name="Rectangle 7">
            <a:extLst>
              <a:ext uri="{FF2B5EF4-FFF2-40B4-BE49-F238E27FC236}">
                <a16:creationId xmlns:a16="http://schemas.microsoft.com/office/drawing/2014/main" id="{78A4576E-298F-469D-A080-50B6F127E96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pPr>
              <a:defRPr/>
            </a:pPr>
            <a:fld id="{4B28A06C-AED3-4E7B-9F21-E6D8D460CF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clu.org/report/11-million-days-lost-race-discipline-and-safety-us-public-schools-part-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ncd.gov/sites/default/files/NCD_Segregation-SWD_508.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16AB741-D3B7-4753-BD98-E39058D2FF32}"/>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776654F1-436B-4941-82FF-8BF266DC17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a:p>
            <a:endParaRPr lang="en-US" altLang="en-US" dirty="0"/>
          </a:p>
        </p:txBody>
      </p:sp>
      <p:sp>
        <p:nvSpPr>
          <p:cNvPr id="6148" name="Slide Number Placeholder 3">
            <a:extLst>
              <a:ext uri="{FF2B5EF4-FFF2-40B4-BE49-F238E27FC236}">
                <a16:creationId xmlns:a16="http://schemas.microsoft.com/office/drawing/2014/main" id="{719F6C01-F41E-42CF-8BF7-10E75CE4F67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0857A9-D499-4EE4-8A11-810F04B4CD63}" type="slidenum">
              <a:rPr lang="en-US" altLang="en-US" sz="1200" smtClean="0">
                <a:latin typeface="Calibri" panose="020F0502020204030204" pitchFamily="34" charset="0"/>
              </a:rPr>
              <a:pPr/>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ED81D5F-10C7-4DFE-AE77-450E3C7C8ABF}"/>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27BA7EC1-8CDC-495B-9E20-1118E9FB6710}"/>
              </a:ext>
            </a:extLst>
          </p:cNvPr>
          <p:cNvSpPr>
            <a:spLocks noGrp="1" noChangeArrowheads="1"/>
          </p:cNvSpPr>
          <p:nvPr>
            <p:ph type="body" idx="1"/>
          </p:nvPr>
        </p:nvSpPr>
        <p:spPr/>
        <p:txBody>
          <a:bodyPr/>
          <a:lstStyle/>
          <a:p>
            <a:pPr>
              <a:defRPr/>
            </a:pPr>
            <a:r>
              <a:rPr lang="en-US" altLang="en-US" dirty="0"/>
              <a:t>8 | </a:t>
            </a:r>
            <a:r>
              <a:rPr lang="en-US" altLang="en-US" dirty="0" err="1"/>
              <a:t>Losen</a:t>
            </a:r>
            <a:r>
              <a:rPr lang="en-US" altLang="en-US" dirty="0"/>
              <a:t>, D.J., &amp; Whitaker, A. (n.d.). </a:t>
            </a:r>
            <a:r>
              <a:rPr lang="en-US" altLang="en-US" i="1" dirty="0"/>
              <a:t>11 million days lost: Race, discipline, and safety at U.S. public schools</a:t>
            </a:r>
            <a:r>
              <a:rPr lang="en-US" altLang="en-US" dirty="0"/>
              <a:t> (Part 1). New York, NY: American Civil Liberties Union. Online at: </a:t>
            </a:r>
            <a:r>
              <a:rPr lang="en-US" altLang="en-US" u="sng" dirty="0">
                <a:hlinkClick r:id="rId3"/>
              </a:rPr>
              <a:t>https://www.aclu.org/report/11-million-days-lost-race-discipline-and-safety-us-public-schools-part-1</a:t>
            </a:r>
            <a:endParaRPr lang="en-US" altLang="en-US" dirty="0"/>
          </a:p>
          <a:p>
            <a:pPr>
              <a:defRPr/>
            </a:pPr>
            <a:endParaRPr lang="en-US" altLang="en-US" dirty="0"/>
          </a:p>
          <a:p>
            <a:pPr>
              <a:defRPr/>
            </a:pPr>
            <a:r>
              <a:rPr lang="en-US" altLang="en-US" dirty="0"/>
              <a:t>National Council on Disability. (2018, February). </a:t>
            </a:r>
            <a:r>
              <a:rPr lang="en-US" altLang="en-US" i="1" dirty="0"/>
              <a:t>IDEA series: The segregation of students with disabilities</a:t>
            </a:r>
            <a:r>
              <a:rPr lang="en-US" altLang="en-US" dirty="0"/>
              <a:t>. Washington, DC: Author. Online at</a:t>
            </a:r>
            <a:r>
              <a:rPr lang="en-US" altLang="en-US" dirty="0">
                <a:solidFill>
                  <a:schemeClr val="tx2">
                    <a:lumMod val="95000"/>
                    <a:lumOff val="5000"/>
                  </a:schemeClr>
                </a:solidFill>
              </a:rPr>
              <a:t>: </a:t>
            </a:r>
            <a:r>
              <a:rPr lang="en-US" altLang="en-US" u="sng" dirty="0">
                <a:hlinkClick r:id="rId4"/>
              </a:rPr>
              <a:t>https://ncd.gov/sites/default/files/NCD_Segregation-SWD_508.pdf</a:t>
            </a:r>
            <a:r>
              <a:rPr lang="en-US" altLang="en-US" u="sng" dirty="0"/>
              <a:t> </a:t>
            </a:r>
            <a:r>
              <a:rPr lang="en-US" altLang="en-US" dirty="0"/>
              <a:t> </a:t>
            </a:r>
          </a:p>
          <a:p>
            <a:pPr>
              <a:defRPr/>
            </a:pPr>
            <a:endParaRPr lang="en-US" altLang="en-US" dirty="0"/>
          </a:p>
        </p:txBody>
      </p:sp>
      <p:sp>
        <p:nvSpPr>
          <p:cNvPr id="24580" name="Slide Number Placeholder 3">
            <a:extLst>
              <a:ext uri="{FF2B5EF4-FFF2-40B4-BE49-F238E27FC236}">
                <a16:creationId xmlns:a16="http://schemas.microsoft.com/office/drawing/2014/main" id="{D95504BA-EA78-4926-B2D1-0DF7ECD08B3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381837-A94D-42C2-8804-FDD2C22D35AD}" type="slidenum">
              <a:rPr lang="en-US" altLang="en-US" sz="1200" smtClean="0">
                <a:latin typeface="Calibri" panose="020F0502020204030204" pitchFamily="34" charset="0"/>
              </a:rPr>
              <a:pPr/>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94EBDDC-5A55-492D-BCAD-910F5808D29E}"/>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6E691054-FBD7-4071-BFDF-C78988042B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Citation 9 | Rafa, A. (2018, January). </a:t>
            </a:r>
            <a:r>
              <a:rPr lang="en-US" altLang="en-US" i="1"/>
              <a:t>Suspension and expulsion: What is the issue and why does it matter?</a:t>
            </a:r>
            <a:r>
              <a:rPr lang="en-US" altLang="en-US"/>
              <a:t> (Policy Snapshot). Denver, CO: Education Commission of the States. Online at: https://eric.ed.gov/?id=ED581500</a:t>
            </a:r>
          </a:p>
        </p:txBody>
      </p:sp>
      <p:sp>
        <p:nvSpPr>
          <p:cNvPr id="26628" name="Slide Number Placeholder 3">
            <a:extLst>
              <a:ext uri="{FF2B5EF4-FFF2-40B4-BE49-F238E27FC236}">
                <a16:creationId xmlns:a16="http://schemas.microsoft.com/office/drawing/2014/main" id="{19C97C3C-9A4A-450F-BC7C-2B3BC113A84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E68655-4CA8-4E85-B38B-9077C4A745A6}" type="slidenum">
              <a:rPr lang="en-US" altLang="en-US" sz="1200" smtClean="0">
                <a:latin typeface="Calibri" panose="020F0502020204030204" pitchFamily="34" charset="0"/>
              </a:rPr>
              <a:pPr/>
              <a:t>11</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6784111-0E14-4B27-993A-99B08C332C87}"/>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E757462C-6975-4BD9-9FBA-22F48067A0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10 | Codrington, J., &amp; Fairchild, H.H. (2012, February). Special education and the mis-education of African American children: A call to action (p. 5). Ft. Washington, MD: The Association of Black Psychologists. Online at: http://www.abpsi.org/pdf/specialedpositionpaper021312.pdf</a:t>
            </a:r>
          </a:p>
        </p:txBody>
      </p:sp>
      <p:sp>
        <p:nvSpPr>
          <p:cNvPr id="28676" name="Slide Number Placeholder 3">
            <a:extLst>
              <a:ext uri="{FF2B5EF4-FFF2-40B4-BE49-F238E27FC236}">
                <a16:creationId xmlns:a16="http://schemas.microsoft.com/office/drawing/2014/main" id="{F8A5303C-51F0-4776-A55D-7E01F8E7ACF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8B0643-9EC8-4E28-8426-00B583008653}" type="slidenum">
              <a:rPr lang="en-US" altLang="en-US" sz="1200" smtClean="0">
                <a:latin typeface="Calibri" panose="020F0502020204030204" pitchFamily="34" charset="0"/>
              </a:rPr>
              <a:pPr/>
              <a:t>12</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7DBF894-6B5D-40AA-AE4B-DE531B58A2E2}"/>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A4E7284D-B65A-4D80-906C-47C3A6BF62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t>References for the slide</a:t>
            </a:r>
          </a:p>
          <a:p>
            <a:r>
              <a:rPr lang="en-US" altLang="en-US" dirty="0"/>
              <a:t>11 |  National Center for Education Statistics. (2019, February</a:t>
            </a:r>
            <a:r>
              <a:rPr lang="en-US" altLang="en-US" i="1" dirty="0"/>
              <a:t>). Indicator 17: High school status dropout rates</a:t>
            </a:r>
            <a:r>
              <a:rPr lang="en-US" altLang="en-US" dirty="0"/>
              <a:t>. Washington, DC: Author. Online at: https://nces.ed.gov/programs/raceindicators/indicator_RDC.asp</a:t>
            </a:r>
          </a:p>
          <a:p>
            <a:endParaRPr lang="en-US" altLang="en-US" dirty="0"/>
          </a:p>
          <a:p>
            <a:r>
              <a:rPr lang="en-US" altLang="en-US" dirty="0"/>
              <a:t>12 | National Center for Education Statistics. (2019, February</a:t>
            </a:r>
            <a:r>
              <a:rPr lang="en-US" altLang="en-US" i="1" dirty="0"/>
              <a:t>). </a:t>
            </a:r>
            <a:r>
              <a:rPr lang="en-US" altLang="en-US" dirty="0"/>
              <a:t>Young adults neither enrolled in school nor working. </a:t>
            </a:r>
            <a:r>
              <a:rPr lang="en-US" altLang="en-US" i="1" dirty="0"/>
              <a:t>The Condition of Education 2019 </a:t>
            </a:r>
            <a:r>
              <a:rPr lang="en-US" altLang="en-US" dirty="0"/>
              <a:t>(Figure 3, p. 244). Washington, DC: Author. Online at: https://nces.ed.gov/programs/coe/indicator_col.asp</a:t>
            </a:r>
          </a:p>
          <a:p>
            <a:endParaRPr lang="en-US" altLang="en-US" dirty="0"/>
          </a:p>
          <a:p>
            <a:r>
              <a:rPr lang="en-US" altLang="en-US" dirty="0"/>
              <a:t>13 | The Sentencing Project. (2018, March). Report of The Sentencing Project to the United Nations Special Rapporteur on contemporary forms of racism, racial discrimination, xenophobia, and related intolerance:  Regarding racial disparities in the United States criminal justice system. Washington, DC: Author. Online at: https://www.sentencingproject.org/publications/un-report-on-racial-disparities/ </a:t>
            </a:r>
          </a:p>
        </p:txBody>
      </p:sp>
      <p:sp>
        <p:nvSpPr>
          <p:cNvPr id="30724" name="Slide Number Placeholder 3">
            <a:extLst>
              <a:ext uri="{FF2B5EF4-FFF2-40B4-BE49-F238E27FC236}">
                <a16:creationId xmlns:a16="http://schemas.microsoft.com/office/drawing/2014/main" id="{B3A2818A-D58E-4E1E-B8DE-B7882DFFD1B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6531BC-1B04-4A47-B26F-85AC00E6B3B1}" type="slidenum">
              <a:rPr lang="en-US" altLang="en-US" sz="1200" smtClean="0">
                <a:latin typeface="Calibri" panose="020F0502020204030204" pitchFamily="34" charset="0"/>
              </a:rPr>
              <a:pPr/>
              <a:t>13</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3D1B6F6-A99A-4310-A11B-84E200A56B8F}"/>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6C171075-2348-4A63-9207-5CBE73E2EB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14 </a:t>
            </a:r>
            <a:r>
              <a:rPr lang="en-US" altLang="en-US"/>
              <a:t>brings us to the obvious question that most of the audience is probably asking: What in the world?! What is causing or contributing to the disproportionality of ethnic/racial minority students in special education?</a:t>
            </a:r>
          </a:p>
          <a:p>
            <a:r>
              <a:rPr lang="en-US" altLang="en-US"/>
              <a:t>Some possibilities are given on the slide. Do these parallel the possibilities suggested by the audience?</a:t>
            </a:r>
          </a:p>
          <a:p>
            <a:endParaRPr lang="en-US" altLang="en-US"/>
          </a:p>
          <a:p>
            <a:r>
              <a:rPr lang="en-US" altLang="en-US"/>
              <a:t>Associated with these possibilities comes a plethora of research and speculation. Certainly, the role that discrimination or implicit bias might play has been more than substantively discussed and has many dimensions. Have a look at these resources for a deeper exploration of possible root causes.</a:t>
            </a:r>
          </a:p>
          <a:p>
            <a:endParaRPr lang="en-US" altLang="en-US"/>
          </a:p>
          <a:p>
            <a:r>
              <a:rPr lang="en-US" altLang="en-US"/>
              <a:t>**Logsdon, A. (2019, October). </a:t>
            </a:r>
            <a:r>
              <a:rPr lang="en-US" altLang="en-US" i="1"/>
              <a:t>Disproportionality of race in special ed programs</a:t>
            </a:r>
            <a:r>
              <a:rPr lang="en-US" altLang="en-US"/>
              <a:t>. New York, NY: VeryWellFamily. Online at: https://www.verywellfamily.com/disproportionality-in-special-education-programs-2162684</a:t>
            </a:r>
          </a:p>
          <a:p>
            <a:endParaRPr lang="en-US" altLang="en-US"/>
          </a:p>
          <a:p>
            <a:r>
              <a:rPr lang="en-US" altLang="en-US"/>
              <a:t>**Schifter, L.A., Grindal, T., Schwartz, G., &amp; Hehir, T. (2019, January). </a:t>
            </a:r>
            <a:r>
              <a:rPr lang="en-US" altLang="en-US" i="1"/>
              <a:t>Students from low-income families and special education</a:t>
            </a:r>
            <a:r>
              <a:rPr lang="en-US" altLang="en-US"/>
              <a:t>. Washington, DC: The Century Foundation. Online at: https://tcf.org/content/report/students-low-income-families-special-education/ </a:t>
            </a:r>
          </a:p>
          <a:p>
            <a:endParaRPr lang="en-US" altLang="en-US"/>
          </a:p>
          <a:p>
            <a:r>
              <a:rPr lang="en-US" altLang="en-US"/>
              <a:t>This slide ends Section 1 of the slideshow, which looked at what we know about disproportionality in special education. The next slide opens Section 2 of the slideshow---what is being done about this issue?</a:t>
            </a:r>
          </a:p>
        </p:txBody>
      </p:sp>
      <p:sp>
        <p:nvSpPr>
          <p:cNvPr id="32772" name="Slide Number Placeholder 3">
            <a:extLst>
              <a:ext uri="{FF2B5EF4-FFF2-40B4-BE49-F238E27FC236}">
                <a16:creationId xmlns:a16="http://schemas.microsoft.com/office/drawing/2014/main" id="{F2E20219-F69A-4D03-8FA5-C648390E43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370D26-1EF6-473A-9BD6-AD6F99CA7618}" type="slidenum">
              <a:rPr lang="en-US" altLang="en-US" sz="1200" smtClean="0">
                <a:latin typeface="Calibri" panose="020F0502020204030204" pitchFamily="34" charset="0"/>
              </a:rPr>
              <a:pPr/>
              <a:t>14</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22F9BEF-8C8E-48A7-BE33-DC70106D4EEE}"/>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803EC039-83ED-4D84-80F4-A9D6C59E95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15 </a:t>
            </a:r>
            <a:r>
              <a:rPr lang="en-US" altLang="en-US"/>
              <a:t>takes us out of the realm of background information and into the realm of </a:t>
            </a:r>
            <a:r>
              <a:rPr lang="en-US" altLang="en-US" b="1" i="1"/>
              <a:t>action</a:t>
            </a:r>
            <a:r>
              <a:rPr lang="en-US" altLang="en-US"/>
              <a:t>. The remaining slides in this presentation briefly introduce the final IDEA regulations on disproportionality that were published by the U.S. Department of Education in December 2016. </a:t>
            </a:r>
          </a:p>
          <a:p>
            <a:r>
              <a:rPr lang="en-US" altLang="en-US"/>
              <a:t>As the Slide 15 indicates, the final IDEA regulations on disproportionality bring important changes in how states, LEAs, and schools will now measure their levels of disproportionality in special education. </a:t>
            </a:r>
          </a:p>
          <a:p>
            <a:endParaRPr lang="en-US" altLang="en-US" b="1"/>
          </a:p>
          <a:p>
            <a:r>
              <a:rPr lang="en-US" altLang="en-US" b="1"/>
              <a:t>The final rule on disproportionality, </a:t>
            </a:r>
            <a:r>
              <a:rPr lang="en-US" altLang="en-US" b="1" i="1"/>
              <a:t>plus</a:t>
            </a:r>
            <a:r>
              <a:rPr lang="en-US" altLang="en-US"/>
              <a:t> | At the same time that ED released IDEA’s 2016 final regulation on disproportionality, it also published a fact sheet on equity and announced a </a:t>
            </a:r>
            <a:r>
              <a:rPr lang="en-US" altLang="en-US" i="1"/>
              <a:t>Dear Colleague Letter (DCL) on Racial Discrimination</a:t>
            </a:r>
            <a:r>
              <a:rPr lang="en-US" altLang="en-US"/>
              <a:t> from the Office for Civil Rights. All (the final rule, the fact sheet, and the DCL) can be accessed at the URL address given at the bottom of the slide: http://www.parentcenterhub.org/final-idea-rule-on-disproportionality/</a:t>
            </a:r>
          </a:p>
          <a:p>
            <a:endParaRPr lang="en-US" altLang="en-US"/>
          </a:p>
          <a:p>
            <a:r>
              <a:rPr lang="en-US" altLang="en-US"/>
              <a:t>We highly recommend reading and sharing the </a:t>
            </a:r>
            <a:r>
              <a:rPr lang="en-US" altLang="en-US" i="1"/>
              <a:t>Dear Colleague Letter on Racial Discrimination</a:t>
            </a:r>
            <a:r>
              <a:rPr lang="en-US" altLang="en-US"/>
              <a:t>. It’s 25 pages long, but is an excellent and authoritative resource on the obligation of states, districts, and public schools (including charter schools) not to discriminate on the basis of race, color, or national origin in the administration of special education or related aids and services. Several federal laws are discussed: IDEA, Section 504 of the Rehabilitation Act of 1973, and Title II of the Americans with Disabilities Act of 1990.</a:t>
            </a:r>
          </a:p>
          <a:p>
            <a:endParaRPr lang="en-US" altLang="en-US"/>
          </a:p>
        </p:txBody>
      </p:sp>
      <p:sp>
        <p:nvSpPr>
          <p:cNvPr id="34820" name="Slide Number Placeholder 3">
            <a:extLst>
              <a:ext uri="{FF2B5EF4-FFF2-40B4-BE49-F238E27FC236}">
                <a16:creationId xmlns:a16="http://schemas.microsoft.com/office/drawing/2014/main" id="{E17D5080-BA3C-4F16-AD04-BB13CD45B15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E5611C4-0C2E-4E9B-A838-F412443F7CEB}" type="slidenum">
              <a:rPr lang="en-US" altLang="en-US" sz="1200" smtClean="0">
                <a:latin typeface="Calibri" panose="020F0502020204030204" pitchFamily="34" charset="0"/>
              </a:rPr>
              <a:pPr/>
              <a:t>15</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EE8353C-98AE-429F-8CF1-52827CDE9E51}"/>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161FD516-F2EC-48E3-AC97-EC23FB95224E}"/>
              </a:ext>
            </a:extLst>
          </p:cNvPr>
          <p:cNvSpPr>
            <a:spLocks noGrp="1"/>
          </p:cNvSpPr>
          <p:nvPr>
            <p:ph type="body" idx="1"/>
          </p:nvPr>
        </p:nvSpPr>
        <p:spPr/>
        <p:txBody>
          <a:bodyPr/>
          <a:lstStyle/>
          <a:p>
            <a:pPr>
              <a:defRPr/>
            </a:pPr>
            <a:r>
              <a:rPr lang="en-US" b="1" i="1" dirty="0"/>
              <a:t>Suggested handout:</a:t>
            </a:r>
            <a:r>
              <a:rPr lang="en-US" i="1" dirty="0"/>
              <a:t> </a:t>
            </a:r>
            <a:r>
              <a:rPr lang="en-US" dirty="0"/>
              <a:t>Handout 3, IDEA Final Regulations on Disproportionality (6 pages)</a:t>
            </a:r>
          </a:p>
          <a:p>
            <a:pPr>
              <a:defRPr/>
            </a:pPr>
            <a:br>
              <a:rPr lang="en-US" dirty="0"/>
            </a:br>
            <a:r>
              <a:rPr lang="en-US" b="1" dirty="0"/>
              <a:t>Slide 16 </a:t>
            </a:r>
            <a:r>
              <a:rPr lang="en-US" dirty="0"/>
              <a:t>captures in brief what states must do under the 2016 final regulations. Beginning at §300.626, states must monitor for disproportionality in the state as a whole and in its LEAs and meaningfully </a:t>
            </a:r>
            <a:r>
              <a:rPr lang="en-US" b="1" dirty="0"/>
              <a:t>identify those with significant disproportionality</a:t>
            </a:r>
            <a:r>
              <a:rPr lang="en-US" dirty="0"/>
              <a:t>. </a:t>
            </a:r>
          </a:p>
          <a:p>
            <a:pPr>
              <a:defRPr/>
            </a:pPr>
            <a:r>
              <a:rPr lang="en-US" dirty="0"/>
              <a:t>These requirements raise several immediate questions:</a:t>
            </a:r>
          </a:p>
          <a:p>
            <a:pPr>
              <a:defRPr/>
            </a:pPr>
            <a:endParaRPr lang="en-US" dirty="0"/>
          </a:p>
          <a:p>
            <a:pPr marL="171450" indent="-171450">
              <a:buFont typeface="Arial" panose="020B0604020202020204" pitchFamily="34" charset="0"/>
              <a:buChar char="•"/>
              <a:defRPr/>
            </a:pPr>
            <a:r>
              <a:rPr lang="en-US" dirty="0"/>
              <a:t>What must states monitor for </a:t>
            </a:r>
            <a:r>
              <a:rPr lang="en-US" b="1" i="1" dirty="0"/>
              <a:t>specifically</a:t>
            </a:r>
            <a:r>
              <a:rPr lang="en-US" dirty="0"/>
              <a:t>?</a:t>
            </a:r>
          </a:p>
          <a:p>
            <a:pPr marL="171450" indent="-171450">
              <a:buFont typeface="Arial" panose="020B0604020202020204" pitchFamily="34" charset="0"/>
              <a:buChar char="•"/>
              <a:defRPr/>
            </a:pPr>
            <a:r>
              <a:rPr lang="en-US" dirty="0"/>
              <a:t>What does the word “</a:t>
            </a:r>
            <a:r>
              <a:rPr lang="en-US" i="1" dirty="0"/>
              <a:t>meaningfully</a:t>
            </a:r>
            <a:r>
              <a:rPr lang="en-US" dirty="0"/>
              <a:t>” mean?</a:t>
            </a:r>
          </a:p>
          <a:p>
            <a:pPr marL="171450" indent="-171450">
              <a:buFont typeface="Arial" panose="020B0604020202020204" pitchFamily="34" charset="0"/>
              <a:buChar char="•"/>
              <a:defRPr/>
            </a:pPr>
            <a:r>
              <a:rPr lang="en-US" dirty="0"/>
              <a:t>What is </a:t>
            </a:r>
            <a:r>
              <a:rPr lang="en-US" b="1" i="1" dirty="0"/>
              <a:t>significant</a:t>
            </a:r>
            <a:r>
              <a:rPr lang="en-US" dirty="0"/>
              <a:t> disproportionality, and how does it differ from disproportionality as discussed to date in this slideshow? Are they the same thing?</a:t>
            </a:r>
          </a:p>
          <a:p>
            <a:pPr>
              <a:defRPr/>
            </a:pPr>
            <a:endParaRPr lang="en-US" dirty="0"/>
          </a:p>
          <a:p>
            <a:pPr>
              <a:defRPr/>
            </a:pPr>
            <a:r>
              <a:rPr lang="en-US" dirty="0"/>
              <a:t>These questions will be answered within this series of slides on the requirements of the regulations. You might ask the audience to brainstorm some possible answers. Given what’s been said thus far, they should have a fairly concrete notion of the basic strands or threads of student data that states must monitor (e.g., referral and disability identification, placement, discipline).</a:t>
            </a:r>
          </a:p>
          <a:p>
            <a:pPr>
              <a:defRPr/>
            </a:pPr>
            <a:endParaRPr lang="en-US" dirty="0"/>
          </a:p>
          <a:p>
            <a:pPr>
              <a:defRPr/>
            </a:pPr>
            <a:r>
              <a:rPr lang="en-US" b="1" dirty="0"/>
              <a:t>How much information does your audience need about what states are required to do?</a:t>
            </a:r>
            <a:r>
              <a:rPr lang="en-US" dirty="0"/>
              <a:t> | Some audiences may not require or want deep or detailed information about the regulations. This may be especially so for families or stakeholders not steeped in prior knowledge about disproportionality. If you’re trying to raise general awareness of disproportionality, you may wish to move quickly through the slides, so that audience members “get” the broad picture of what is now required of states. They may appreciate receiving </a:t>
            </a:r>
            <a:r>
              <a:rPr lang="en-US" b="1" dirty="0"/>
              <a:t>Handout 3</a:t>
            </a:r>
            <a:r>
              <a:rPr lang="en-US" dirty="0"/>
              <a:t> for later reference, but whether or not you share the handout is up to you. </a:t>
            </a:r>
          </a:p>
          <a:p>
            <a:pPr>
              <a:defRPr/>
            </a:pPr>
            <a:endParaRPr lang="en-US" dirty="0"/>
          </a:p>
          <a:p>
            <a:pPr>
              <a:defRPr/>
            </a:pPr>
            <a:r>
              <a:rPr lang="en-US" dirty="0"/>
              <a:t>If, on the other hand, you are training colleagues or stakeholders likely to get involved in addressing disproportionality at the systems level, then you will want to share </a:t>
            </a:r>
            <a:r>
              <a:rPr lang="en-US" b="1" dirty="0"/>
              <a:t>Handout 3</a:t>
            </a:r>
            <a:r>
              <a:rPr lang="en-US" dirty="0"/>
              <a:t>, letting participants know that you will be referring to it as you go through the upcoming slides. These federal regulations are important. They provide states, LEAs, and stakeholders with critical definitions and rules for identifying and addressing disproportionate representation based on race/ethnicity in special education.</a:t>
            </a:r>
          </a:p>
          <a:p>
            <a:pPr>
              <a:defRPr/>
            </a:pPr>
            <a:endParaRPr lang="en-US" altLang="en-US" dirty="0"/>
          </a:p>
        </p:txBody>
      </p:sp>
      <p:sp>
        <p:nvSpPr>
          <p:cNvPr id="36868" name="Slide Number Placeholder 3">
            <a:extLst>
              <a:ext uri="{FF2B5EF4-FFF2-40B4-BE49-F238E27FC236}">
                <a16:creationId xmlns:a16="http://schemas.microsoft.com/office/drawing/2014/main" id="{99932AC8-1CC5-47EE-8043-135AF522E60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B4856A-5887-49C5-BDA3-8B6052FC751B}" type="slidenum">
              <a:rPr lang="en-US" altLang="en-US" sz="1200" smtClean="0">
                <a:latin typeface="Calibri" panose="020F0502020204030204" pitchFamily="34" charset="0"/>
              </a:rPr>
              <a:pPr/>
              <a:t>16</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3A75170-3FAC-4395-9829-3B4D7634265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577EA6A-5D7F-4158-A866-90C739938D5C}"/>
              </a:ext>
            </a:extLst>
          </p:cNvPr>
          <p:cNvSpPr>
            <a:spLocks noGrp="1"/>
          </p:cNvSpPr>
          <p:nvPr>
            <p:ph type="body" idx="1"/>
          </p:nvPr>
        </p:nvSpPr>
        <p:spPr/>
        <p:txBody>
          <a:bodyPr/>
          <a:lstStyle/>
          <a:p>
            <a:pPr>
              <a:defRPr/>
            </a:pPr>
            <a:r>
              <a:rPr lang="en-US" b="1" dirty="0"/>
              <a:t>Slide 17 </a:t>
            </a:r>
            <a:r>
              <a:rPr lang="en-US" dirty="0"/>
              <a:t>answers aspects of the question raised on Slide 16: What must states monitor for, </a:t>
            </a:r>
            <a:r>
              <a:rPr lang="en-US" b="1" i="1" dirty="0"/>
              <a:t>specifically</a:t>
            </a:r>
            <a:r>
              <a:rPr lang="en-US" dirty="0"/>
              <a:t>?</a:t>
            </a:r>
          </a:p>
          <a:p>
            <a:pPr>
              <a:defRPr/>
            </a:pPr>
            <a:endParaRPr lang="en-US" dirty="0"/>
          </a:p>
          <a:p>
            <a:pPr>
              <a:defRPr/>
            </a:pPr>
            <a:r>
              <a:rPr lang="en-US" dirty="0"/>
              <a:t>As might be expected, given the information provided already in this slideshow, states must now collect and examine data every year to determine if any of their LEAs have significant disproportionality based on race or ethnicity in how children with disabilities are:</a:t>
            </a:r>
          </a:p>
          <a:p>
            <a:pPr marL="171450" indent="-171450">
              <a:buFont typeface="Arial" panose="020B0604020202020204" pitchFamily="34" charset="0"/>
              <a:buChar char="•"/>
              <a:defRPr/>
            </a:pPr>
            <a:r>
              <a:rPr lang="en-US" b="1" dirty="0"/>
              <a:t>Identified</a:t>
            </a:r>
            <a:r>
              <a:rPr lang="en-US" dirty="0"/>
              <a:t> as having a disability, including which disability;</a:t>
            </a:r>
          </a:p>
          <a:p>
            <a:pPr marL="171450" indent="-171450">
              <a:buFont typeface="Arial" panose="020B0604020202020204" pitchFamily="34" charset="0"/>
              <a:buChar char="•"/>
              <a:defRPr/>
            </a:pPr>
            <a:r>
              <a:rPr lang="en-US" b="1" dirty="0"/>
              <a:t>Placed</a:t>
            </a:r>
            <a:r>
              <a:rPr lang="en-US" dirty="0"/>
              <a:t> in specific educational settings; and</a:t>
            </a:r>
          </a:p>
          <a:p>
            <a:pPr marL="171450" indent="-171450">
              <a:buFont typeface="Arial" panose="020B0604020202020204" pitchFamily="34" charset="0"/>
              <a:buChar char="•"/>
              <a:defRPr/>
            </a:pPr>
            <a:r>
              <a:rPr lang="en-US" b="1" dirty="0"/>
              <a:t>Disciplined</a:t>
            </a:r>
            <a:r>
              <a:rPr lang="en-US" dirty="0"/>
              <a:t> at school (i.e., the incidence, duration, and type of disciplinary actions taken, including suspension and expulsion). </a:t>
            </a:r>
          </a:p>
          <a:p>
            <a:pPr>
              <a:defRPr/>
            </a:pPr>
            <a:endParaRPr lang="en-US" dirty="0"/>
          </a:p>
          <a:p>
            <a:pPr>
              <a:defRPr/>
            </a:pPr>
            <a:r>
              <a:rPr lang="en-US" dirty="0"/>
              <a:t>These three areas have been mentioned multiple times, and now we see them as part of IDEA-required monitoring by states.</a:t>
            </a:r>
          </a:p>
          <a:p>
            <a:pPr>
              <a:defRPr/>
            </a:pPr>
            <a:endParaRPr lang="en-US" dirty="0"/>
          </a:p>
          <a:p>
            <a:pPr>
              <a:defRPr/>
            </a:pPr>
            <a:r>
              <a:rPr lang="en-US" dirty="0"/>
              <a:t>If you’ve shared </a:t>
            </a:r>
            <a:r>
              <a:rPr lang="en-US" b="1" dirty="0"/>
              <a:t>Handout 3</a:t>
            </a:r>
            <a:r>
              <a:rPr lang="en-US" dirty="0"/>
              <a:t> with the audience, refer them to the very beginning of the disproportionality regulations—§300.646(a), to be precise, which reads as follows:</a:t>
            </a:r>
          </a:p>
          <a:p>
            <a:pPr>
              <a:defRPr/>
            </a:pPr>
            <a:endParaRPr lang="en-US" b="1" dirty="0"/>
          </a:p>
          <a:p>
            <a:pPr>
              <a:defRPr/>
            </a:pPr>
            <a:r>
              <a:rPr lang="en-US" b="1" dirty="0"/>
              <a:t>Sec.  300.646   Disproportionality.</a:t>
            </a:r>
            <a:endParaRPr lang="en-US" dirty="0"/>
          </a:p>
          <a:p>
            <a:pPr>
              <a:defRPr/>
            </a:pPr>
            <a:r>
              <a:rPr lang="en-US" dirty="0"/>
              <a:t>    (a) </a:t>
            </a:r>
            <a:r>
              <a:rPr lang="en-US" i="1" dirty="0"/>
              <a:t>General</a:t>
            </a:r>
            <a:r>
              <a:rPr lang="en-US" dirty="0"/>
              <a:t>. Each State that receives assistance under Part B of the Act, and the Secretary of the Interior, must provide for the collection and examination of data to determine if significant disproportionality based on race and ethnicity is occurring in the State and the LEAs of the State with respect to--</a:t>
            </a:r>
          </a:p>
          <a:p>
            <a:pPr>
              <a:defRPr/>
            </a:pPr>
            <a:r>
              <a:rPr lang="en-US" dirty="0"/>
              <a:t>    (1) The identification of children as children with disabilities, including the identification of children as children with disabilities in accordance with a particular impairment described in section 602(3) of the Act;</a:t>
            </a:r>
          </a:p>
          <a:p>
            <a:pPr>
              <a:defRPr/>
            </a:pPr>
            <a:r>
              <a:rPr lang="en-US" dirty="0"/>
              <a:t>    (2) The placement in particular educational settings of these children; and</a:t>
            </a:r>
          </a:p>
          <a:p>
            <a:pPr>
              <a:defRPr/>
            </a:pPr>
            <a:r>
              <a:rPr lang="en-US" dirty="0"/>
              <a:t>    (3) The incidence, duration, and type of disciplinary removals from placement, including suspensions and expulsions.</a:t>
            </a:r>
          </a:p>
          <a:p>
            <a:pPr>
              <a:defRPr/>
            </a:pPr>
            <a:endParaRPr lang="en-US" dirty="0"/>
          </a:p>
        </p:txBody>
      </p:sp>
      <p:sp>
        <p:nvSpPr>
          <p:cNvPr id="38916" name="Slide Number Placeholder 3">
            <a:extLst>
              <a:ext uri="{FF2B5EF4-FFF2-40B4-BE49-F238E27FC236}">
                <a16:creationId xmlns:a16="http://schemas.microsoft.com/office/drawing/2014/main" id="{A838B316-6DA6-4357-A22C-7ECE18F98B6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381C8A-9D6E-4FE7-9A6B-91154C73F4DB}" type="slidenum">
              <a:rPr lang="en-US" altLang="en-US" sz="1200" smtClean="0">
                <a:latin typeface="Calibri" panose="020F0502020204030204" pitchFamily="34" charset="0"/>
              </a:rPr>
              <a:pPr/>
              <a:t>17</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72D3A69-1EBB-43E5-AE1C-6C09A5BD62B7}"/>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C5AE06E-7FB1-4F3F-B8B5-B84FD0E4CD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18 </a:t>
            </a:r>
            <a:r>
              <a:rPr lang="en-US" altLang="en-US"/>
              <a:t>also answers that question posed in conjunction with Slide 16: What must state monitor for, specifically? It adds the details of monitoring if significant disproportionality is occurring based on race and ethnicity—</a:t>
            </a:r>
            <a:r>
              <a:rPr lang="en-US" altLang="en-US" i="1"/>
              <a:t>which</a:t>
            </a:r>
            <a:r>
              <a:rPr lang="en-US" altLang="en-US"/>
              <a:t> racial and ethnic groups are we talking about?</a:t>
            </a:r>
          </a:p>
          <a:p>
            <a:endParaRPr lang="en-US" altLang="en-US"/>
          </a:p>
          <a:p>
            <a:r>
              <a:rPr lang="en-US" altLang="en-US"/>
              <a:t>The new regulations make it very clear which racial and ethnic groups are the focal point of interest in the state’s monitoring efforts. So does the slide, which lists IDEA’s requirements. These are found on page 4 of </a:t>
            </a:r>
            <a:r>
              <a:rPr lang="en-US" altLang="en-US" b="1"/>
              <a:t>Handout 3</a:t>
            </a:r>
            <a:r>
              <a:rPr lang="en-US" altLang="en-US"/>
              <a:t>, at §300. 647(b)(2), and read as follows:</a:t>
            </a:r>
          </a:p>
          <a:p>
            <a:endParaRPr lang="en-US" altLang="en-US"/>
          </a:p>
          <a:p>
            <a:r>
              <a:rPr lang="en-US" altLang="en-US"/>
              <a:t>    (2) The State must apply the risk ratio threshold or thresholds determined in paragraph (b)(1) of this section to risk ratios or alternate risk ratios, as appropriate, in each category described in paragraphs (b)(3) and (4) of this section and the following racial and ethnic groups:</a:t>
            </a:r>
          </a:p>
          <a:p>
            <a:r>
              <a:rPr lang="en-US" altLang="en-US"/>
              <a:t>    (i) Hispanic/Latino of any race; and, for individuals who are non-Hispanic/Latino only;</a:t>
            </a:r>
          </a:p>
          <a:p>
            <a:r>
              <a:rPr lang="en-US" altLang="en-US"/>
              <a:t>    (ii) American Indian or Alaska Native;</a:t>
            </a:r>
          </a:p>
          <a:p>
            <a:r>
              <a:rPr lang="en-US" altLang="en-US"/>
              <a:t>    (iii) Asian;</a:t>
            </a:r>
          </a:p>
          <a:p>
            <a:r>
              <a:rPr lang="en-US" altLang="en-US"/>
              <a:t>    (iv) Black or African American;</a:t>
            </a:r>
          </a:p>
          <a:p>
            <a:r>
              <a:rPr lang="en-US" altLang="en-US"/>
              <a:t>    (v) Native Hawaiian or Other Pacific Islander;</a:t>
            </a:r>
          </a:p>
          <a:p>
            <a:r>
              <a:rPr lang="en-US" altLang="en-US"/>
              <a:t>    (vi) White; and</a:t>
            </a:r>
          </a:p>
          <a:p>
            <a:r>
              <a:rPr lang="en-US" altLang="en-US"/>
              <a:t>    (vii) Two or more races. [§300. 647(b)(2)]</a:t>
            </a:r>
          </a:p>
          <a:p>
            <a:endParaRPr lang="en-US" altLang="en-US"/>
          </a:p>
        </p:txBody>
      </p:sp>
      <p:sp>
        <p:nvSpPr>
          <p:cNvPr id="40964" name="Slide Number Placeholder 3">
            <a:extLst>
              <a:ext uri="{FF2B5EF4-FFF2-40B4-BE49-F238E27FC236}">
                <a16:creationId xmlns:a16="http://schemas.microsoft.com/office/drawing/2014/main" id="{197D9656-4D02-4DD9-A1DF-5E304DDB232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C0E855-27DA-4852-A52E-28FA0F7D82AE}" type="slidenum">
              <a:rPr lang="en-US" altLang="en-US" sz="1200" smtClean="0">
                <a:latin typeface="Calibri" panose="020F0502020204030204" pitchFamily="34" charset="0"/>
              </a:rPr>
              <a:pPr/>
              <a:t>18</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7C8C7C1-FBAF-4CCB-BE24-16BFA92FAAB3}"/>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67E9A22C-E901-4025-BF2D-D740AAF450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19 </a:t>
            </a:r>
            <a:r>
              <a:rPr lang="en-US" altLang="en-US"/>
              <a:t>provides detail about what states must monitor with regard to the identification of children as having a disability. This issue was discussed under Slide 5. In addition, states must also monitor if there is racial or ethnic disproportionality in what disabilities children are identified as </a:t>
            </a:r>
            <a:r>
              <a:rPr lang="en-US" altLang="en-US" i="1"/>
              <a:t>having</a:t>
            </a:r>
            <a:r>
              <a:rPr lang="en-US" altLang="en-US"/>
              <a:t>. This corresponds to the findings of research that students of color are more likely to be identified with intellectual or emotional disabilities, and that students from other racial or ethnic groups are more likely to be identified as having, for example, specific learning disabilities. </a:t>
            </a:r>
          </a:p>
          <a:p>
            <a:endParaRPr lang="en-US" altLang="en-US"/>
          </a:p>
          <a:p>
            <a:r>
              <a:rPr lang="en-US" altLang="en-US"/>
              <a:t>Here, succinctly enumerated on the slide and in regulation, are the </a:t>
            </a:r>
            <a:r>
              <a:rPr lang="en-US" altLang="en-US" b="1"/>
              <a:t>disability categories</a:t>
            </a:r>
            <a:r>
              <a:rPr lang="en-US" altLang="en-US"/>
              <a:t> on which states must focus their monitoring when they look at an LEA’s data on students with disabilities who come from specific racial or ethnic groups. If you shared </a:t>
            </a:r>
            <a:r>
              <a:rPr lang="en-US" altLang="en-US" b="1"/>
              <a:t>Handout 3</a:t>
            </a:r>
            <a:r>
              <a:rPr lang="en-US" altLang="en-US"/>
              <a:t> with participants, direct their attention to IDEA’s pertinent regulations on page 4, at §300.647(b)(3):</a:t>
            </a:r>
          </a:p>
          <a:p>
            <a:endParaRPr lang="en-US" altLang="en-US"/>
          </a:p>
          <a:p>
            <a:r>
              <a:rPr lang="en-US" altLang="en-US"/>
              <a:t>(3) Except as provided in paragraphs (b)(5) and (c) of this section, the State must calculate the risk ratio for each LEA, for each racial and ethnic group in paragraph (b)(2) of this section with respect to:</a:t>
            </a:r>
          </a:p>
          <a:p>
            <a:r>
              <a:rPr lang="en-US" altLang="en-US"/>
              <a:t>    (i) The identification of children ages 3 through 21 as children with disabilities; and</a:t>
            </a:r>
          </a:p>
          <a:p>
            <a:r>
              <a:rPr lang="en-US" altLang="en-US"/>
              <a:t>    (ii) The identification of children ages 3 through 21 as children with the following impairments:</a:t>
            </a:r>
          </a:p>
          <a:p>
            <a:r>
              <a:rPr lang="en-US" altLang="en-US"/>
              <a:t>    (A) Intellectual disabilities;</a:t>
            </a:r>
          </a:p>
          <a:p>
            <a:r>
              <a:rPr lang="en-US" altLang="en-US"/>
              <a:t>    (B) Specific learning disabilities;</a:t>
            </a:r>
          </a:p>
          <a:p>
            <a:r>
              <a:rPr lang="en-US" altLang="en-US"/>
              <a:t>    (C) Emotional disturbance;</a:t>
            </a:r>
          </a:p>
          <a:p>
            <a:r>
              <a:rPr lang="en-US" altLang="en-US"/>
              <a:t>    (D) Speech or language impairments;</a:t>
            </a:r>
          </a:p>
          <a:p>
            <a:r>
              <a:rPr lang="en-US" altLang="en-US"/>
              <a:t>    (E) Other health impairments; and</a:t>
            </a:r>
          </a:p>
          <a:p>
            <a:r>
              <a:rPr lang="en-US" altLang="en-US"/>
              <a:t>    (F) Autism.</a:t>
            </a:r>
          </a:p>
          <a:p>
            <a:endParaRPr lang="en-US" altLang="en-US"/>
          </a:p>
          <a:p>
            <a:r>
              <a:rPr lang="en-US" altLang="en-US" b="1"/>
              <a:t>What does “except as provided in paragraphs (b)(5) and (c) of this section” refer to?</a:t>
            </a:r>
            <a:r>
              <a:rPr lang="en-US" altLang="en-US"/>
              <a:t> | This phrase offers two exceptions to the just-stated requirements. Both exceptions need not be explained to general audiences, only to those audiences who need to know the particulars of the regulations because they expect to be involved in providing stakeholder input or advocacy work at a systems level. Even with well-informed audiences, there’s no need to explain the exceptions in this training session. They are exactly what they seem to be—exceptions to the rule.</a:t>
            </a:r>
          </a:p>
          <a:p>
            <a:endParaRPr lang="en-US" altLang="en-US"/>
          </a:p>
        </p:txBody>
      </p:sp>
      <p:sp>
        <p:nvSpPr>
          <p:cNvPr id="43012" name="Slide Number Placeholder 3">
            <a:extLst>
              <a:ext uri="{FF2B5EF4-FFF2-40B4-BE49-F238E27FC236}">
                <a16:creationId xmlns:a16="http://schemas.microsoft.com/office/drawing/2014/main" id="{26066097-ADD3-4EB2-8F7D-E34B82B69AD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D92B3C-10DE-4377-AD34-AF5DF181BB65}" type="slidenum">
              <a:rPr lang="en-US" altLang="en-US" sz="1200" smtClean="0">
                <a:latin typeface="Calibri" panose="020F0502020204030204" pitchFamily="34" charset="0"/>
              </a:rPr>
              <a:pPr/>
              <a:t>19</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AB6924A-958D-4407-A53A-4CEDE8448B56}"/>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4F2541A5-298A-41EE-8F4C-746C1E199D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8196" name="Slide Number Placeholder 3">
            <a:extLst>
              <a:ext uri="{FF2B5EF4-FFF2-40B4-BE49-F238E27FC236}">
                <a16:creationId xmlns:a16="http://schemas.microsoft.com/office/drawing/2014/main" id="{5BD4B625-5B30-427C-8CCA-96D30504F02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D5F651-053D-4C67-A50A-E8934C8C5724}" type="slidenum">
              <a:rPr lang="en-US" altLang="en-US" sz="1200" smtClean="0">
                <a:latin typeface="Calibri" panose="020F0502020204030204" pitchFamily="34" charset="0"/>
              </a:rPr>
              <a:pPr/>
              <a:t>2</a:t>
            </a:fld>
            <a:endParaRPr lang="en-US"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929E87A-EB0D-4DEF-AD57-03F482610119}"/>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60BC32F3-B120-476D-8EF4-97770BE4EB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t>Slide 20 </a:t>
            </a:r>
            <a:r>
              <a:rPr lang="en-US" altLang="en-US" dirty="0"/>
              <a:t>is one of two about what states must monitor with respect to significant disproportionality in </a:t>
            </a:r>
            <a:r>
              <a:rPr lang="en-US" altLang="en-US" b="1" dirty="0"/>
              <a:t>placement</a:t>
            </a:r>
            <a:r>
              <a:rPr lang="en-US" altLang="en-US" dirty="0"/>
              <a:t>—</a:t>
            </a:r>
            <a:r>
              <a:rPr lang="en-US" altLang="en-US" i="1" dirty="0"/>
              <a:t>where</a:t>
            </a:r>
            <a:r>
              <a:rPr lang="en-US" altLang="en-US" dirty="0"/>
              <a:t> children with disabilities from the ethnic/racial groups identified on Slide 18 receive special education and related services.</a:t>
            </a:r>
          </a:p>
          <a:p>
            <a:r>
              <a:rPr lang="en-US" altLang="en-US" dirty="0"/>
              <a:t>The regulations associated with this slide can be found at the top of page 5 of </a:t>
            </a:r>
            <a:r>
              <a:rPr lang="en-US" altLang="en-US" b="1" dirty="0"/>
              <a:t>Handout 3</a:t>
            </a:r>
            <a:r>
              <a:rPr lang="en-US" altLang="en-US" dirty="0"/>
              <a:t> (if you shared it), at §300.647(b)(4). They read as follows:</a:t>
            </a:r>
          </a:p>
          <a:p>
            <a:r>
              <a:rPr lang="en-US" altLang="en-US" dirty="0"/>
              <a:t>    (4) Except as provided in paragraphs (b)(5) and (c) of this section, the State must calculate the risk ratio for each LEA, for each racial and ethnic group in paragraph (b)(2) of this section with respect to the following placements into particular educational settings, including disciplinary removals:</a:t>
            </a:r>
          </a:p>
          <a:p>
            <a:r>
              <a:rPr lang="en-US" altLang="en-US" dirty="0"/>
              <a:t>    (</a:t>
            </a:r>
            <a:r>
              <a:rPr lang="en-US" altLang="en-US" dirty="0" err="1"/>
              <a:t>i</a:t>
            </a:r>
            <a:r>
              <a:rPr lang="en-US" altLang="en-US" dirty="0"/>
              <a:t>) For children with disabilities ages 6 through 21, inside a regular class less than 40 percent of the day;</a:t>
            </a:r>
          </a:p>
          <a:p>
            <a:r>
              <a:rPr lang="en-US" altLang="en-US" dirty="0"/>
              <a:t>    (ii) For children with disabilities ages 6 through 21, inside separate schools and residential facilities, not including homebound or hospital settings, correctional facilities, or private schools…</a:t>
            </a:r>
          </a:p>
          <a:p>
            <a:endParaRPr lang="en-US" altLang="en-US" dirty="0"/>
          </a:p>
          <a:p>
            <a:r>
              <a:rPr lang="en-US" altLang="en-US" dirty="0"/>
              <a:t>| See that * (asterisk) after the last bullet on the slide (which says “inside separate schools and residential facilities”)? It’s meant to indicate that “inside separate schools and residential facilities” does </a:t>
            </a:r>
            <a:r>
              <a:rPr lang="en-US" altLang="en-US" i="1" dirty="0"/>
              <a:t>not</a:t>
            </a:r>
            <a:r>
              <a:rPr lang="en-US" altLang="en-US" dirty="0"/>
              <a:t> include “homebound or hospital settings, correctional facilities, or private schools.”</a:t>
            </a:r>
          </a:p>
        </p:txBody>
      </p:sp>
      <p:sp>
        <p:nvSpPr>
          <p:cNvPr id="45060" name="Slide Number Placeholder 3">
            <a:extLst>
              <a:ext uri="{FF2B5EF4-FFF2-40B4-BE49-F238E27FC236}">
                <a16:creationId xmlns:a16="http://schemas.microsoft.com/office/drawing/2014/main" id="{E89E14DD-F79A-49D5-8DAB-C00B761D95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57B87F-A23D-4675-805B-16BADC1216CB}" type="slidenum">
              <a:rPr lang="en-US" altLang="en-US" sz="1200" smtClean="0">
                <a:latin typeface="Calibri" panose="020F0502020204030204" pitchFamily="34" charset="0"/>
              </a:rPr>
              <a:pPr/>
              <a:t>20</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0360595-B874-456B-888D-CE68A91E0664}"/>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4B506FB0-D59D-42E0-AEB0-7A7B5A79D1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21 </a:t>
            </a:r>
            <a:r>
              <a:rPr lang="en-US" altLang="en-US"/>
              <a:t>is the second of two about what states must monitor with respect to significant disproportionality in </a:t>
            </a:r>
            <a:r>
              <a:rPr lang="en-US" altLang="en-US" b="1"/>
              <a:t>placement</a:t>
            </a:r>
            <a:r>
              <a:rPr lang="en-US" altLang="en-US"/>
              <a:t>. It completes the story begun in the previous slide, and shows what must be monitored with respect to </a:t>
            </a:r>
            <a:r>
              <a:rPr lang="en-US" altLang="en-US" b="1" i="1"/>
              <a:t>disciplinary placements</a:t>
            </a:r>
            <a:r>
              <a:rPr lang="en-US" altLang="en-US"/>
              <a:t>.</a:t>
            </a:r>
          </a:p>
          <a:p>
            <a:endParaRPr lang="en-US" altLang="en-US"/>
          </a:p>
          <a:p>
            <a:r>
              <a:rPr lang="en-US" altLang="en-US" b="1"/>
              <a:t>The Regulations, Verbatim</a:t>
            </a:r>
          </a:p>
          <a:p>
            <a:r>
              <a:rPr lang="en-US" altLang="en-US"/>
              <a:t>Slide 20 provided the </a:t>
            </a:r>
            <a:r>
              <a:rPr lang="en-US" altLang="en-US" i="1"/>
              <a:t>beginning</a:t>
            </a:r>
            <a:r>
              <a:rPr lang="en-US" altLang="en-US"/>
              <a:t> of the verbatim regulations at §300.647(b)(4). The current slide provides the remainder of those regulations, which read as follows:</a:t>
            </a:r>
          </a:p>
          <a:p>
            <a:r>
              <a:rPr lang="en-US" altLang="en-US"/>
              <a:t>	    (4) Except as provided in paragraphs (b)(5) and (c) of this section, the State must calculate the risk ratio for each LEA, for each racial and ethnic group in paragraph (b)(2) of this section with respect to the following placements into particular educational settings, including disciplinary removals:</a:t>
            </a:r>
          </a:p>
          <a:p>
            <a:r>
              <a:rPr lang="en-US" altLang="en-US"/>
              <a:t>	(i) ….</a:t>
            </a:r>
          </a:p>
          <a:p>
            <a:r>
              <a:rPr lang="en-US" altLang="en-US"/>
              <a:t>	(ii)…</a:t>
            </a:r>
          </a:p>
          <a:p>
            <a:r>
              <a:rPr lang="en-US" altLang="en-US"/>
              <a:t>	(iii) For children with disabilities ages 3 through 21, out-of-school suspensions and expulsions of 10 days or fewer;</a:t>
            </a:r>
          </a:p>
          <a:p>
            <a:r>
              <a:rPr lang="en-US" altLang="en-US"/>
              <a:t>    (iv) For children with disabilities ages 3 through 21, out-of-school suspensions and expulsions of more than 10 days;</a:t>
            </a:r>
          </a:p>
          <a:p>
            <a:r>
              <a:rPr lang="en-US" altLang="en-US"/>
              <a:t>    (v) For children with disabilities ages 3 through 21, in-school suspensions of 10 days or fewer;</a:t>
            </a:r>
          </a:p>
          <a:p>
            <a:r>
              <a:rPr lang="en-US" altLang="en-US"/>
              <a:t>    (vi) For children with disabilities ages 3 through 21, in-school suspensions of more than 10 days; and</a:t>
            </a:r>
          </a:p>
          <a:p>
            <a:r>
              <a:rPr lang="en-US" altLang="en-US"/>
              <a:t>    (vii) For children with disabilities ages 3 through 21, disciplinary removals in total, including in-school and out-of-school suspensions, expulsions, removals by school personnel to an interim alternative education setting, and removals by a hearing officer.</a:t>
            </a:r>
          </a:p>
          <a:p>
            <a:endParaRPr lang="en-US" altLang="en-US"/>
          </a:p>
          <a:p>
            <a:r>
              <a:rPr lang="en-US" altLang="en-US"/>
              <a:t>The double asterisk (**) after “disciplinary removals in total” indicates that the regulations contain additional information about this category—namely, the category includes in-school and out-of-school suspensions, expulsions, removals by school personnel to an interim alternative education setting, and removals by a hearing officer. Participants can see this additional regulatory detail on </a:t>
            </a:r>
            <a:r>
              <a:rPr lang="en-US" altLang="en-US" b="1"/>
              <a:t>Handout 3</a:t>
            </a:r>
            <a:r>
              <a:rPr lang="en-US" altLang="en-US"/>
              <a:t> at §300.646(b)(4)(vii). It also appears in the verbatim regulations cited above—in that last line.</a:t>
            </a:r>
          </a:p>
          <a:p>
            <a:endParaRPr lang="en-US" altLang="en-US"/>
          </a:p>
          <a:p>
            <a:endParaRPr lang="en-US" altLang="en-US"/>
          </a:p>
          <a:p>
            <a:endParaRPr lang="en-US" altLang="en-US"/>
          </a:p>
        </p:txBody>
      </p:sp>
      <p:sp>
        <p:nvSpPr>
          <p:cNvPr id="47108" name="Slide Number Placeholder 3">
            <a:extLst>
              <a:ext uri="{FF2B5EF4-FFF2-40B4-BE49-F238E27FC236}">
                <a16:creationId xmlns:a16="http://schemas.microsoft.com/office/drawing/2014/main" id="{B74897F4-A6E6-433A-8476-2AAA942C89D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8FEBF6-98B0-4C71-B113-642EF67F2336}" type="slidenum">
              <a:rPr lang="en-US" altLang="en-US" sz="1200" smtClean="0">
                <a:latin typeface="Calibri" panose="020F0502020204030204" pitchFamily="34" charset="0"/>
              </a:rPr>
              <a:pPr/>
              <a:t>21</a:t>
            </a:fld>
            <a:endParaRPr lang="en-US"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769450A-6FD2-420C-B975-285D7EBBF28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478B621-8288-495D-A778-6187FED78395}"/>
              </a:ext>
            </a:extLst>
          </p:cNvPr>
          <p:cNvSpPr>
            <a:spLocks noGrp="1"/>
          </p:cNvSpPr>
          <p:nvPr>
            <p:ph type="body" idx="1"/>
          </p:nvPr>
        </p:nvSpPr>
        <p:spPr/>
        <p:txBody>
          <a:bodyPr/>
          <a:lstStyle/>
          <a:p>
            <a:pPr>
              <a:defRPr/>
            </a:pPr>
            <a:r>
              <a:rPr lang="en-US" b="1" dirty="0"/>
              <a:t>Slide 23</a:t>
            </a:r>
            <a:r>
              <a:rPr lang="en-US" dirty="0"/>
              <a:t> points out that it is the state that defines the term “significant disproportionality” for the state itself and for its LEAs. The regulations require that states use what is referred to as the “standard methodology” described at §300.647. </a:t>
            </a:r>
          </a:p>
          <a:p>
            <a:pPr>
              <a:defRPr/>
            </a:pPr>
            <a:endParaRPr lang="en-US" dirty="0"/>
          </a:p>
          <a:p>
            <a:pPr>
              <a:defRPr/>
            </a:pPr>
            <a:r>
              <a:rPr lang="en-US" dirty="0"/>
              <a:t>Again, it’s best to limit how deeply you delve into this subject with a general audience. It’s sufficient for most introductory audiences to understand that:</a:t>
            </a:r>
          </a:p>
          <a:p>
            <a:pPr>
              <a:defRPr/>
            </a:pPr>
            <a:endParaRPr lang="en-US" dirty="0"/>
          </a:p>
          <a:p>
            <a:pPr marL="171450" indent="-171450">
              <a:buFont typeface="Arial" panose="020B0604020202020204" pitchFamily="34" charset="0"/>
              <a:buChar char="•"/>
              <a:defRPr/>
            </a:pPr>
            <a:r>
              <a:rPr lang="en-US" dirty="0"/>
              <a:t>Each state defines this important term (and several others such as risk ratio), with input from stakeholders, including the State Advisory Panel. This means that everyone has a role to play in the process, should they care to. </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The regulations published in 2016 require all states to use the same approach when defining and calculating significant disproportionality. This is the first time that IDEA requires all states to use the same approach—the standard methodology referred to on the slide and highlighted with the “new” sign. According to the Department, standardizing the methodology used by states: </a:t>
            </a:r>
          </a:p>
          <a:p>
            <a:pPr>
              <a:defRPr/>
            </a:pPr>
            <a:endParaRPr lang="en-US" dirty="0"/>
          </a:p>
          <a:p>
            <a:pPr>
              <a:defRPr/>
            </a:pPr>
            <a:r>
              <a:rPr lang="en-US" dirty="0"/>
              <a:t>                  “…will provide clarity to the public, increase comparability of data across States, and improve upon current policy, which has resulted in State definitions which vary widely and may prevent States from identifying the magnitude of racial and ethnic overrepresentation in special education.”</a:t>
            </a:r>
            <a:r>
              <a:rPr lang="en-US" b="1" dirty="0"/>
              <a:t> (</a:t>
            </a:r>
            <a:r>
              <a:rPr lang="en-US" dirty="0"/>
              <a:t>81 Fed. Reg. at 92377)</a:t>
            </a:r>
          </a:p>
          <a:p>
            <a:pPr>
              <a:defRPr/>
            </a:pPr>
            <a:endParaRPr lang="en-US" dirty="0"/>
          </a:p>
          <a:p>
            <a:pPr>
              <a:defRPr/>
            </a:pPr>
            <a:endParaRPr lang="en-US" dirty="0"/>
          </a:p>
          <a:p>
            <a:pPr>
              <a:defRPr/>
            </a:pPr>
            <a:endParaRPr lang="en-US" dirty="0"/>
          </a:p>
        </p:txBody>
      </p:sp>
      <p:sp>
        <p:nvSpPr>
          <p:cNvPr id="50180" name="Slide Number Placeholder 3">
            <a:extLst>
              <a:ext uri="{FF2B5EF4-FFF2-40B4-BE49-F238E27FC236}">
                <a16:creationId xmlns:a16="http://schemas.microsoft.com/office/drawing/2014/main" id="{5E6EC14E-24AE-4320-B747-52BAE1F6AAD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A678FF-E798-4CAA-8F33-58C15F075D5F}" type="slidenum">
              <a:rPr lang="en-US" altLang="en-US" sz="1200" smtClean="0">
                <a:latin typeface="Calibri" panose="020F0502020204030204" pitchFamily="34" charset="0"/>
              </a:rPr>
              <a:pPr/>
              <a:t>23</a:t>
            </a:fld>
            <a:endParaRPr lang="en-US"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4BF88E8-1F3D-44F2-90BB-CA287783827F}"/>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D130631C-2371-4BF5-BEF0-FB274E8C07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i="1"/>
              <a:t>Suggested Handouts </a:t>
            </a:r>
            <a:endParaRPr lang="en-US" altLang="en-US"/>
          </a:p>
          <a:p>
            <a:r>
              <a:rPr lang="en-US" altLang="en-US"/>
              <a:t>Handout 4: Action Steps for Parents of Children with Disabilities</a:t>
            </a:r>
          </a:p>
          <a:p>
            <a:r>
              <a:rPr lang="en-US" altLang="en-US"/>
              <a:t>Handout 5: Action Steps for Parents, Parent Leadership Groups, and Community Organizations</a:t>
            </a:r>
          </a:p>
          <a:p>
            <a:r>
              <a:rPr lang="en-US" altLang="en-US"/>
              <a:t>Handout 6: Action Steps for Educators and Administrators</a:t>
            </a:r>
          </a:p>
          <a:p>
            <a:endParaRPr lang="en-US" altLang="en-US"/>
          </a:p>
        </p:txBody>
      </p:sp>
      <p:sp>
        <p:nvSpPr>
          <p:cNvPr id="52228" name="Slide Number Placeholder 3">
            <a:extLst>
              <a:ext uri="{FF2B5EF4-FFF2-40B4-BE49-F238E27FC236}">
                <a16:creationId xmlns:a16="http://schemas.microsoft.com/office/drawing/2014/main" id="{B6055176-1626-4D75-B28D-E5E7484BA0F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24517F2-EB89-42B2-9426-7B207F522231}" type="slidenum">
              <a:rPr lang="en-US" altLang="en-US" sz="1200" smtClean="0">
                <a:latin typeface="Calibri" panose="020F0502020204030204" pitchFamily="34" charset="0"/>
              </a:rPr>
              <a:pPr/>
              <a:t>24</a:t>
            </a:fld>
            <a:endParaRPr lang="en-US"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E649152-8480-4C6B-8992-02F2597CC46C}"/>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CC4BFA7B-83A6-4CD9-BF1E-4E4FE6885D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a:p>
            <a:endParaRPr lang="en-US" altLang="en-US"/>
          </a:p>
        </p:txBody>
      </p:sp>
      <p:sp>
        <p:nvSpPr>
          <p:cNvPr id="54276" name="Slide Number Placeholder 3">
            <a:extLst>
              <a:ext uri="{FF2B5EF4-FFF2-40B4-BE49-F238E27FC236}">
                <a16:creationId xmlns:a16="http://schemas.microsoft.com/office/drawing/2014/main" id="{CAE20856-2E0A-45AE-B487-4D2E81A1FDB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A30361-AD78-48A5-A984-83DC12C80BB9}" type="slidenum">
              <a:rPr lang="en-US" altLang="en-US" sz="1200" smtClean="0">
                <a:latin typeface="Calibri" panose="020F0502020204030204" pitchFamily="34" charset="0"/>
              </a:rPr>
              <a:pPr/>
              <a:t>25</a:t>
            </a:fld>
            <a:endParaRPr lang="en-US" altLang="en-US" sz="120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1B726D7-038B-4923-9EBF-64FDDA49E7A0}"/>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785A7160-FD0B-449D-8705-4F90F30B4E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a:p>
            <a:endParaRPr lang="en-US" altLang="en-US"/>
          </a:p>
        </p:txBody>
      </p:sp>
      <p:sp>
        <p:nvSpPr>
          <p:cNvPr id="56324" name="Slide Number Placeholder 3">
            <a:extLst>
              <a:ext uri="{FF2B5EF4-FFF2-40B4-BE49-F238E27FC236}">
                <a16:creationId xmlns:a16="http://schemas.microsoft.com/office/drawing/2014/main" id="{405F8118-90C6-4411-8F77-0E57111C91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4B9EB0-57F8-4D50-ADB7-666B0B3D5255}" type="slidenum">
              <a:rPr lang="en-US" altLang="en-US" sz="1200" smtClean="0">
                <a:latin typeface="Calibri" panose="020F0502020204030204" pitchFamily="34" charset="0"/>
              </a:rPr>
              <a:pPr/>
              <a:t>26</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FFBD312-5E10-4E6C-848D-D17E39F3A3A9}"/>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5EE40BB4-D907-43A7-B9E6-BB22436D33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244" name="Slide Number Placeholder 3">
            <a:extLst>
              <a:ext uri="{FF2B5EF4-FFF2-40B4-BE49-F238E27FC236}">
                <a16:creationId xmlns:a16="http://schemas.microsoft.com/office/drawing/2014/main" id="{55855C1C-C276-4AA4-B723-E39D2738329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CE9421-C700-445A-981E-A3D032AE0B9A}" type="slidenum">
              <a:rPr lang="en-US" altLang="en-US" sz="1200" smtClean="0">
                <a:latin typeface="Calibri" panose="020F0502020204030204" pitchFamily="34" charset="0"/>
              </a:rPr>
              <a:pPr/>
              <a:t>3</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0133309-E0FE-45A1-BC53-51AFB2009D53}"/>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B58B9C0C-973A-46F7-9501-ABF7BC6DF1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a:p>
            <a:endParaRPr lang="en-US" altLang="en-US"/>
          </a:p>
        </p:txBody>
      </p:sp>
      <p:sp>
        <p:nvSpPr>
          <p:cNvPr id="12292" name="Slide Number Placeholder 3">
            <a:extLst>
              <a:ext uri="{FF2B5EF4-FFF2-40B4-BE49-F238E27FC236}">
                <a16:creationId xmlns:a16="http://schemas.microsoft.com/office/drawing/2014/main" id="{691F715A-1A45-4488-AED3-70BDBF40F29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E587C2-6D10-4752-82A6-B58813C61CE6}" type="slidenum">
              <a:rPr lang="en-US" altLang="en-US" sz="1200" smtClean="0">
                <a:latin typeface="Calibri" panose="020F0502020204030204" pitchFamily="34" charset="0"/>
              </a:rPr>
              <a:pPr/>
              <a:t>4</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A959A5F-267C-4FAF-9B87-1D58722566A3}"/>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AC587160-E56D-417E-BF39-C55F734793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Citations on the slide:</a:t>
            </a:r>
          </a:p>
          <a:p>
            <a:r>
              <a:rPr lang="en-US" altLang="en-US"/>
              <a:t>1 |  Woodson, L., &amp; Harris, S.M. (2018).  Teacher and student demographic variables which predict teacher referrals of males for special education evaluation. </a:t>
            </a:r>
            <a:r>
              <a:rPr lang="en-US" altLang="en-US" i="1"/>
              <a:t>Journal of At-Risk Issues, 21(1</a:t>
            </a:r>
            <a:r>
              <a:rPr lang="en-US" altLang="en-US"/>
              <a:t>), 32-43.</a:t>
            </a:r>
          </a:p>
          <a:p>
            <a:endParaRPr lang="en-US" altLang="en-US"/>
          </a:p>
          <a:p>
            <a:r>
              <a:rPr lang="en-US" altLang="en-US"/>
              <a:t>2 | Harper, C. (2017, January). </a:t>
            </a:r>
            <a:r>
              <a:rPr lang="en-US" altLang="en-US" i="1"/>
              <a:t>5 things to know about racial and ethnic disparities in special education</a:t>
            </a:r>
            <a:r>
              <a:rPr lang="en-US" altLang="en-US"/>
              <a:t> (Child Trends 5). Online at: </a:t>
            </a:r>
          </a:p>
          <a:p>
            <a:r>
              <a:rPr lang="en-US" altLang="en-US"/>
              <a:t>https://www.childtrends.org/child-trends-5/5-things-know-racial-ethnic-disparities-special-education </a:t>
            </a:r>
          </a:p>
          <a:p>
            <a:endParaRPr lang="en-US" altLang="en-US"/>
          </a:p>
          <a:p>
            <a:r>
              <a:rPr lang="en-US" altLang="en-US"/>
              <a:t>3 | 81 Fed. Reg. at 92380</a:t>
            </a:r>
          </a:p>
          <a:p>
            <a:endParaRPr lang="en-US" altLang="en-US"/>
          </a:p>
        </p:txBody>
      </p:sp>
      <p:sp>
        <p:nvSpPr>
          <p:cNvPr id="14340" name="Slide Number Placeholder 3">
            <a:extLst>
              <a:ext uri="{FF2B5EF4-FFF2-40B4-BE49-F238E27FC236}">
                <a16:creationId xmlns:a16="http://schemas.microsoft.com/office/drawing/2014/main" id="{E2D6098C-2A5E-40F3-BB42-C29F78E4AD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70A50E-2EF1-44BB-8BFA-949D4DDEE1B8}" type="slidenum">
              <a:rPr lang="en-US" altLang="en-US" sz="1200" smtClean="0">
                <a:latin typeface="Calibri" panose="020F0502020204030204" pitchFamily="34" charset="0"/>
              </a:rPr>
              <a:pPr/>
              <a:t>5</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2AADF96-B7AD-4722-A32F-7F93422D5B15}"/>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EFD26F0D-C3B6-481E-929B-6A7C9D4500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Citation on the slide:</a:t>
            </a:r>
          </a:p>
          <a:p>
            <a:r>
              <a:rPr lang="en-US" altLang="en-US"/>
              <a:t>4 | National Council on Disability. (2018, February). </a:t>
            </a:r>
            <a:r>
              <a:rPr lang="en-US" altLang="en-US" i="1"/>
              <a:t>IDEA series: The segregation of students with disabilities</a:t>
            </a:r>
            <a:r>
              <a:rPr lang="en-US" altLang="en-US"/>
              <a:t>. Washington, DC: Author. Online at: https://ncd.gov/sites/default/files/NCD_Segregation-SWD_508.pdf</a:t>
            </a:r>
          </a:p>
        </p:txBody>
      </p:sp>
      <p:sp>
        <p:nvSpPr>
          <p:cNvPr id="16388" name="Slide Number Placeholder 3">
            <a:extLst>
              <a:ext uri="{FF2B5EF4-FFF2-40B4-BE49-F238E27FC236}">
                <a16:creationId xmlns:a16="http://schemas.microsoft.com/office/drawing/2014/main" id="{846BE18E-BBFF-403C-913E-F02ED10F59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3EA07B-6D87-478F-868F-0604AB878363}" type="slidenum">
              <a:rPr lang="en-US" altLang="en-US" sz="1200" smtClean="0">
                <a:latin typeface="Calibri" panose="020F0502020204030204" pitchFamily="34" charset="0"/>
              </a:rPr>
              <a:pPr/>
              <a:t>6</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8B8598C-12C2-4086-B80B-11263574FD6B}"/>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AFBF5F10-9A57-4AC7-A062-490AF6FAFA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Citations on the slide:</a:t>
            </a:r>
          </a:p>
          <a:p>
            <a:r>
              <a:rPr lang="en-US" altLang="en-US"/>
              <a:t>5 |  U.S. Department of Education, Office for Civil Rights. (2019, May). Data highlights on school climate and safety (2015-2016 Civil Rights Data Collection). Washington, DC: Author. Online at: https://www2.ed.gov/about/offices/list/ocr/docs/school-climate-and-safety.pdf</a:t>
            </a:r>
          </a:p>
          <a:p>
            <a:r>
              <a:rPr lang="en-US" altLang="en-US"/>
              <a:t>6 |  Rafa, A. (2018, January). </a:t>
            </a:r>
            <a:r>
              <a:rPr lang="en-US" altLang="en-US" i="1"/>
              <a:t>Suspension and expulsion: What is the issue and why does it matter? </a:t>
            </a:r>
            <a:r>
              <a:rPr lang="en-US" altLang="en-US"/>
              <a:t>(Policy Snapshot). Denver, CO: Education Commission of the States. Online at: https://eric.ed.gov/?id=ED581500</a:t>
            </a:r>
          </a:p>
        </p:txBody>
      </p:sp>
      <p:sp>
        <p:nvSpPr>
          <p:cNvPr id="18436" name="Slide Number Placeholder 3">
            <a:extLst>
              <a:ext uri="{FF2B5EF4-FFF2-40B4-BE49-F238E27FC236}">
                <a16:creationId xmlns:a16="http://schemas.microsoft.com/office/drawing/2014/main" id="{6345CEEE-9B40-4F0A-9212-3061E40C24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27DF6F-638A-4B3F-8A26-59846C257754}" type="slidenum">
              <a:rPr lang="en-US" altLang="en-US" sz="1200" smtClean="0">
                <a:latin typeface="Calibri" panose="020F0502020204030204" pitchFamily="34" charset="0"/>
              </a:rPr>
              <a:pPr/>
              <a:t>7</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A016550-DFEE-47E4-B556-4F05370416F3}"/>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A4CAD68-AAC3-4507-9A78-F3758FA425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0484" name="Slide Number Placeholder 3">
            <a:extLst>
              <a:ext uri="{FF2B5EF4-FFF2-40B4-BE49-F238E27FC236}">
                <a16:creationId xmlns:a16="http://schemas.microsoft.com/office/drawing/2014/main" id="{4A5144E5-B820-47C0-827F-D017BA75E8F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ED259-F2D7-4A81-A116-8F87A47B1D15}" type="slidenum">
              <a:rPr lang="en-US" altLang="en-US" sz="1200" smtClean="0">
                <a:latin typeface="Calibri" panose="020F0502020204030204" pitchFamily="34" charset="0"/>
              </a:rPr>
              <a:pPr/>
              <a:t>8</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68977B7-B8CF-435A-81F4-1E342DDD6B06}"/>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055FBFD-1DAB-44AF-A6F9-85E3F9029A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Slide 9 </a:t>
            </a:r>
            <a:r>
              <a:rPr lang="en-US" altLang="en-US"/>
              <a:t>presents a quote from the Elementary and Middle School Technical Assistance Center (EMSTAC), a project formerly funded by OSEP. The quote comes from EMSTAC’s page of frequently asked questions about disproportionality.</a:t>
            </a:r>
          </a:p>
          <a:p>
            <a:endParaRPr lang="en-US" altLang="en-US"/>
          </a:p>
          <a:p>
            <a:r>
              <a:rPr lang="en-US" altLang="en-US"/>
              <a:t>“For ethnic minority students, misclassification or inappropriate placement in special education programs can have devastating consequences.”</a:t>
            </a:r>
          </a:p>
          <a:p>
            <a:endParaRPr lang="en-US" altLang="en-US"/>
          </a:p>
          <a:p>
            <a:r>
              <a:rPr lang="en-US" altLang="en-US" b="1"/>
              <a:t>Citation:</a:t>
            </a:r>
            <a:r>
              <a:rPr lang="en-US" altLang="en-US"/>
              <a:t> Elementary and Middle Schools Technical Assistance Center (EMSTAC). (n.d.) </a:t>
            </a:r>
            <a:r>
              <a:rPr lang="en-US" altLang="en-US" i="1"/>
              <a:t>Disproportionality: Frequently asked questions</a:t>
            </a:r>
            <a:r>
              <a:rPr lang="en-US" altLang="en-US"/>
              <a:t>. Washington, DC: Author.  This is no longer available online, as EMSTAC is no longer in operation.</a:t>
            </a:r>
          </a:p>
        </p:txBody>
      </p:sp>
      <p:sp>
        <p:nvSpPr>
          <p:cNvPr id="22532" name="Slide Number Placeholder 3">
            <a:extLst>
              <a:ext uri="{FF2B5EF4-FFF2-40B4-BE49-F238E27FC236}">
                <a16:creationId xmlns:a16="http://schemas.microsoft.com/office/drawing/2014/main" id="{D5CC8F06-FBA0-4E34-B63F-42CF7276C9E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F08383-83A3-45EA-8A14-A1FAE3A63554}" type="slidenum">
              <a:rPr lang="en-US" altLang="en-US" sz="1200" smtClean="0">
                <a:latin typeface="Calibri" panose="020F0502020204030204" pitchFamily="34" charset="0"/>
              </a:rPr>
              <a:pPr/>
              <a:t>9</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8E3B264-43F0-44BF-9D16-29F6A2223D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25B08B9-6B23-47C9-9249-A6020F0AB8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41DC017-ADC2-44B4-B597-747091B516AE}"/>
              </a:ext>
            </a:extLst>
          </p:cNvPr>
          <p:cNvSpPr>
            <a:spLocks noGrp="1" noChangeArrowheads="1"/>
          </p:cNvSpPr>
          <p:nvPr>
            <p:ph type="sldNum" sz="quarter" idx="12"/>
          </p:nvPr>
        </p:nvSpPr>
        <p:spPr>
          <a:ln/>
        </p:spPr>
        <p:txBody>
          <a:bodyPr/>
          <a:lstStyle>
            <a:lvl1pPr>
              <a:defRPr/>
            </a:lvl1pPr>
          </a:lstStyle>
          <a:p>
            <a:pPr>
              <a:defRPr/>
            </a:pPr>
            <a:fld id="{5AB5F6AB-17D9-40FF-9B68-3F6CE8E96D8B}" type="slidenum">
              <a:rPr lang="en-US" altLang="en-US"/>
              <a:pPr>
                <a:defRPr/>
              </a:pPr>
              <a:t>‹#›</a:t>
            </a:fld>
            <a:endParaRPr lang="en-US" altLang="en-US"/>
          </a:p>
        </p:txBody>
      </p:sp>
    </p:spTree>
    <p:extLst>
      <p:ext uri="{BB962C8B-B14F-4D97-AF65-F5344CB8AC3E}">
        <p14:creationId xmlns:p14="http://schemas.microsoft.com/office/powerpoint/2010/main" val="3782385173"/>
      </p:ext>
    </p:extLst>
  </p:cSld>
  <p:clrMapOvr>
    <a:masterClrMapping/>
  </p:clrMapOvr>
  <p:transition spd="slow"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8F1161-6984-43B1-947E-EE837BCD2D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370D9EE-4F75-4383-A48F-69DEC05BBC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1ECC1A0-2B1D-4FEF-9CFD-33695DDFB0C4}"/>
              </a:ext>
            </a:extLst>
          </p:cNvPr>
          <p:cNvSpPr>
            <a:spLocks noGrp="1" noChangeArrowheads="1"/>
          </p:cNvSpPr>
          <p:nvPr>
            <p:ph type="sldNum" sz="quarter" idx="12"/>
          </p:nvPr>
        </p:nvSpPr>
        <p:spPr>
          <a:ln/>
        </p:spPr>
        <p:txBody>
          <a:bodyPr/>
          <a:lstStyle>
            <a:lvl1pPr>
              <a:defRPr/>
            </a:lvl1pPr>
          </a:lstStyle>
          <a:p>
            <a:pPr>
              <a:defRPr/>
            </a:pPr>
            <a:fld id="{D4CCA262-B14C-43B0-ADCC-232D536D540D}" type="slidenum">
              <a:rPr lang="en-US" altLang="en-US"/>
              <a:pPr>
                <a:defRPr/>
              </a:pPr>
              <a:t>‹#›</a:t>
            </a:fld>
            <a:endParaRPr lang="en-US" altLang="en-US"/>
          </a:p>
        </p:txBody>
      </p:sp>
    </p:spTree>
    <p:extLst>
      <p:ext uri="{BB962C8B-B14F-4D97-AF65-F5344CB8AC3E}">
        <p14:creationId xmlns:p14="http://schemas.microsoft.com/office/powerpoint/2010/main" val="3062442845"/>
      </p:ext>
    </p:extLst>
  </p:cSld>
  <p:clrMapOvr>
    <a:masterClrMapping/>
  </p:clrMapOvr>
  <p:transition spd="slow" advTm="8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8FDFFA-6417-4254-841F-52185A6B04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6588089-3580-499F-88BF-CAA30BBC10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44222A6-4497-41D8-AFC6-F54B7B7B868B}"/>
              </a:ext>
            </a:extLst>
          </p:cNvPr>
          <p:cNvSpPr>
            <a:spLocks noGrp="1" noChangeArrowheads="1"/>
          </p:cNvSpPr>
          <p:nvPr>
            <p:ph type="sldNum" sz="quarter" idx="12"/>
          </p:nvPr>
        </p:nvSpPr>
        <p:spPr>
          <a:ln/>
        </p:spPr>
        <p:txBody>
          <a:bodyPr/>
          <a:lstStyle>
            <a:lvl1pPr>
              <a:defRPr/>
            </a:lvl1pPr>
          </a:lstStyle>
          <a:p>
            <a:pPr>
              <a:defRPr/>
            </a:pPr>
            <a:fld id="{EE85CB5B-4B4D-4FC7-9D8C-6248AB0078DF}" type="slidenum">
              <a:rPr lang="en-US" altLang="en-US"/>
              <a:pPr>
                <a:defRPr/>
              </a:pPr>
              <a:t>‹#›</a:t>
            </a:fld>
            <a:endParaRPr lang="en-US" altLang="en-US"/>
          </a:p>
        </p:txBody>
      </p:sp>
    </p:spTree>
    <p:extLst>
      <p:ext uri="{BB962C8B-B14F-4D97-AF65-F5344CB8AC3E}">
        <p14:creationId xmlns:p14="http://schemas.microsoft.com/office/powerpoint/2010/main" val="724850688"/>
      </p:ext>
    </p:extLst>
  </p:cSld>
  <p:clrMapOvr>
    <a:masterClrMapping/>
  </p:clrMapOvr>
  <p:transition spd="slow" advTm="8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bg>
      <p:bgPr>
        <a:gradFill rotWithShape="1">
          <a:gsLst>
            <a:gs pos="0">
              <a:srgbClr val="FFFFFF"/>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A033948F-961F-4EEC-BD6B-0848C17AD0B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35D6335D-58C4-43A8-AC65-309356C731A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3ED95B89-9FE5-48BB-950B-DBE2E1B6D59E}"/>
              </a:ext>
            </a:extLst>
          </p:cNvPr>
          <p:cNvSpPr>
            <a:spLocks noGrp="1"/>
          </p:cNvSpPr>
          <p:nvPr>
            <p:ph type="sldNum" sz="quarter" idx="12"/>
          </p:nvPr>
        </p:nvSpPr>
        <p:spPr/>
        <p:txBody>
          <a:bodyPr/>
          <a:lstStyle>
            <a:lvl1pPr>
              <a:defRPr/>
            </a:lvl1pPr>
          </a:lstStyle>
          <a:p>
            <a:pPr>
              <a:defRPr/>
            </a:pPr>
            <a:fld id="{991B965B-36D2-4DC1-BA6C-70048FBFD47D}" type="slidenum">
              <a:rPr lang="en-US" altLang="en-US"/>
              <a:pPr>
                <a:defRPr/>
              </a:pPr>
              <a:t>‹#›</a:t>
            </a:fld>
            <a:endParaRPr lang="en-US" altLang="en-US"/>
          </a:p>
        </p:txBody>
      </p:sp>
    </p:spTree>
    <p:extLst>
      <p:ext uri="{BB962C8B-B14F-4D97-AF65-F5344CB8AC3E}">
        <p14:creationId xmlns:p14="http://schemas.microsoft.com/office/powerpoint/2010/main" val="1492537747"/>
      </p:ext>
    </p:extLst>
  </p:cSld>
  <p:clrMapOvr>
    <a:masterClrMapping/>
  </p:clrMapOvr>
  <p:transition spd="slow" advTm="8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78FD70-79ED-4A73-A2AA-A53F12C97B83}"/>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C190187-0A81-4463-A69C-2B24430C51F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A1FB625-A1DF-47F0-BA0D-062C54F8B44E}"/>
              </a:ext>
            </a:extLst>
          </p:cNvPr>
          <p:cNvSpPr>
            <a:spLocks noGrp="1" noChangeArrowheads="1"/>
          </p:cNvSpPr>
          <p:nvPr>
            <p:ph type="sldNum" sz="quarter" idx="12"/>
          </p:nvPr>
        </p:nvSpPr>
        <p:spPr/>
        <p:txBody>
          <a:bodyPr/>
          <a:lstStyle>
            <a:lvl1pPr>
              <a:defRPr/>
            </a:lvl1pPr>
          </a:lstStyle>
          <a:p>
            <a:pPr>
              <a:defRPr/>
            </a:pPr>
            <a:fld id="{58166C37-08B6-4F62-BB8C-255A3AEF2135}" type="slidenum">
              <a:rPr lang="en-US" altLang="en-US"/>
              <a:pPr>
                <a:defRPr/>
              </a:pPr>
              <a:t>‹#›</a:t>
            </a:fld>
            <a:endParaRPr lang="en-US" altLang="en-US"/>
          </a:p>
        </p:txBody>
      </p:sp>
    </p:spTree>
    <p:extLst>
      <p:ext uri="{BB962C8B-B14F-4D97-AF65-F5344CB8AC3E}">
        <p14:creationId xmlns:p14="http://schemas.microsoft.com/office/powerpoint/2010/main" val="418157947"/>
      </p:ext>
    </p:extLst>
  </p:cSld>
  <p:clrMapOvr>
    <a:overrideClrMapping bg1="lt1" tx1="dk1" bg2="lt2" tx2="dk2" accent1="accent1" accent2="accent2" accent3="accent3" accent4="accent4" accent5="accent5" accent6="accent6" hlink="hlink" folHlink="folHlink"/>
  </p:clrMapOvr>
  <p:transition spd="slow" advTm="8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294D27B-7910-48C9-AF7A-564EB03B98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F26F10B-4E58-433C-885C-96A48C519D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3E8A55C-FCE1-4956-AD61-0011C219D827}"/>
              </a:ext>
            </a:extLst>
          </p:cNvPr>
          <p:cNvSpPr>
            <a:spLocks noGrp="1" noChangeArrowheads="1"/>
          </p:cNvSpPr>
          <p:nvPr>
            <p:ph type="sldNum" sz="quarter" idx="12"/>
          </p:nvPr>
        </p:nvSpPr>
        <p:spPr>
          <a:ln/>
        </p:spPr>
        <p:txBody>
          <a:bodyPr/>
          <a:lstStyle>
            <a:lvl1pPr>
              <a:defRPr/>
            </a:lvl1pPr>
          </a:lstStyle>
          <a:p>
            <a:pPr>
              <a:defRPr/>
            </a:pPr>
            <a:fld id="{B79383DB-847D-426B-B57E-B9E99DFD93F9}" type="slidenum">
              <a:rPr lang="en-US" altLang="en-US"/>
              <a:pPr>
                <a:defRPr/>
              </a:pPr>
              <a:t>‹#›</a:t>
            </a:fld>
            <a:endParaRPr lang="en-US" altLang="en-US"/>
          </a:p>
        </p:txBody>
      </p:sp>
    </p:spTree>
    <p:extLst>
      <p:ext uri="{BB962C8B-B14F-4D97-AF65-F5344CB8AC3E}">
        <p14:creationId xmlns:p14="http://schemas.microsoft.com/office/powerpoint/2010/main" val="3204566126"/>
      </p:ext>
    </p:extLst>
  </p:cSld>
  <p:clrMapOvr>
    <a:masterClrMapping/>
  </p:clrMapOvr>
  <p:transition spd="slow" advTm="8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A3D663-FEC3-46BC-805F-ED67B8EDCC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CA867F-7B0C-4D70-A815-F068933941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EE799AE-05B5-49DC-A36A-3F6B30997B4B}"/>
              </a:ext>
            </a:extLst>
          </p:cNvPr>
          <p:cNvSpPr>
            <a:spLocks noGrp="1" noChangeArrowheads="1"/>
          </p:cNvSpPr>
          <p:nvPr>
            <p:ph type="sldNum" sz="quarter" idx="12"/>
          </p:nvPr>
        </p:nvSpPr>
        <p:spPr>
          <a:ln/>
        </p:spPr>
        <p:txBody>
          <a:bodyPr/>
          <a:lstStyle>
            <a:lvl1pPr>
              <a:defRPr/>
            </a:lvl1pPr>
          </a:lstStyle>
          <a:p>
            <a:pPr>
              <a:defRPr/>
            </a:pPr>
            <a:fld id="{D16B55E6-DA2C-42D5-9B79-000F5B88B2E1}" type="slidenum">
              <a:rPr lang="en-US" altLang="en-US"/>
              <a:pPr>
                <a:defRPr/>
              </a:pPr>
              <a:t>‹#›</a:t>
            </a:fld>
            <a:endParaRPr lang="en-US" altLang="en-US"/>
          </a:p>
        </p:txBody>
      </p:sp>
    </p:spTree>
    <p:extLst>
      <p:ext uri="{BB962C8B-B14F-4D97-AF65-F5344CB8AC3E}">
        <p14:creationId xmlns:p14="http://schemas.microsoft.com/office/powerpoint/2010/main" val="1967165054"/>
      </p:ext>
    </p:extLst>
  </p:cSld>
  <p:clrMapOvr>
    <a:masterClrMapping/>
  </p:clrMapOvr>
  <p:transition spd="slow" advTm="8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5C82878-4C85-419A-9B03-64B37AE605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415B053-CB92-4EBC-A5BC-53D383F2C7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57CACA5-8E51-4C42-820F-117F6CED3114}"/>
              </a:ext>
            </a:extLst>
          </p:cNvPr>
          <p:cNvSpPr>
            <a:spLocks noGrp="1" noChangeArrowheads="1"/>
          </p:cNvSpPr>
          <p:nvPr>
            <p:ph type="sldNum" sz="quarter" idx="12"/>
          </p:nvPr>
        </p:nvSpPr>
        <p:spPr>
          <a:ln/>
        </p:spPr>
        <p:txBody>
          <a:bodyPr/>
          <a:lstStyle>
            <a:lvl1pPr>
              <a:defRPr/>
            </a:lvl1pPr>
          </a:lstStyle>
          <a:p>
            <a:pPr>
              <a:defRPr/>
            </a:pPr>
            <a:fld id="{F3F4CDDC-9A58-4546-A746-E005BAA19EAA}" type="slidenum">
              <a:rPr lang="en-US" altLang="en-US"/>
              <a:pPr>
                <a:defRPr/>
              </a:pPr>
              <a:t>‹#›</a:t>
            </a:fld>
            <a:endParaRPr lang="en-US" altLang="en-US"/>
          </a:p>
        </p:txBody>
      </p:sp>
    </p:spTree>
    <p:extLst>
      <p:ext uri="{BB962C8B-B14F-4D97-AF65-F5344CB8AC3E}">
        <p14:creationId xmlns:p14="http://schemas.microsoft.com/office/powerpoint/2010/main" val="3739416682"/>
      </p:ext>
    </p:extLst>
  </p:cSld>
  <p:clrMapOvr>
    <a:masterClrMapping/>
  </p:clrMapOvr>
  <p:transition spd="slow" advTm="8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2EC8770-CE65-41B3-A208-9FB23CFF87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808E4A8-2293-4056-805D-4F0F4D8073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D78B064-3F95-4400-B0AF-068EDE9C6226}"/>
              </a:ext>
            </a:extLst>
          </p:cNvPr>
          <p:cNvSpPr>
            <a:spLocks noGrp="1" noChangeArrowheads="1"/>
          </p:cNvSpPr>
          <p:nvPr>
            <p:ph type="sldNum" sz="quarter" idx="12"/>
          </p:nvPr>
        </p:nvSpPr>
        <p:spPr>
          <a:ln/>
        </p:spPr>
        <p:txBody>
          <a:bodyPr/>
          <a:lstStyle>
            <a:lvl1pPr>
              <a:defRPr/>
            </a:lvl1pPr>
          </a:lstStyle>
          <a:p>
            <a:pPr>
              <a:defRPr/>
            </a:pPr>
            <a:fld id="{B2ED7C7A-901D-4F8F-B9CD-F6E0439B2950}" type="slidenum">
              <a:rPr lang="en-US" altLang="en-US"/>
              <a:pPr>
                <a:defRPr/>
              </a:pPr>
              <a:t>‹#›</a:t>
            </a:fld>
            <a:endParaRPr lang="en-US" altLang="en-US"/>
          </a:p>
        </p:txBody>
      </p:sp>
    </p:spTree>
    <p:extLst>
      <p:ext uri="{BB962C8B-B14F-4D97-AF65-F5344CB8AC3E}">
        <p14:creationId xmlns:p14="http://schemas.microsoft.com/office/powerpoint/2010/main" val="137750210"/>
      </p:ext>
    </p:extLst>
  </p:cSld>
  <p:clrMapOvr>
    <a:masterClrMapping/>
  </p:clrMapOvr>
  <p:transition spd="slow" advTm="8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3E6186-A534-4A12-8B58-D98693C5EB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493A1AF-97D9-43CD-9E31-961BFE0F67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FD3333E-2F17-4857-8F8C-20535B870CE8}"/>
              </a:ext>
            </a:extLst>
          </p:cNvPr>
          <p:cNvSpPr>
            <a:spLocks noGrp="1" noChangeArrowheads="1"/>
          </p:cNvSpPr>
          <p:nvPr>
            <p:ph type="sldNum" sz="quarter" idx="12"/>
          </p:nvPr>
        </p:nvSpPr>
        <p:spPr>
          <a:ln/>
        </p:spPr>
        <p:txBody>
          <a:bodyPr/>
          <a:lstStyle>
            <a:lvl1pPr>
              <a:defRPr/>
            </a:lvl1pPr>
          </a:lstStyle>
          <a:p>
            <a:pPr>
              <a:defRPr/>
            </a:pPr>
            <a:fld id="{C228D1E8-0B3B-447D-8EE6-6736477FFA63}" type="slidenum">
              <a:rPr lang="en-US" altLang="en-US"/>
              <a:pPr>
                <a:defRPr/>
              </a:pPr>
              <a:t>‹#›</a:t>
            </a:fld>
            <a:endParaRPr lang="en-US" altLang="en-US"/>
          </a:p>
        </p:txBody>
      </p:sp>
    </p:spTree>
    <p:extLst>
      <p:ext uri="{BB962C8B-B14F-4D97-AF65-F5344CB8AC3E}">
        <p14:creationId xmlns:p14="http://schemas.microsoft.com/office/powerpoint/2010/main" val="816006891"/>
      </p:ext>
    </p:extLst>
  </p:cSld>
  <p:clrMapOvr>
    <a:masterClrMapping/>
  </p:clrMapOvr>
  <p:transition spd="slow" advTm="8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0F1727B-81E4-4894-B35C-BFBBC6B10A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4156C28-6CA0-4BA6-BBE3-17C02467F1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BC6C72C-BE97-448C-99DA-51CFBF628C3A}"/>
              </a:ext>
            </a:extLst>
          </p:cNvPr>
          <p:cNvSpPr>
            <a:spLocks noGrp="1" noChangeArrowheads="1"/>
          </p:cNvSpPr>
          <p:nvPr>
            <p:ph type="sldNum" sz="quarter" idx="12"/>
          </p:nvPr>
        </p:nvSpPr>
        <p:spPr>
          <a:ln/>
        </p:spPr>
        <p:txBody>
          <a:bodyPr/>
          <a:lstStyle>
            <a:lvl1pPr>
              <a:defRPr/>
            </a:lvl1pPr>
          </a:lstStyle>
          <a:p>
            <a:pPr>
              <a:defRPr/>
            </a:pPr>
            <a:fld id="{C3036380-0AB1-47E3-B291-AAAD70A92DDC}" type="slidenum">
              <a:rPr lang="en-US" altLang="en-US"/>
              <a:pPr>
                <a:defRPr/>
              </a:pPr>
              <a:t>‹#›</a:t>
            </a:fld>
            <a:endParaRPr lang="en-US" altLang="en-US"/>
          </a:p>
        </p:txBody>
      </p:sp>
    </p:spTree>
    <p:extLst>
      <p:ext uri="{BB962C8B-B14F-4D97-AF65-F5344CB8AC3E}">
        <p14:creationId xmlns:p14="http://schemas.microsoft.com/office/powerpoint/2010/main" val="4129698290"/>
      </p:ext>
    </p:extLst>
  </p:cSld>
  <p:clrMapOvr>
    <a:masterClrMapping/>
  </p:clrMapOvr>
  <p:transition spd="slow" advTm="8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90D2292-FC3C-4918-8A2F-F42A33437D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2A4AEB2-8F56-4B35-BF2F-A9EFCB7A6C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8A7E302-FF31-48F0-B3CA-DAC0BC888441}"/>
              </a:ext>
            </a:extLst>
          </p:cNvPr>
          <p:cNvSpPr>
            <a:spLocks noGrp="1" noChangeArrowheads="1"/>
          </p:cNvSpPr>
          <p:nvPr>
            <p:ph type="sldNum" sz="quarter" idx="12"/>
          </p:nvPr>
        </p:nvSpPr>
        <p:spPr>
          <a:ln/>
        </p:spPr>
        <p:txBody>
          <a:bodyPr/>
          <a:lstStyle>
            <a:lvl1pPr>
              <a:defRPr/>
            </a:lvl1pPr>
          </a:lstStyle>
          <a:p>
            <a:pPr>
              <a:defRPr/>
            </a:pPr>
            <a:fld id="{7662C877-A799-4B33-ADBB-B131D2DED87C}" type="slidenum">
              <a:rPr lang="en-US" altLang="en-US"/>
              <a:pPr>
                <a:defRPr/>
              </a:pPr>
              <a:t>‹#›</a:t>
            </a:fld>
            <a:endParaRPr lang="en-US" altLang="en-US"/>
          </a:p>
        </p:txBody>
      </p:sp>
    </p:spTree>
    <p:extLst>
      <p:ext uri="{BB962C8B-B14F-4D97-AF65-F5344CB8AC3E}">
        <p14:creationId xmlns:p14="http://schemas.microsoft.com/office/powerpoint/2010/main" val="2657364832"/>
      </p:ext>
    </p:extLst>
  </p:cSld>
  <p:clrMapOvr>
    <a:masterClrMapping/>
  </p:clrMapOvr>
  <p:transition spd="slow" advTm="8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D15C7F-077E-400B-8882-4D3E850E539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F97A6B-9049-4DA3-B5C9-B3D4BE9E5FE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2BD5D58-2209-47E6-B458-1A7A30DDEC65}"/>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a:defRPr/>
            </a:pPr>
            <a:endParaRPr lang="en-US" altLang="en-US"/>
          </a:p>
        </p:txBody>
      </p:sp>
      <p:sp>
        <p:nvSpPr>
          <p:cNvPr id="1029" name="Rectangle 5">
            <a:extLst>
              <a:ext uri="{FF2B5EF4-FFF2-40B4-BE49-F238E27FC236}">
                <a16:creationId xmlns:a16="http://schemas.microsoft.com/office/drawing/2014/main" id="{96D96012-808B-4736-9396-B5CA6F5CC4F0}"/>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a:defRPr/>
            </a:pPr>
            <a:endParaRPr lang="en-US" altLang="en-US"/>
          </a:p>
        </p:txBody>
      </p:sp>
      <p:sp>
        <p:nvSpPr>
          <p:cNvPr id="1030" name="Rectangle 6">
            <a:extLst>
              <a:ext uri="{FF2B5EF4-FFF2-40B4-BE49-F238E27FC236}">
                <a16:creationId xmlns:a16="http://schemas.microsoft.com/office/drawing/2014/main" id="{E67D9369-2D9D-41F3-92EB-519E3C4BBC1B}"/>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EED75028-5E7A-4FD2-8CC8-3F8DE3308A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9" r:id="rId1"/>
    <p:sldLayoutId id="214748423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40" r:id="rId12"/>
  </p:sldLayoutIdLst>
  <p:transition spd="slow" advTm="8000">
    <p:fade thruBlk="1"/>
  </p:transition>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parentcenterhub.org/disproportionality-in-special-educ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grpSp>
        <p:nvGrpSpPr>
          <p:cNvPr id="5134" name="Group 13" descr="Logo of the Center for Parent Information and Resources">
            <a:extLst>
              <a:ext uri="{FF2B5EF4-FFF2-40B4-BE49-F238E27FC236}">
                <a16:creationId xmlns:a16="http://schemas.microsoft.com/office/drawing/2014/main" id="{D4D4AD95-912D-48D1-8736-000F5A75291A}"/>
              </a:ext>
            </a:extLst>
          </p:cNvPr>
          <p:cNvGrpSpPr>
            <a:grpSpLocks/>
          </p:cNvGrpSpPr>
          <p:nvPr/>
        </p:nvGrpSpPr>
        <p:grpSpPr bwMode="auto">
          <a:xfrm>
            <a:off x="0" y="0"/>
            <a:ext cx="2563813" cy="1954213"/>
            <a:chOff x="0" y="0"/>
            <a:chExt cx="1920240" cy="1463040"/>
          </a:xfrm>
        </p:grpSpPr>
        <p:grpSp>
          <p:nvGrpSpPr>
            <p:cNvPr id="5136" name="Group 15">
              <a:extLst>
                <a:ext uri="{FF2B5EF4-FFF2-40B4-BE49-F238E27FC236}">
                  <a16:creationId xmlns:a16="http://schemas.microsoft.com/office/drawing/2014/main" id="{0FC4EEBB-36BB-41EF-AC9C-1A2C919186CA}"/>
                </a:ext>
              </a:extLst>
            </p:cNvPr>
            <p:cNvGrpSpPr>
              <a:grpSpLocks/>
            </p:cNvGrpSpPr>
            <p:nvPr/>
          </p:nvGrpSpPr>
          <p:grpSpPr bwMode="auto">
            <a:xfrm>
              <a:off x="0" y="0"/>
              <a:ext cx="1920240" cy="1463040"/>
              <a:chOff x="0" y="0"/>
              <a:chExt cx="1745386" cy="1872379"/>
            </a:xfrm>
          </p:grpSpPr>
          <p:sp>
            <p:nvSpPr>
              <p:cNvPr id="18" name="Teardrop 17">
                <a:extLst>
                  <a:ext uri="{FF2B5EF4-FFF2-40B4-BE49-F238E27FC236}">
                    <a16:creationId xmlns:a16="http://schemas.microsoft.com/office/drawing/2014/main" id="{9040476F-B015-4235-98CB-C204D638A6D0}"/>
                  </a:ext>
                </a:extLst>
              </p:cNvPr>
              <p:cNvSpPr/>
              <p:nvPr/>
            </p:nvSpPr>
            <p:spPr>
              <a:xfrm flipH="1">
                <a:off x="23776" y="0"/>
                <a:ext cx="1721610" cy="1872379"/>
              </a:xfrm>
              <a:prstGeom prst="teardrop">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 name="Teardrop 18">
                <a:extLst>
                  <a:ext uri="{FF2B5EF4-FFF2-40B4-BE49-F238E27FC236}">
                    <a16:creationId xmlns:a16="http://schemas.microsoft.com/office/drawing/2014/main" id="{51F88F99-2636-4067-A6C4-64E75D8A1ECA}"/>
                  </a:ext>
                </a:extLst>
              </p:cNvPr>
              <p:cNvSpPr/>
              <p:nvPr/>
            </p:nvSpPr>
            <p:spPr>
              <a:xfrm flipH="1">
                <a:off x="0" y="0"/>
                <a:ext cx="1721610" cy="178111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pic>
          <p:nvPicPr>
            <p:cNvPr id="5137" name="Picture 16">
              <a:extLst>
                <a:ext uri="{FF2B5EF4-FFF2-40B4-BE49-F238E27FC236}">
                  <a16:creationId xmlns:a16="http://schemas.microsoft.com/office/drawing/2014/main" id="{BFD05125-DC04-4B4E-9534-E1115F9B1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05" y="308758"/>
              <a:ext cx="153225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a:extLst>
              <a:ext uri="{FF2B5EF4-FFF2-40B4-BE49-F238E27FC236}">
                <a16:creationId xmlns:a16="http://schemas.microsoft.com/office/drawing/2014/main" id="{149258D1-C6F6-471A-AEE0-EBA1DE2AAF79}"/>
              </a:ext>
            </a:extLst>
          </p:cNvPr>
          <p:cNvSpPr>
            <a:spLocks noGrp="1" noChangeArrowheads="1"/>
          </p:cNvSpPr>
          <p:nvPr>
            <p:ph type="title"/>
          </p:nvPr>
        </p:nvSpPr>
        <p:spPr>
          <a:xfrm>
            <a:off x="2300288" y="839788"/>
            <a:ext cx="5486400" cy="1143000"/>
          </a:xfrm>
        </p:spPr>
        <p:txBody>
          <a:bodyPr/>
          <a:lstStyle/>
          <a:p>
            <a:pPr>
              <a:defRPr/>
            </a:pPr>
            <a:r>
              <a:rPr lang="en-US" altLang="en-US" sz="4800" dirty="0">
                <a:solidFill>
                  <a:schemeClr val="accent2">
                    <a:lumMod val="75000"/>
                  </a:schemeClr>
                </a:solidFill>
                <a:effectLst>
                  <a:outerShdw blurRad="38100" dist="38100" dir="2700000" algn="tl">
                    <a:srgbClr val="C0C0C0"/>
                  </a:outerShdw>
                </a:effectLst>
              </a:rPr>
              <a:t>D</a:t>
            </a:r>
            <a:r>
              <a:rPr lang="en-US" altLang="en-US" sz="4000" dirty="0">
                <a:solidFill>
                  <a:schemeClr val="accent2">
                    <a:lumMod val="75000"/>
                  </a:schemeClr>
                </a:solidFill>
                <a:effectLst>
                  <a:outerShdw blurRad="38100" dist="38100" dir="2700000" algn="tl">
                    <a:srgbClr val="C0C0C0"/>
                  </a:outerShdw>
                </a:effectLst>
              </a:rPr>
              <a:t>isproportionality</a:t>
            </a:r>
            <a:endParaRPr lang="en-US" altLang="en-US" sz="4000" dirty="0">
              <a:solidFill>
                <a:schemeClr val="accent2">
                  <a:lumMod val="75000"/>
                </a:schemeClr>
              </a:solidFill>
              <a:latin typeface="Arial" panose="020B0604020202020204" pitchFamily="34" charset="0"/>
            </a:endParaRPr>
          </a:p>
        </p:txBody>
      </p:sp>
      <p:sp>
        <p:nvSpPr>
          <p:cNvPr id="15" name="Rectangle 2">
            <a:extLst>
              <a:ext uri="{FF2B5EF4-FFF2-40B4-BE49-F238E27FC236}">
                <a16:creationId xmlns:a16="http://schemas.microsoft.com/office/drawing/2014/main" id="{417667A5-E288-4F36-9FEB-8285B8252459}"/>
              </a:ext>
              <a:ext uri="{C183D7F6-B498-43B3-948B-1728B52AA6E4}">
                <adec:decorative xmlns:adec="http://schemas.microsoft.com/office/drawing/2017/decorative" val="0"/>
              </a:ext>
            </a:extLst>
          </p:cNvPr>
          <p:cNvSpPr txBox="1">
            <a:spLocks noChangeArrowheads="1"/>
          </p:cNvSpPr>
          <p:nvPr/>
        </p:nvSpPr>
        <p:spPr bwMode="auto">
          <a:xfrm>
            <a:off x="2376488" y="5446713"/>
            <a:ext cx="5486400" cy="11430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3600" dirty="0">
                <a:solidFill>
                  <a:schemeClr val="accent2">
                    <a:lumMod val="75000"/>
                  </a:schemeClr>
                </a:solidFill>
                <a:effectLst>
                  <a:outerShdw blurRad="38100" dist="38100" dir="2700000" algn="tl">
                    <a:srgbClr val="C0C0C0"/>
                  </a:outerShdw>
                </a:effectLst>
                <a:latin typeface="Calibri" panose="020F0502020204030204" pitchFamily="34" charset="0"/>
              </a:rPr>
              <a:t>in Special Education</a:t>
            </a:r>
            <a:endParaRPr lang="en-US" altLang="en-US" sz="3600" dirty="0">
              <a:solidFill>
                <a:schemeClr val="accent2">
                  <a:lumMod val="75000"/>
                </a:schemeClr>
              </a:solidFill>
              <a:latin typeface="Arial" panose="020B0604020202020204" pitchFamily="34" charset="0"/>
            </a:endParaRPr>
          </a:p>
        </p:txBody>
      </p:sp>
      <p:sp>
        <p:nvSpPr>
          <p:cNvPr id="5132" name="Rectangle 14">
            <a:extLst>
              <a:ext uri="{FF2B5EF4-FFF2-40B4-BE49-F238E27FC236}">
                <a16:creationId xmlns:a16="http://schemas.microsoft.com/office/drawing/2014/main" id="{7DA9B00F-B066-492D-9EFE-E100506896C9}"/>
              </a:ext>
            </a:extLst>
          </p:cNvPr>
          <p:cNvSpPr>
            <a:spLocks noChangeArrowheads="1"/>
          </p:cNvSpPr>
          <p:nvPr/>
        </p:nvSpPr>
        <p:spPr bwMode="auto">
          <a:xfrm>
            <a:off x="5500688" y="5183188"/>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000" i="1">
                <a:solidFill>
                  <a:srgbClr val="FFFFCC"/>
                </a:solidFill>
              </a:rPr>
              <a:t>Produced by CPIR, 2020</a:t>
            </a:r>
            <a:endParaRPr lang="en-US" altLang="en-US" sz="2400">
              <a:solidFill>
                <a:srgbClr val="FFFFCC"/>
              </a:solidFill>
            </a:endParaRPr>
          </a:p>
        </p:txBody>
      </p:sp>
      <p:sp>
        <p:nvSpPr>
          <p:cNvPr id="5123" name="Line 3">
            <a:extLst>
              <a:ext uri="{FF2B5EF4-FFF2-40B4-BE49-F238E27FC236}">
                <a16:creationId xmlns:a16="http://schemas.microsoft.com/office/drawing/2014/main" id="{00A0C639-C30C-4998-84F7-E9E341819E36}"/>
              </a:ext>
              <a:ext uri="{C183D7F6-B498-43B3-948B-1728B52AA6E4}">
                <adec:decorative xmlns:adec="http://schemas.microsoft.com/office/drawing/2017/decorative" val="1"/>
              </a:ext>
            </a:extLst>
          </p:cNvPr>
          <p:cNvSpPr>
            <a:spLocks noChangeShapeType="1"/>
          </p:cNvSpPr>
          <p:nvPr/>
        </p:nvSpPr>
        <p:spPr bwMode="auto">
          <a:xfrm>
            <a:off x="2300288" y="1982788"/>
            <a:ext cx="5486400"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Line 4">
            <a:extLst>
              <a:ext uri="{FF2B5EF4-FFF2-40B4-BE49-F238E27FC236}">
                <a16:creationId xmlns:a16="http://schemas.microsoft.com/office/drawing/2014/main" id="{770E19F6-F10B-4DB6-9FBC-1B5B290556F9}"/>
              </a:ext>
              <a:ext uri="{C183D7F6-B498-43B3-948B-1728B52AA6E4}">
                <adec:decorative xmlns:adec="http://schemas.microsoft.com/office/drawing/2017/decorative" val="1"/>
              </a:ext>
            </a:extLst>
          </p:cNvPr>
          <p:cNvSpPr>
            <a:spLocks noChangeShapeType="1"/>
          </p:cNvSpPr>
          <p:nvPr/>
        </p:nvSpPr>
        <p:spPr bwMode="auto">
          <a:xfrm>
            <a:off x="2300288" y="5640388"/>
            <a:ext cx="5486400"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Line 7">
            <a:extLst>
              <a:ext uri="{FF2B5EF4-FFF2-40B4-BE49-F238E27FC236}">
                <a16:creationId xmlns:a16="http://schemas.microsoft.com/office/drawing/2014/main" id="{3C10AAA5-8E51-4401-8969-EF5E6CC36446}"/>
              </a:ext>
              <a:ext uri="{C183D7F6-B498-43B3-948B-1728B52AA6E4}">
                <adec:decorative xmlns:adec="http://schemas.microsoft.com/office/drawing/2017/decorative" val="1"/>
              </a:ext>
            </a:extLst>
          </p:cNvPr>
          <p:cNvSpPr>
            <a:spLocks noChangeShapeType="1"/>
          </p:cNvSpPr>
          <p:nvPr/>
        </p:nvSpPr>
        <p:spPr bwMode="auto">
          <a:xfrm>
            <a:off x="2300288" y="1982788"/>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6" name="Picture 8">
            <a:extLst>
              <a:ext uri="{FF2B5EF4-FFF2-40B4-BE49-F238E27FC236}">
                <a16:creationId xmlns:a16="http://schemas.microsoft.com/office/drawing/2014/main" id="{669B049C-48FA-4FF3-8639-8F480F7329C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088" y="2135188"/>
            <a:ext cx="22288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9">
            <a:extLst>
              <a:ext uri="{FF2B5EF4-FFF2-40B4-BE49-F238E27FC236}">
                <a16:creationId xmlns:a16="http://schemas.microsoft.com/office/drawing/2014/main" id="{E6C1D5BF-4DD4-4D07-BB39-10DFDFC6BC0B}"/>
              </a:ext>
              <a:ext uri="{C183D7F6-B498-43B3-948B-1728B52AA6E4}">
                <adec:decorative xmlns:adec="http://schemas.microsoft.com/office/drawing/2017/decorative" val="1"/>
              </a:ext>
            </a:extLst>
          </p:cNvPr>
          <p:cNvSpPr>
            <a:spLocks noChangeShapeType="1"/>
          </p:cNvSpPr>
          <p:nvPr/>
        </p:nvSpPr>
        <p:spPr bwMode="auto">
          <a:xfrm>
            <a:off x="8091488" y="2058988"/>
            <a:ext cx="0" cy="3429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10">
            <a:extLst>
              <a:ext uri="{FF2B5EF4-FFF2-40B4-BE49-F238E27FC236}">
                <a16:creationId xmlns:a16="http://schemas.microsoft.com/office/drawing/2014/main" id="{1D6AE7A6-338D-44B2-AA30-E15E4A512BAB}"/>
              </a:ext>
              <a:ext uri="{C183D7F6-B498-43B3-948B-1728B52AA6E4}">
                <adec:decorative xmlns:adec="http://schemas.microsoft.com/office/drawing/2017/decorative" val="1"/>
              </a:ext>
            </a:extLst>
          </p:cNvPr>
          <p:cNvSpPr>
            <a:spLocks noChangeShapeType="1"/>
          </p:cNvSpPr>
          <p:nvPr/>
        </p:nvSpPr>
        <p:spPr bwMode="auto">
          <a:xfrm>
            <a:off x="8320088" y="2135188"/>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11">
            <a:extLst>
              <a:ext uri="{FF2B5EF4-FFF2-40B4-BE49-F238E27FC236}">
                <a16:creationId xmlns:a16="http://schemas.microsoft.com/office/drawing/2014/main" id="{80422D9F-BC24-44C1-BB04-F7F5755FFB66}"/>
              </a:ext>
              <a:ext uri="{C183D7F6-B498-43B3-948B-1728B52AA6E4}">
                <adec:decorative xmlns:adec="http://schemas.microsoft.com/office/drawing/2017/decorative" val="1"/>
              </a:ext>
            </a:extLst>
          </p:cNvPr>
          <p:cNvSpPr>
            <a:spLocks noChangeShapeType="1"/>
          </p:cNvSpPr>
          <p:nvPr/>
        </p:nvSpPr>
        <p:spPr bwMode="auto">
          <a:xfrm>
            <a:off x="8548688" y="2211388"/>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12">
            <a:extLst>
              <a:ext uri="{FF2B5EF4-FFF2-40B4-BE49-F238E27FC236}">
                <a16:creationId xmlns:a16="http://schemas.microsoft.com/office/drawing/2014/main" id="{88B5E849-7A69-4746-A5EF-9D2A4F5D80B7}"/>
              </a:ext>
              <a:ext uri="{C183D7F6-B498-43B3-948B-1728B52AA6E4}">
                <adec:decorative xmlns:adec="http://schemas.microsoft.com/office/drawing/2017/decorative" val="1"/>
              </a:ext>
            </a:extLst>
          </p:cNvPr>
          <p:cNvSpPr>
            <a:spLocks noChangeShapeType="1"/>
          </p:cNvSpPr>
          <p:nvPr/>
        </p:nvSpPr>
        <p:spPr bwMode="auto">
          <a:xfrm>
            <a:off x="8777288" y="2363788"/>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31" name="Picture 13">
            <a:extLst>
              <a:ext uri="{FF2B5EF4-FFF2-40B4-BE49-F238E27FC236}">
                <a16:creationId xmlns:a16="http://schemas.microsoft.com/office/drawing/2014/main" id="{63BC51D0-A424-4CC4-B90B-E46C6B0C6E6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088" y="2135188"/>
            <a:ext cx="22288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Wave 19">
            <a:extLst>
              <a:ext uri="{FF2B5EF4-FFF2-40B4-BE49-F238E27FC236}">
                <a16:creationId xmlns:a16="http://schemas.microsoft.com/office/drawing/2014/main" id="{6ECF780A-E431-4AFF-989F-72DF1170CAEE}"/>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4601-BADC-4347-B04C-C81EA383842A}"/>
              </a:ext>
            </a:extLst>
          </p:cNvPr>
          <p:cNvSpPr>
            <a:spLocks noGrp="1"/>
          </p:cNvSpPr>
          <p:nvPr>
            <p:ph type="title"/>
          </p:nvPr>
        </p:nvSpPr>
        <p:spPr>
          <a:xfrm>
            <a:off x="533400" y="328612"/>
            <a:ext cx="7772400" cy="823910"/>
          </a:xfrm>
        </p:spPr>
        <p:txBody>
          <a:bodyPr/>
          <a:lstStyle/>
          <a:p>
            <a:pPr algn="l"/>
            <a:r>
              <a:rPr lang="en-US" sz="3200" b="1" dirty="0">
                <a:solidFill>
                  <a:schemeClr val="accent6">
                    <a:lumMod val="75000"/>
                  </a:schemeClr>
                </a:solidFill>
              </a:rPr>
              <a:t>In-School Concerns</a:t>
            </a:r>
          </a:p>
        </p:txBody>
      </p:sp>
      <p:sp>
        <p:nvSpPr>
          <p:cNvPr id="23554" name="Rectangle 1">
            <a:extLst>
              <a:ext uri="{FF2B5EF4-FFF2-40B4-BE49-F238E27FC236}">
                <a16:creationId xmlns:a16="http://schemas.microsoft.com/office/drawing/2014/main" id="{EABA8B2F-9873-4D40-90B1-9576207D3ADD}"/>
              </a:ext>
            </a:extLst>
          </p:cNvPr>
          <p:cNvSpPr>
            <a:spLocks noChangeArrowheads="1"/>
          </p:cNvSpPr>
          <p:nvPr/>
        </p:nvSpPr>
        <p:spPr bwMode="auto">
          <a:xfrm>
            <a:off x="782638" y="1585913"/>
            <a:ext cx="44799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2400" b="1" dirty="0">
                <a:cs typeface="Calibri" panose="020F0502020204030204" pitchFamily="34" charset="0"/>
              </a:rPr>
              <a:t>Students receiving special education services:</a:t>
            </a:r>
          </a:p>
        </p:txBody>
      </p:sp>
      <p:sp>
        <p:nvSpPr>
          <p:cNvPr id="7" name="Rectangle 6">
            <a:extLst>
              <a:ext uri="{FF2B5EF4-FFF2-40B4-BE49-F238E27FC236}">
                <a16:creationId xmlns:a16="http://schemas.microsoft.com/office/drawing/2014/main" id="{CDEA533E-E17F-44EF-82BB-F5F8204DB90A}"/>
              </a:ext>
            </a:extLst>
          </p:cNvPr>
          <p:cNvSpPr/>
          <p:nvPr/>
        </p:nvSpPr>
        <p:spPr>
          <a:xfrm>
            <a:off x="1219200" y="2767013"/>
            <a:ext cx="3144838" cy="3762375"/>
          </a:xfrm>
          <a:prstGeom prst="rect">
            <a:avLst/>
          </a:prstGeom>
        </p:spPr>
        <p:txBody>
          <a:bodyPr>
            <a:spAutoFit/>
          </a:bodyPr>
          <a:lstStyle/>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tend to </a:t>
            </a:r>
            <a:r>
              <a:rPr lang="en-US" sz="2000" b="1" i="1" dirty="0">
                <a:latin typeface="Calibri" panose="020F0502020204030204" pitchFamily="34" charset="0"/>
                <a:cs typeface="Calibri" panose="020F0502020204030204" pitchFamily="34" charset="0"/>
              </a:rPr>
              <a:t>remain</a:t>
            </a:r>
            <a:r>
              <a:rPr lang="en-US" sz="2000" dirty="0">
                <a:latin typeface="Calibri" panose="020F0502020204030204" pitchFamily="34" charset="0"/>
                <a:cs typeface="Calibri" panose="020F0502020204030204" pitchFamily="34" charset="0"/>
              </a:rPr>
              <a:t> in special education classes </a:t>
            </a:r>
          </a:p>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often encounter a limited, </a:t>
            </a:r>
            <a:r>
              <a:rPr lang="en-US" sz="2000" b="1" dirty="0">
                <a:latin typeface="Calibri" panose="020F0502020204030204" pitchFamily="34" charset="0"/>
                <a:cs typeface="Calibri" panose="020F0502020204030204" pitchFamily="34" charset="0"/>
              </a:rPr>
              <a:t>less rigorous </a:t>
            </a:r>
            <a:r>
              <a:rPr lang="en-US" sz="2000" dirty="0">
                <a:latin typeface="Calibri" panose="020F0502020204030204" pitchFamily="34" charset="0"/>
                <a:cs typeface="Calibri" panose="020F0502020204030204" pitchFamily="34" charset="0"/>
              </a:rPr>
              <a:t>curriculum</a:t>
            </a:r>
          </a:p>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have </a:t>
            </a:r>
            <a:r>
              <a:rPr lang="en-US" sz="2000" b="1" dirty="0">
                <a:latin typeface="Calibri" panose="020F0502020204030204" pitchFamily="34" charset="0"/>
                <a:cs typeface="Calibri" panose="020F0502020204030204" pitchFamily="34" charset="0"/>
              </a:rPr>
              <a:t>less access </a:t>
            </a:r>
            <a:r>
              <a:rPr lang="en-US" sz="2000" dirty="0">
                <a:latin typeface="Calibri" panose="020F0502020204030204" pitchFamily="34" charset="0"/>
                <a:cs typeface="Calibri" panose="020F0502020204030204" pitchFamily="34" charset="0"/>
              </a:rPr>
              <a:t>to academically able peers and their peers in general</a:t>
            </a:r>
          </a:p>
          <a:p>
            <a:pPr>
              <a:spcAft>
                <a:spcPts val="1800"/>
              </a:spcAft>
              <a:buClr>
                <a:srgbClr val="800000"/>
              </a:buClr>
              <a:buSzPct val="90000"/>
              <a:defRPr/>
            </a:pPr>
            <a:endParaRPr lang="en-US" sz="2000" b="1" baseline="30000" dirty="0">
              <a:latin typeface="Calibri" panose="020F0502020204030204" pitchFamily="34" charset="0"/>
              <a:cs typeface="Calibri" panose="020F0502020204030204" pitchFamily="34" charset="0"/>
            </a:endParaRPr>
          </a:p>
        </p:txBody>
      </p:sp>
      <p:sp>
        <p:nvSpPr>
          <p:cNvPr id="23559" name="Rectangle 17">
            <a:extLst>
              <a:ext uri="{FF2B5EF4-FFF2-40B4-BE49-F238E27FC236}">
                <a16:creationId xmlns:a16="http://schemas.microsoft.com/office/drawing/2014/main" id="{69C97CA6-C550-4BC4-B736-50774DB4989C}"/>
              </a:ext>
            </a:extLst>
          </p:cNvPr>
          <p:cNvSpPr>
            <a:spLocks noChangeArrowheads="1"/>
          </p:cNvSpPr>
          <p:nvPr/>
        </p:nvSpPr>
        <p:spPr bwMode="auto">
          <a:xfrm>
            <a:off x="5105400" y="4648200"/>
            <a:ext cx="3733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1800"/>
              </a:spcAft>
              <a:buClr>
                <a:srgbClr val="800000"/>
              </a:buClr>
              <a:buSzPct val="90000"/>
              <a:buFont typeface="Wingdings" panose="05000000000000000000" pitchFamily="2" charset="2"/>
              <a:buChar char="§"/>
            </a:pPr>
            <a:r>
              <a:rPr lang="en-US" altLang="en-US" sz="2000" dirty="0">
                <a:cs typeface="Calibri" panose="020F0502020204030204" pitchFamily="34" charset="0"/>
              </a:rPr>
              <a:t>may be </a:t>
            </a:r>
            <a:r>
              <a:rPr lang="en-US" altLang="en-US" sz="2000" b="1" dirty="0">
                <a:cs typeface="Calibri" panose="020F0502020204030204" pitchFamily="34" charset="0"/>
              </a:rPr>
              <a:t>stigmatized</a:t>
            </a:r>
            <a:r>
              <a:rPr lang="en-US" altLang="en-US" sz="2000" dirty="0">
                <a:cs typeface="Calibri" panose="020F0502020204030204" pitchFamily="34" charset="0"/>
              </a:rPr>
              <a:t> socially</a:t>
            </a:r>
          </a:p>
          <a:p>
            <a:pPr>
              <a:spcBef>
                <a:spcPct val="0"/>
              </a:spcBef>
              <a:spcAft>
                <a:spcPts val="1800"/>
              </a:spcAft>
              <a:buClr>
                <a:srgbClr val="800000"/>
              </a:buClr>
              <a:buSzPct val="90000"/>
              <a:buFont typeface="Wingdings" panose="05000000000000000000" pitchFamily="2" charset="2"/>
              <a:buChar char="§"/>
            </a:pPr>
            <a:r>
              <a:rPr lang="en-US" altLang="en-US" sz="2000" dirty="0">
                <a:cs typeface="Calibri" panose="020F0502020204030204" pitchFamily="34" charset="0"/>
              </a:rPr>
              <a:t>often become </a:t>
            </a:r>
            <a:r>
              <a:rPr lang="en-US" altLang="en-US" sz="2000" b="1" dirty="0">
                <a:cs typeface="Calibri" panose="020F0502020204030204" pitchFamily="34" charset="0"/>
              </a:rPr>
              <a:t>isolated</a:t>
            </a:r>
            <a:r>
              <a:rPr lang="en-US" altLang="en-US" sz="2000" dirty="0">
                <a:cs typeface="Calibri" panose="020F0502020204030204" pitchFamily="34" charset="0"/>
              </a:rPr>
              <a:t> from the “pulse” of school life and activities </a:t>
            </a:r>
            <a:r>
              <a:rPr lang="en-US" altLang="en-US" sz="2000" b="1" baseline="30000" dirty="0">
                <a:cs typeface="Calibri" panose="020F0502020204030204" pitchFamily="34" charset="0"/>
              </a:rPr>
              <a:t>8</a:t>
            </a:r>
          </a:p>
        </p:txBody>
      </p:sp>
      <p:pic>
        <p:nvPicPr>
          <p:cNvPr id="23557" name="Picture 14">
            <a:extLst>
              <a:ext uri="{FF2B5EF4-FFF2-40B4-BE49-F238E27FC236}">
                <a16:creationId xmlns:a16="http://schemas.microsoft.com/office/drawing/2014/main" id="{955FFE2A-D52A-4447-8C2C-1C6F5779D6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3725" y="1171575"/>
            <a:ext cx="28765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Line 3">
            <a:extLst>
              <a:ext uri="{FF2B5EF4-FFF2-40B4-BE49-F238E27FC236}">
                <a16:creationId xmlns:a16="http://schemas.microsoft.com/office/drawing/2014/main" id="{B8BB598D-F5E7-4D01-99C4-FC8D137BECEA}"/>
              </a:ext>
              <a:ext uri="{C183D7F6-B498-43B3-948B-1728B52AA6E4}">
                <adec:decorative xmlns:adec="http://schemas.microsoft.com/office/drawing/2017/decorative" val="1"/>
              </a:ext>
            </a:extLst>
          </p:cNvPr>
          <p:cNvSpPr>
            <a:spLocks noChangeShapeType="1"/>
          </p:cNvSpPr>
          <p:nvPr/>
        </p:nvSpPr>
        <p:spPr bwMode="auto">
          <a:xfrm>
            <a:off x="533400" y="1171575"/>
            <a:ext cx="8016875"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8" name="Wave 7">
            <a:extLst>
              <a:ext uri="{FF2B5EF4-FFF2-40B4-BE49-F238E27FC236}">
                <a16:creationId xmlns:a16="http://schemas.microsoft.com/office/drawing/2014/main" id="{4AF48254-3ECB-4F74-95EA-F160210DA342}"/>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17B4-C93C-4890-A4EF-BD3BB8E81A3F}"/>
              </a:ext>
            </a:extLst>
          </p:cNvPr>
          <p:cNvSpPr>
            <a:spLocks noGrp="1"/>
          </p:cNvSpPr>
          <p:nvPr>
            <p:ph type="title"/>
          </p:nvPr>
        </p:nvSpPr>
        <p:spPr>
          <a:xfrm>
            <a:off x="685800" y="609600"/>
            <a:ext cx="7772400" cy="457196"/>
          </a:xfrm>
        </p:spPr>
        <p:txBody>
          <a:bodyPr/>
          <a:lstStyle/>
          <a:p>
            <a:pPr rtl="0" eaLnBrk="0" fontAlgn="base" hangingPunct="0"/>
            <a:r>
              <a:rPr lang="en-US" sz="3200" kern="1200" dirty="0">
                <a:solidFill>
                  <a:srgbClr val="191966"/>
                </a:solidFill>
                <a:effectLst/>
                <a:ea typeface="+mn-ea"/>
                <a:cs typeface="Calibri" panose="020F0502020204030204" pitchFamily="34" charset="0"/>
              </a:rPr>
              <a:t>Being Suspended or Expelled from School</a:t>
            </a:r>
            <a:endParaRPr lang="en-US" sz="3200" dirty="0">
              <a:effectLst/>
              <a:cs typeface="Calibri" panose="020F0502020204030204" pitchFamily="34" charset="0"/>
            </a:endParaRPr>
          </a:p>
          <a:p>
            <a:endParaRPr lang="en-US" dirty="0"/>
          </a:p>
        </p:txBody>
      </p:sp>
      <p:sp>
        <p:nvSpPr>
          <p:cNvPr id="25603" name="Rectangle 6">
            <a:extLst>
              <a:ext uri="{FF2B5EF4-FFF2-40B4-BE49-F238E27FC236}">
                <a16:creationId xmlns:a16="http://schemas.microsoft.com/office/drawing/2014/main" id="{E03434F4-2395-4F90-A29E-B847FBAB1E6D}"/>
              </a:ext>
            </a:extLst>
          </p:cNvPr>
          <p:cNvSpPr>
            <a:spLocks noChangeArrowheads="1"/>
          </p:cNvSpPr>
          <p:nvPr/>
        </p:nvSpPr>
        <p:spPr bwMode="auto">
          <a:xfrm>
            <a:off x="990600" y="1827213"/>
            <a:ext cx="1746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1800"/>
              </a:spcAft>
              <a:buClr>
                <a:srgbClr val="800000"/>
              </a:buClr>
              <a:buSzPct val="90000"/>
              <a:buFontTx/>
              <a:buNone/>
            </a:pPr>
            <a:r>
              <a:rPr lang="en-US" altLang="en-US" sz="2000" b="1" dirty="0">
                <a:cs typeface="Calibri" panose="020F0502020204030204" pitchFamily="34" charset="0"/>
              </a:rPr>
              <a:t>Means </a:t>
            </a:r>
            <a:r>
              <a:rPr lang="en-US" altLang="en-US" sz="2000" b="1" dirty="0">
                <a:solidFill>
                  <a:srgbClr val="800000"/>
                </a:solidFill>
                <a:cs typeface="Calibri" panose="020F0502020204030204" pitchFamily="34" charset="0"/>
              </a:rPr>
              <a:t>lost</a:t>
            </a:r>
            <a:r>
              <a:rPr lang="en-US" altLang="en-US" sz="2000" b="1" dirty="0">
                <a:cs typeface="Calibri" panose="020F0502020204030204" pitchFamily="34" charset="0"/>
              </a:rPr>
              <a:t> classroom and learning time</a:t>
            </a:r>
            <a:endParaRPr lang="en-US" altLang="en-US" sz="2000" b="1" baseline="30000" dirty="0">
              <a:cs typeface="Calibri" panose="020F0502020204030204" pitchFamily="34" charset="0"/>
            </a:endParaRPr>
          </a:p>
        </p:txBody>
      </p:sp>
      <p:sp>
        <p:nvSpPr>
          <p:cNvPr id="25606" name="Rectangle 11">
            <a:extLst>
              <a:ext uri="{FF2B5EF4-FFF2-40B4-BE49-F238E27FC236}">
                <a16:creationId xmlns:a16="http://schemas.microsoft.com/office/drawing/2014/main" id="{D19318E6-9411-4B79-8AA3-63C50E2850B7}"/>
              </a:ext>
            </a:extLst>
          </p:cNvPr>
          <p:cNvSpPr>
            <a:spLocks noChangeArrowheads="1"/>
          </p:cNvSpPr>
          <p:nvPr/>
        </p:nvSpPr>
        <p:spPr bwMode="auto">
          <a:xfrm>
            <a:off x="990600" y="3376613"/>
            <a:ext cx="2298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1800"/>
              </a:spcAft>
              <a:buClr>
                <a:srgbClr val="800000"/>
              </a:buClr>
              <a:buSzPct val="90000"/>
              <a:buFontTx/>
              <a:buNone/>
            </a:pPr>
            <a:r>
              <a:rPr lang="en-US" altLang="en-US" sz="2000" b="1" dirty="0">
                <a:solidFill>
                  <a:srgbClr val="800000"/>
                </a:solidFill>
                <a:cs typeface="Calibri" panose="020F0502020204030204" pitchFamily="34" charset="0"/>
              </a:rPr>
              <a:t>Disconnects</a:t>
            </a:r>
            <a:r>
              <a:rPr lang="en-US" altLang="en-US" sz="2000" b="1" dirty="0">
                <a:cs typeface="Calibri" panose="020F0502020204030204" pitchFamily="34" charset="0"/>
              </a:rPr>
              <a:t> students from school</a:t>
            </a:r>
            <a:endParaRPr lang="en-US" altLang="en-US" sz="2000" b="1" baseline="30000" dirty="0">
              <a:cs typeface="Calibri" panose="020F0502020204030204" pitchFamily="34" charset="0"/>
            </a:endParaRPr>
          </a:p>
        </p:txBody>
      </p:sp>
      <p:sp>
        <p:nvSpPr>
          <p:cNvPr id="11" name="Rectangle 10">
            <a:extLst>
              <a:ext uri="{FF2B5EF4-FFF2-40B4-BE49-F238E27FC236}">
                <a16:creationId xmlns:a16="http://schemas.microsoft.com/office/drawing/2014/main" id="{E960AC6A-F70B-4243-A0DE-9E678DFC4464}"/>
              </a:ext>
            </a:extLst>
          </p:cNvPr>
          <p:cNvSpPr/>
          <p:nvPr/>
        </p:nvSpPr>
        <p:spPr>
          <a:xfrm>
            <a:off x="6096000" y="1827213"/>
            <a:ext cx="2514600" cy="4222750"/>
          </a:xfrm>
          <a:prstGeom prst="rect">
            <a:avLst/>
          </a:prstGeom>
        </p:spPr>
        <p:txBody>
          <a:bodyPr>
            <a:spAutoFit/>
          </a:bodyPr>
          <a:lstStyle/>
          <a:p>
            <a:pPr>
              <a:spcAft>
                <a:spcPts val="1800"/>
              </a:spcAft>
              <a:buClr>
                <a:srgbClr val="800000"/>
              </a:buClr>
              <a:buSzPct val="90000"/>
              <a:defRPr/>
            </a:pPr>
            <a:r>
              <a:rPr lang="en-US" sz="2000" b="1" dirty="0">
                <a:latin typeface="Calibri" panose="020F0502020204030204" pitchFamily="34" charset="0"/>
                <a:cs typeface="Calibri" panose="020F0502020204030204" pitchFamily="34" charset="0"/>
              </a:rPr>
              <a:t>Increases likelihood of:</a:t>
            </a:r>
          </a:p>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being retained a grade</a:t>
            </a:r>
          </a:p>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landing in the juvenile justice system</a:t>
            </a:r>
          </a:p>
          <a:p>
            <a:pPr marL="342900" indent="-342900">
              <a:spcAft>
                <a:spcPts val="1800"/>
              </a:spcAft>
              <a:buClr>
                <a:srgbClr val="800000"/>
              </a:buClr>
              <a:buSzPct val="90000"/>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dropping out</a:t>
            </a:r>
            <a:r>
              <a:rPr lang="en-US" sz="2000" b="1" baseline="30000" dirty="0">
                <a:latin typeface="Calibri" panose="020F0502020204030204" pitchFamily="34" charset="0"/>
                <a:cs typeface="Calibri" panose="020F0502020204030204" pitchFamily="34" charset="0"/>
              </a:rPr>
              <a:t>9</a:t>
            </a:r>
            <a:r>
              <a:rPr lang="en-US" sz="2000" dirty="0">
                <a:latin typeface="Calibri" panose="020F0502020204030204" pitchFamily="34" charset="0"/>
                <a:cs typeface="Calibri" panose="020F0502020204030204" pitchFamily="34" charset="0"/>
              </a:rPr>
              <a:t> </a:t>
            </a:r>
          </a:p>
          <a:p>
            <a:pPr marL="342900" indent="-342900">
              <a:spcAft>
                <a:spcPts val="1800"/>
              </a:spcAft>
              <a:buClr>
                <a:srgbClr val="800000"/>
              </a:buClr>
              <a:buSzPct val="90000"/>
              <a:buFont typeface="Wingdings" panose="05000000000000000000" pitchFamily="2" charset="2"/>
              <a:buChar char="§"/>
              <a:defRPr/>
            </a:pPr>
            <a:endParaRPr lang="en-US" sz="2000" dirty="0">
              <a:latin typeface="Calibri" panose="020F0502020204030204" pitchFamily="34" charset="0"/>
              <a:cs typeface="Calibri" panose="020F0502020204030204" pitchFamily="34" charset="0"/>
            </a:endParaRPr>
          </a:p>
          <a:p>
            <a:pPr>
              <a:spcAft>
                <a:spcPts val="1800"/>
              </a:spcAft>
              <a:buClr>
                <a:srgbClr val="800000"/>
              </a:buClr>
              <a:buSzPct val="90000"/>
              <a:defRPr/>
            </a:pPr>
            <a:endParaRPr lang="en-US" sz="2000" b="1" baseline="30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A7729B7-D428-4822-B823-FB8988F7C622}"/>
              </a:ext>
              <a:ext uri="{C183D7F6-B498-43B3-948B-1728B52AA6E4}">
                <adec:decorative xmlns:adec="http://schemas.microsoft.com/office/drawing/2017/decorative" val="1"/>
              </a:ext>
            </a:extLst>
          </p:cNvPr>
          <p:cNvPicPr>
            <a:picLocks noChangeAspect="1"/>
          </p:cNvPicPr>
          <p:nvPr/>
        </p:nvPicPr>
        <p:blipFill>
          <a:blip r:embed="rId3" cstate="email"/>
          <a:stretch>
            <a:fillRect/>
          </a:stretch>
        </p:blipFill>
        <p:spPr>
          <a:xfrm>
            <a:off x="3235325" y="1371600"/>
            <a:ext cx="2438400" cy="3667125"/>
          </a:xfrm>
          <a:prstGeom prst="rect">
            <a:avLst/>
          </a:prstGeom>
          <a:ln>
            <a:solidFill>
              <a:srgbClr val="800000"/>
            </a:solidFill>
          </a:ln>
          <a:effectLst>
            <a:outerShdw blurRad="50800" dist="38100" dir="2700000" algn="tl" rotWithShape="0">
              <a:prstClr val="black">
                <a:alpha val="40000"/>
              </a:prstClr>
            </a:outerShdw>
          </a:effectLst>
        </p:spPr>
      </p:pic>
      <p:sp>
        <p:nvSpPr>
          <p:cNvPr id="8" name="Line 3">
            <a:extLst>
              <a:ext uri="{FF2B5EF4-FFF2-40B4-BE49-F238E27FC236}">
                <a16:creationId xmlns:a16="http://schemas.microsoft.com/office/drawing/2014/main" id="{C9ED073E-63D4-46C1-8548-21B1228DF571}"/>
              </a:ext>
              <a:ext uri="{C183D7F6-B498-43B3-948B-1728B52AA6E4}">
                <adec:decorative xmlns:adec="http://schemas.microsoft.com/office/drawing/2017/decorative" val="1"/>
              </a:ext>
            </a:extLst>
          </p:cNvPr>
          <p:cNvSpPr>
            <a:spLocks noChangeShapeType="1"/>
          </p:cNvSpPr>
          <p:nvPr/>
        </p:nvSpPr>
        <p:spPr bwMode="auto">
          <a:xfrm>
            <a:off x="447675" y="838200"/>
            <a:ext cx="8016875"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9" name="Wave 8">
            <a:extLst>
              <a:ext uri="{FF2B5EF4-FFF2-40B4-BE49-F238E27FC236}">
                <a16:creationId xmlns:a16="http://schemas.microsoft.com/office/drawing/2014/main" id="{F0F34E8F-34C9-4F1C-9D92-C8F6F7702561}"/>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A490C-2A2A-4049-8D47-95135155F443}"/>
              </a:ext>
            </a:extLst>
          </p:cNvPr>
          <p:cNvSpPr>
            <a:spLocks noGrp="1"/>
          </p:cNvSpPr>
          <p:nvPr>
            <p:ph type="title"/>
          </p:nvPr>
        </p:nvSpPr>
        <p:spPr>
          <a:xfrm>
            <a:off x="1302544" y="381000"/>
            <a:ext cx="7772400" cy="1143000"/>
          </a:xfrm>
        </p:spPr>
        <p:txBody>
          <a:bodyPr/>
          <a:lstStyle/>
          <a:p>
            <a:r>
              <a:rPr lang="en-US" sz="3200" dirty="0">
                <a:solidFill>
                  <a:schemeClr val="accent6">
                    <a:lumMod val="75000"/>
                  </a:schemeClr>
                </a:solidFill>
              </a:rPr>
              <a:t>Lifelong Consequences</a:t>
            </a:r>
          </a:p>
        </p:txBody>
      </p:sp>
      <p:sp>
        <p:nvSpPr>
          <p:cNvPr id="5" name="Rectangle 7">
            <a:extLst>
              <a:ext uri="{FF2B5EF4-FFF2-40B4-BE49-F238E27FC236}">
                <a16:creationId xmlns:a16="http://schemas.microsoft.com/office/drawing/2014/main" id="{C9A33E67-A521-43C3-B39F-9D8D069DE9EA}"/>
              </a:ext>
            </a:extLst>
          </p:cNvPr>
          <p:cNvSpPr>
            <a:spLocks noChangeArrowheads="1"/>
          </p:cNvSpPr>
          <p:nvPr/>
        </p:nvSpPr>
        <p:spPr bwMode="auto">
          <a:xfrm>
            <a:off x="1066800" y="2514600"/>
            <a:ext cx="7010400" cy="533400"/>
          </a:xfrm>
          <a:prstGeom prst="rect">
            <a:avLst/>
          </a:prstGeom>
          <a:noFill/>
          <a:ln>
            <a:noFill/>
          </a:ln>
          <a:effectLst/>
        </p:spPr>
        <p:txBody>
          <a:bodyPr/>
          <a:lstStyle>
            <a:lvl1pPr marL="342900" indent="158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indent="0" algn="ctr">
              <a:lnSpc>
                <a:spcPct val="150000"/>
              </a:lnSpc>
              <a:buFontTx/>
              <a:buNone/>
              <a:defRPr/>
            </a:pPr>
            <a:r>
              <a:rPr lang="en-US" sz="2400" b="1" dirty="0">
                <a:latin typeface="Calibri" panose="020F0502020204030204" pitchFamily="34" charset="0"/>
                <a:cs typeface="Calibri" panose="020F0502020204030204" pitchFamily="34" charset="0"/>
              </a:rPr>
              <a:t>“The disproportionate placement of African American (and Latino and Native American) students in special education programs </a:t>
            </a:r>
            <a:r>
              <a:rPr lang="en-US" sz="2400" b="1" dirty="0">
                <a:solidFill>
                  <a:srgbClr val="800000"/>
                </a:solidFill>
                <a:latin typeface="Calibri" panose="020F0502020204030204" pitchFamily="34" charset="0"/>
                <a:cs typeface="Calibri" panose="020F0502020204030204" pitchFamily="34" charset="0"/>
              </a:rPr>
              <a:t>reverberates throughout the lifespan</a:t>
            </a:r>
            <a:r>
              <a:rPr lang="en-US" sz="2400" b="1" dirty="0">
                <a:latin typeface="Calibri" panose="020F0502020204030204" pitchFamily="34" charset="0"/>
                <a:cs typeface="Calibri" panose="020F0502020204030204" pitchFamily="34" charset="0"/>
              </a:rPr>
              <a:t>”</a:t>
            </a:r>
            <a:endParaRPr lang="en-US" altLang="en-US" sz="20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 name="Rectangle 7">
            <a:extLst>
              <a:ext uri="{FF2B5EF4-FFF2-40B4-BE49-F238E27FC236}">
                <a16:creationId xmlns:a16="http://schemas.microsoft.com/office/drawing/2014/main" id="{EEE12B9A-4712-4BA6-917A-26D4A8D9E3A3}"/>
              </a:ext>
            </a:extLst>
          </p:cNvPr>
          <p:cNvSpPr>
            <a:spLocks noChangeArrowheads="1"/>
          </p:cNvSpPr>
          <p:nvPr/>
        </p:nvSpPr>
        <p:spPr bwMode="auto">
          <a:xfrm>
            <a:off x="4762500" y="5334000"/>
            <a:ext cx="2971800" cy="533400"/>
          </a:xfrm>
          <a:prstGeom prst="rect">
            <a:avLst/>
          </a:prstGeom>
          <a:noFill/>
          <a:ln>
            <a:noFill/>
          </a:ln>
          <a:effectLst/>
        </p:spPr>
        <p:txBody>
          <a:bodyPr/>
          <a:lstStyle>
            <a:lvl1pPr marL="342900" indent="158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ts val="0"/>
              </a:spcBef>
              <a:buFontTx/>
              <a:buNone/>
              <a:defRPr/>
            </a:pPr>
            <a:r>
              <a:rPr lang="en-US" sz="2000" dirty="0">
                <a:latin typeface="Calibri" panose="020F0502020204030204" pitchFamily="34" charset="0"/>
                <a:cs typeface="Calibri" panose="020F0502020204030204" pitchFamily="34" charset="0"/>
              </a:rPr>
              <a:t>The Association of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Black Psychologists</a:t>
            </a:r>
            <a:r>
              <a:rPr lang="en-US" sz="2000" b="1" baseline="30000" dirty="0">
                <a:latin typeface="Calibri" panose="020F0502020204030204" pitchFamily="34" charset="0"/>
                <a:cs typeface="Calibri" panose="020F0502020204030204" pitchFamily="34" charset="0"/>
              </a:rPr>
              <a:t>10</a:t>
            </a:r>
            <a:endParaRPr lang="en-US" altLang="en-US" sz="2000" b="1" baseline="3000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27653" name="Picture 6">
            <a:extLst>
              <a:ext uri="{FF2B5EF4-FFF2-40B4-BE49-F238E27FC236}">
                <a16:creationId xmlns:a16="http://schemas.microsoft.com/office/drawing/2014/main" id="{73D82FB7-CA2F-45A2-9CCD-674FE83DFE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563" y="799193"/>
            <a:ext cx="16097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ave 6">
            <a:extLst>
              <a:ext uri="{FF2B5EF4-FFF2-40B4-BE49-F238E27FC236}">
                <a16:creationId xmlns:a16="http://schemas.microsoft.com/office/drawing/2014/main" id="{4D1B71A7-9746-4E3E-961A-FD9FEE280BEA}"/>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ine 3">
            <a:extLst>
              <a:ext uri="{FF2B5EF4-FFF2-40B4-BE49-F238E27FC236}">
                <a16:creationId xmlns:a16="http://schemas.microsoft.com/office/drawing/2014/main" id="{C841C5E7-151D-43A9-8DFB-C7F528C87276}"/>
              </a:ext>
              <a:ext uri="{C183D7F6-B498-43B3-948B-1728B52AA6E4}">
                <adec:decorative xmlns:adec="http://schemas.microsoft.com/office/drawing/2017/decorative" val="1"/>
              </a:ext>
            </a:extLst>
          </p:cNvPr>
          <p:cNvSpPr>
            <a:spLocks noChangeShapeType="1"/>
          </p:cNvSpPr>
          <p:nvPr/>
        </p:nvSpPr>
        <p:spPr bwMode="auto">
          <a:xfrm>
            <a:off x="3124200" y="1295400"/>
            <a:ext cx="4130675"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8195" name="Line 3">
            <a:extLst>
              <a:ext uri="{FF2B5EF4-FFF2-40B4-BE49-F238E27FC236}">
                <a16:creationId xmlns:a16="http://schemas.microsoft.com/office/drawing/2014/main" id="{17367941-922B-4B1E-A796-904B4D9657E3}"/>
              </a:ext>
              <a:ext uri="{C183D7F6-B498-43B3-948B-1728B52AA6E4}">
                <adec:decorative xmlns:adec="http://schemas.microsoft.com/office/drawing/2017/decorative" val="1"/>
              </a:ext>
            </a:extLst>
          </p:cNvPr>
          <p:cNvSpPr>
            <a:spLocks noChangeShapeType="1"/>
          </p:cNvSpPr>
          <p:nvPr/>
        </p:nvSpPr>
        <p:spPr bwMode="auto">
          <a:xfrm>
            <a:off x="876300" y="5029200"/>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28EF8FCB-55EF-4F65-AD83-207798B4B03C}"/>
              </a:ext>
            </a:extLst>
          </p:cNvPr>
          <p:cNvSpPr>
            <a:spLocks noGrp="1" noChangeArrowheads="1"/>
          </p:cNvSpPr>
          <p:nvPr>
            <p:ph type="title"/>
          </p:nvPr>
        </p:nvSpPr>
        <p:spPr>
          <a:xfrm>
            <a:off x="2341563" y="201613"/>
            <a:ext cx="4800600" cy="762000"/>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Post-School Consequences</a:t>
            </a:r>
            <a:endParaRPr lang="en-US" altLang="en-US" dirty="0">
              <a:solidFill>
                <a:schemeClr val="accent2">
                  <a:lumMod val="50000"/>
                </a:schemeClr>
              </a:solidFill>
              <a:latin typeface="Arial" panose="020B0604020202020204" pitchFamily="34" charset="0"/>
            </a:endParaRPr>
          </a:p>
        </p:txBody>
      </p:sp>
      <p:sp>
        <p:nvSpPr>
          <p:cNvPr id="29704" name="Rectangle 4">
            <a:extLst>
              <a:ext uri="{FF2B5EF4-FFF2-40B4-BE49-F238E27FC236}">
                <a16:creationId xmlns:a16="http://schemas.microsoft.com/office/drawing/2014/main" id="{072D2282-C208-4D34-A941-524E52178031}"/>
              </a:ext>
            </a:extLst>
          </p:cNvPr>
          <p:cNvSpPr txBox="1">
            <a:spLocks noChangeArrowheads="1"/>
          </p:cNvSpPr>
          <p:nvPr/>
        </p:nvSpPr>
        <p:spPr bwMode="auto">
          <a:xfrm>
            <a:off x="685800" y="1306513"/>
            <a:ext cx="236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Clr>
                <a:srgbClr val="800000"/>
              </a:buClr>
              <a:buSzPct val="90000"/>
              <a:buFontTx/>
              <a:buNone/>
            </a:pPr>
            <a:r>
              <a:rPr lang="en-US" altLang="en-US" sz="2400">
                <a:solidFill>
                  <a:srgbClr val="800000"/>
                </a:solidFill>
              </a:rPr>
              <a:t>Dropout Rates</a:t>
            </a:r>
          </a:p>
        </p:txBody>
      </p:sp>
      <p:sp>
        <p:nvSpPr>
          <p:cNvPr id="29698" name="Rectangle 4">
            <a:extLst>
              <a:ext uri="{FF2B5EF4-FFF2-40B4-BE49-F238E27FC236}">
                <a16:creationId xmlns:a16="http://schemas.microsoft.com/office/drawing/2014/main" id="{F4633307-FC88-4AAF-B003-96D23E9BEB03}"/>
              </a:ext>
            </a:extLst>
          </p:cNvPr>
          <p:cNvSpPr>
            <a:spLocks noGrp="1" noChangeArrowheads="1"/>
          </p:cNvSpPr>
          <p:nvPr>
            <p:ph type="body" sz="half" idx="1"/>
          </p:nvPr>
        </p:nvSpPr>
        <p:spPr>
          <a:xfrm>
            <a:off x="3733800" y="1227138"/>
            <a:ext cx="4572000" cy="914400"/>
          </a:xfrm>
        </p:spPr>
        <p:txBody>
          <a:bodyPr/>
          <a:lstStyle/>
          <a:p>
            <a:pPr>
              <a:buClr>
                <a:srgbClr val="800000"/>
              </a:buClr>
              <a:buSzPct val="90000"/>
              <a:buFont typeface="Wingdings" panose="05000000000000000000" pitchFamily="2" charset="2"/>
              <a:buChar char="§"/>
            </a:pPr>
            <a:r>
              <a:rPr lang="en-US" altLang="en-US" sz="2000" dirty="0"/>
              <a:t>African American, Hispanic/Latino, and Native American students are disproportionately represented among the nation’s dropouts</a:t>
            </a:r>
            <a:r>
              <a:rPr lang="en-US" altLang="en-US" sz="2000" b="1" baseline="30000" dirty="0">
                <a:cs typeface="Calibri" panose="020F0502020204030204" pitchFamily="34" charset="0"/>
              </a:rPr>
              <a:t>11</a:t>
            </a:r>
            <a:endParaRPr lang="en-US" altLang="en-US" sz="2000" dirty="0"/>
          </a:p>
          <a:p>
            <a:pPr>
              <a:buClr>
                <a:srgbClr val="800000"/>
              </a:buClr>
              <a:buSzPct val="90000"/>
              <a:buFont typeface="Wingdings" panose="05000000000000000000" pitchFamily="2" charset="2"/>
              <a:buChar char="§"/>
            </a:pPr>
            <a:endParaRPr lang="en-US" altLang="en-US" sz="2000" dirty="0"/>
          </a:p>
          <a:p>
            <a:pPr>
              <a:buClr>
                <a:srgbClr val="800000"/>
              </a:buClr>
              <a:buSzPct val="90000"/>
              <a:buFont typeface="Wingdings" panose="05000000000000000000" pitchFamily="2" charset="2"/>
              <a:buChar char="§"/>
            </a:pPr>
            <a:endParaRPr lang="en-US" altLang="en-US" sz="2000" dirty="0"/>
          </a:p>
        </p:txBody>
      </p:sp>
      <p:sp>
        <p:nvSpPr>
          <p:cNvPr id="29707" name="Freeform: Shape 42" descr="dividing line beginning section below it of those &quot;unemployed but not in school (18-24 year olds)&quot;">
            <a:extLst>
              <a:ext uri="{FF2B5EF4-FFF2-40B4-BE49-F238E27FC236}">
                <a16:creationId xmlns:a16="http://schemas.microsoft.com/office/drawing/2014/main" id="{D3FFB1C8-228D-498C-9665-42A0FF9E6C0C}"/>
              </a:ext>
              <a:ext uri="{C183D7F6-B498-43B3-948B-1728B52AA6E4}">
                <adec:decorative xmlns:adec="http://schemas.microsoft.com/office/drawing/2017/decorative" val="0"/>
              </a:ext>
            </a:extLst>
          </p:cNvPr>
          <p:cNvSpPr>
            <a:spLocks/>
          </p:cNvSpPr>
          <p:nvPr/>
        </p:nvSpPr>
        <p:spPr bwMode="auto">
          <a:xfrm>
            <a:off x="266700" y="2517775"/>
            <a:ext cx="8732838" cy="130175"/>
          </a:xfrm>
          <a:custGeom>
            <a:avLst/>
            <a:gdLst>
              <a:gd name="T0" fmla="*/ 142884 w 8660971"/>
              <a:gd name="T1" fmla="*/ 0 h 871268"/>
              <a:gd name="T2" fmla="*/ 631059 w 8660971"/>
              <a:gd name="T3" fmla="*/ 0 h 871268"/>
              <a:gd name="T4" fmla="*/ 1000172 w 8660971"/>
              <a:gd name="T5" fmla="*/ 0 h 871268"/>
              <a:gd name="T6" fmla="*/ 1345466 w 8660971"/>
              <a:gd name="T7" fmla="*/ 0 h 871268"/>
              <a:gd name="T8" fmla="*/ 1524067 w 8660971"/>
              <a:gd name="T9" fmla="*/ 0 h 871268"/>
              <a:gd name="T10" fmla="*/ 1643135 w 8660971"/>
              <a:gd name="T11" fmla="*/ 0 h 871268"/>
              <a:gd name="T12" fmla="*/ 1786017 w 8660971"/>
              <a:gd name="T13" fmla="*/ 0 h 871268"/>
              <a:gd name="T14" fmla="*/ 1940805 w 8660971"/>
              <a:gd name="T15" fmla="*/ 0 h 871268"/>
              <a:gd name="T16" fmla="*/ 2071778 w 8660971"/>
              <a:gd name="T17" fmla="*/ 0 h 871268"/>
              <a:gd name="T18" fmla="*/ 2262289 w 8660971"/>
              <a:gd name="T19" fmla="*/ 0 h 871268"/>
              <a:gd name="T20" fmla="*/ 2417076 w 8660971"/>
              <a:gd name="T21" fmla="*/ 0 h 871268"/>
              <a:gd name="T22" fmla="*/ 2667113 w 8660971"/>
              <a:gd name="T23" fmla="*/ 0 h 871268"/>
              <a:gd name="T24" fmla="*/ 3845890 w 8660971"/>
              <a:gd name="T25" fmla="*/ 0 h 871268"/>
              <a:gd name="T26" fmla="*/ 4095935 w 8660971"/>
              <a:gd name="T27" fmla="*/ 0 h 871268"/>
              <a:gd name="T28" fmla="*/ 4429327 w 8660971"/>
              <a:gd name="T29" fmla="*/ 0 h 871268"/>
              <a:gd name="T30" fmla="*/ 4619829 w 8660971"/>
              <a:gd name="T31" fmla="*/ 0 h 871268"/>
              <a:gd name="T32" fmla="*/ 5000850 w 8660971"/>
              <a:gd name="T33" fmla="*/ 0 h 871268"/>
              <a:gd name="T34" fmla="*/ 5715258 w 8660971"/>
              <a:gd name="T35" fmla="*/ 0 h 871268"/>
              <a:gd name="T36" fmla="*/ 5917668 w 8660971"/>
              <a:gd name="T37" fmla="*/ 0 h 871268"/>
              <a:gd name="T38" fmla="*/ 6262963 w 8660971"/>
              <a:gd name="T39" fmla="*/ 0 h 871268"/>
              <a:gd name="T40" fmla="*/ 6358220 w 8660971"/>
              <a:gd name="T41" fmla="*/ 0 h 871268"/>
              <a:gd name="T42" fmla="*/ 6846401 w 8660971"/>
              <a:gd name="T43" fmla="*/ 0 h 871268"/>
              <a:gd name="T44" fmla="*/ 7060719 w 8660971"/>
              <a:gd name="T45" fmla="*/ 0 h 871268"/>
              <a:gd name="T46" fmla="*/ 8084705 w 8660971"/>
              <a:gd name="T47" fmla="*/ 0 h 871268"/>
              <a:gd name="T48" fmla="*/ 8572881 w 8660971"/>
              <a:gd name="T49" fmla="*/ 0 h 871268"/>
              <a:gd name="T50" fmla="*/ 8989621 w 8660971"/>
              <a:gd name="T51" fmla="*/ 0 h 871268"/>
              <a:gd name="T52" fmla="*/ 9561148 w 8660971"/>
              <a:gd name="T53" fmla="*/ 0 h 871268"/>
              <a:gd name="T54" fmla="*/ 9858813 w 8660971"/>
              <a:gd name="T55" fmla="*/ 0 h 871268"/>
              <a:gd name="T56" fmla="*/ 9989791 w 8660971"/>
              <a:gd name="T57" fmla="*/ 0 h 871268"/>
              <a:gd name="T58" fmla="*/ 10239832 w 8660971"/>
              <a:gd name="T59" fmla="*/ 0 h 871268"/>
              <a:gd name="T60" fmla="*/ 10489875 w 8660971"/>
              <a:gd name="T61" fmla="*/ 0 h 871268"/>
              <a:gd name="T62" fmla="*/ 10823262 w 8660971"/>
              <a:gd name="T63" fmla="*/ 0 h 871268"/>
              <a:gd name="T64" fmla="*/ 10894703 w 8660971"/>
              <a:gd name="T65" fmla="*/ 0 h 871268"/>
              <a:gd name="T66" fmla="*/ 10978053 w 8660971"/>
              <a:gd name="T67" fmla="*/ 0 h 871268"/>
              <a:gd name="T68" fmla="*/ 11037586 w 8660971"/>
              <a:gd name="T69" fmla="*/ 0 h 871268"/>
              <a:gd name="T70" fmla="*/ 11192373 w 8660971"/>
              <a:gd name="T71" fmla="*/ 0 h 871268"/>
              <a:gd name="T72" fmla="*/ 11251911 w 8660971"/>
              <a:gd name="T73" fmla="*/ 0 h 871268"/>
              <a:gd name="T74" fmla="*/ 11323349 w 8660971"/>
              <a:gd name="T75" fmla="*/ 0 h 871268"/>
              <a:gd name="T76" fmla="*/ 11418597 w 8660971"/>
              <a:gd name="T77" fmla="*/ 0 h 871268"/>
              <a:gd name="T78" fmla="*/ 11478133 w 8660971"/>
              <a:gd name="T79" fmla="*/ 0 h 871268"/>
              <a:gd name="T80" fmla="*/ 11525761 w 8660971"/>
              <a:gd name="T81" fmla="*/ 0 h 871268"/>
              <a:gd name="T82" fmla="*/ 11561480 w 8660971"/>
              <a:gd name="T83" fmla="*/ 0 h 871268"/>
              <a:gd name="T84" fmla="*/ 11680550 w 8660971"/>
              <a:gd name="T85" fmla="*/ 0 h 871268"/>
              <a:gd name="T86" fmla="*/ 11799617 w 8660971"/>
              <a:gd name="T87" fmla="*/ 0 h 871268"/>
              <a:gd name="T88" fmla="*/ 11859152 w 8660971"/>
              <a:gd name="T89" fmla="*/ 0 h 871268"/>
              <a:gd name="T90" fmla="*/ 11918684 w 8660971"/>
              <a:gd name="T91" fmla="*/ 0 h 871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60971" h="871268">
                <a:moveTo>
                  <a:pt x="0" y="828136"/>
                </a:moveTo>
                <a:cubicBezTo>
                  <a:pt x="86212" y="810892"/>
                  <a:pt x="-3475" y="828001"/>
                  <a:pt x="103517" y="810883"/>
                </a:cubicBezTo>
                <a:lnTo>
                  <a:pt x="258793" y="785004"/>
                </a:lnTo>
                <a:cubicBezTo>
                  <a:pt x="327887" y="761972"/>
                  <a:pt x="379968" y="743927"/>
                  <a:pt x="457200" y="724619"/>
                </a:cubicBezTo>
                <a:cubicBezTo>
                  <a:pt x="480204" y="718868"/>
                  <a:pt x="502931" y="711872"/>
                  <a:pt x="526211" y="707366"/>
                </a:cubicBezTo>
                <a:cubicBezTo>
                  <a:pt x="592117" y="694610"/>
                  <a:pt x="658512" y="684526"/>
                  <a:pt x="724619" y="672860"/>
                </a:cubicBezTo>
                <a:cubicBezTo>
                  <a:pt x="756279" y="667273"/>
                  <a:pt x="788127" y="662581"/>
                  <a:pt x="819510" y="655607"/>
                </a:cubicBezTo>
                <a:cubicBezTo>
                  <a:pt x="871268" y="644105"/>
                  <a:pt x="923347" y="633962"/>
                  <a:pt x="974785" y="621102"/>
                </a:cubicBezTo>
                <a:cubicBezTo>
                  <a:pt x="997789" y="615351"/>
                  <a:pt x="1020545" y="608499"/>
                  <a:pt x="1043796" y="603849"/>
                </a:cubicBezTo>
                <a:cubicBezTo>
                  <a:pt x="1063734" y="599861"/>
                  <a:pt x="1084053" y="598098"/>
                  <a:pt x="1104181" y="595223"/>
                </a:cubicBezTo>
                <a:cubicBezTo>
                  <a:pt x="1121434" y="589472"/>
                  <a:pt x="1138521" y="583196"/>
                  <a:pt x="1155940" y="577970"/>
                </a:cubicBezTo>
                <a:cubicBezTo>
                  <a:pt x="1167296" y="574563"/>
                  <a:pt x="1179548" y="574013"/>
                  <a:pt x="1190445" y="569343"/>
                </a:cubicBezTo>
                <a:cubicBezTo>
                  <a:pt x="1199974" y="565259"/>
                  <a:pt x="1207698" y="557842"/>
                  <a:pt x="1216325" y="552091"/>
                </a:cubicBezTo>
                <a:cubicBezTo>
                  <a:pt x="1242204" y="557842"/>
                  <a:pt x="1269529" y="559056"/>
                  <a:pt x="1293962" y="569343"/>
                </a:cubicBezTo>
                <a:cubicBezTo>
                  <a:pt x="1324868" y="582356"/>
                  <a:pt x="1352325" y="602501"/>
                  <a:pt x="1380227" y="621102"/>
                </a:cubicBezTo>
                <a:cubicBezTo>
                  <a:pt x="1388853" y="626853"/>
                  <a:pt x="1396577" y="634271"/>
                  <a:pt x="1406106" y="638355"/>
                </a:cubicBezTo>
                <a:cubicBezTo>
                  <a:pt x="1417003" y="643025"/>
                  <a:pt x="1429109" y="644106"/>
                  <a:pt x="1440611" y="646981"/>
                </a:cubicBezTo>
                <a:cubicBezTo>
                  <a:pt x="1444536" y="649925"/>
                  <a:pt x="1491188" y="685909"/>
                  <a:pt x="1500996" y="690113"/>
                </a:cubicBezTo>
                <a:cubicBezTo>
                  <a:pt x="1511893" y="694783"/>
                  <a:pt x="1524000" y="695864"/>
                  <a:pt x="1535502" y="698740"/>
                </a:cubicBezTo>
                <a:cubicBezTo>
                  <a:pt x="1687382" y="793665"/>
                  <a:pt x="1545352" y="702184"/>
                  <a:pt x="1639019" y="767751"/>
                </a:cubicBezTo>
                <a:cubicBezTo>
                  <a:pt x="1656006" y="779642"/>
                  <a:pt x="1671106" y="795700"/>
                  <a:pt x="1690777" y="802257"/>
                </a:cubicBezTo>
                <a:cubicBezTo>
                  <a:pt x="1727904" y="814632"/>
                  <a:pt x="1707835" y="808678"/>
                  <a:pt x="1751162" y="819509"/>
                </a:cubicBezTo>
                <a:cubicBezTo>
                  <a:pt x="1797170" y="816634"/>
                  <a:pt x="1843295" y="815253"/>
                  <a:pt x="1889185" y="810883"/>
                </a:cubicBezTo>
                <a:cubicBezTo>
                  <a:pt x="1903781" y="809493"/>
                  <a:pt x="1917658" y="802572"/>
                  <a:pt x="1932317" y="802257"/>
                </a:cubicBezTo>
                <a:cubicBezTo>
                  <a:pt x="2185317" y="796816"/>
                  <a:pt x="2438400" y="796506"/>
                  <a:pt x="2691442" y="793630"/>
                </a:cubicBezTo>
                <a:cubicBezTo>
                  <a:pt x="2723072" y="785004"/>
                  <a:pt x="2754032" y="773369"/>
                  <a:pt x="2786332" y="767751"/>
                </a:cubicBezTo>
                <a:cubicBezTo>
                  <a:pt x="2820445" y="761818"/>
                  <a:pt x="2855380" y="762407"/>
                  <a:pt x="2889849" y="759124"/>
                </a:cubicBezTo>
                <a:cubicBezTo>
                  <a:pt x="2915770" y="756655"/>
                  <a:pt x="2941767" y="754559"/>
                  <a:pt x="2967487" y="750498"/>
                </a:cubicBezTo>
                <a:cubicBezTo>
                  <a:pt x="3158698" y="720307"/>
                  <a:pt x="2944612" y="743166"/>
                  <a:pt x="3148642" y="724619"/>
                </a:cubicBezTo>
                <a:cubicBezTo>
                  <a:pt x="3168770" y="727494"/>
                  <a:pt x="3189948" y="726216"/>
                  <a:pt x="3209027" y="733245"/>
                </a:cubicBezTo>
                <a:cubicBezTo>
                  <a:pt x="3245227" y="746582"/>
                  <a:pt x="3278038" y="767751"/>
                  <a:pt x="3312543" y="785004"/>
                </a:cubicBezTo>
                <a:cubicBezTo>
                  <a:pt x="3324045" y="790755"/>
                  <a:pt x="3334439" y="799735"/>
                  <a:pt x="3347049" y="802257"/>
                </a:cubicBezTo>
                <a:cubicBezTo>
                  <a:pt x="3375804" y="808008"/>
                  <a:pt x="3404284" y="815362"/>
                  <a:pt x="3433313" y="819509"/>
                </a:cubicBezTo>
                <a:cubicBezTo>
                  <a:pt x="3577033" y="840041"/>
                  <a:pt x="3513732" y="831718"/>
                  <a:pt x="3623094" y="845389"/>
                </a:cubicBezTo>
                <a:cubicBezTo>
                  <a:pt x="3771290" y="828923"/>
                  <a:pt x="3814774" y="827714"/>
                  <a:pt x="3968151" y="793630"/>
                </a:cubicBezTo>
                <a:cubicBezTo>
                  <a:pt x="4157494" y="751553"/>
                  <a:pt x="3921648" y="805256"/>
                  <a:pt x="4140679" y="750498"/>
                </a:cubicBezTo>
                <a:cubicBezTo>
                  <a:pt x="4166398" y="744068"/>
                  <a:pt x="4192511" y="739317"/>
                  <a:pt x="4218317" y="733245"/>
                </a:cubicBezTo>
                <a:cubicBezTo>
                  <a:pt x="4241398" y="727814"/>
                  <a:pt x="4264143" y="720960"/>
                  <a:pt x="4287328" y="715992"/>
                </a:cubicBezTo>
                <a:cubicBezTo>
                  <a:pt x="4311262" y="710863"/>
                  <a:pt x="4377432" y="701888"/>
                  <a:pt x="4399472" y="698740"/>
                </a:cubicBezTo>
                <a:cubicBezTo>
                  <a:pt x="4445479" y="701615"/>
                  <a:pt x="4491626" y="702779"/>
                  <a:pt x="4537494" y="707366"/>
                </a:cubicBezTo>
                <a:cubicBezTo>
                  <a:pt x="4549291" y="708546"/>
                  <a:pt x="4561396" y="710690"/>
                  <a:pt x="4572000" y="715992"/>
                </a:cubicBezTo>
                <a:cubicBezTo>
                  <a:pt x="4584860" y="722422"/>
                  <a:pt x="4593646" y="735442"/>
                  <a:pt x="4606506" y="741872"/>
                </a:cubicBezTo>
                <a:cubicBezTo>
                  <a:pt x="4622772" y="750005"/>
                  <a:pt x="4658264" y="759124"/>
                  <a:pt x="4658264" y="759124"/>
                </a:cubicBezTo>
                <a:cubicBezTo>
                  <a:pt x="4758906" y="753373"/>
                  <a:pt x="4859816" y="751209"/>
                  <a:pt x="4960189" y="741872"/>
                </a:cubicBezTo>
                <a:cubicBezTo>
                  <a:pt x="4983799" y="739676"/>
                  <a:pt x="5005811" y="728517"/>
                  <a:pt x="5029200" y="724619"/>
                </a:cubicBezTo>
                <a:cubicBezTo>
                  <a:pt x="5057705" y="719868"/>
                  <a:pt x="5086709" y="718868"/>
                  <a:pt x="5115464" y="715992"/>
                </a:cubicBezTo>
                <a:lnTo>
                  <a:pt x="5788325" y="724619"/>
                </a:lnTo>
                <a:cubicBezTo>
                  <a:pt x="5811501" y="725158"/>
                  <a:pt x="5834167" y="734044"/>
                  <a:pt x="5857336" y="733245"/>
                </a:cubicBezTo>
                <a:cubicBezTo>
                  <a:pt x="5917958" y="731154"/>
                  <a:pt x="5978106" y="721743"/>
                  <a:pt x="6038491" y="715992"/>
                </a:cubicBezTo>
                <a:cubicBezTo>
                  <a:pt x="6096000" y="704490"/>
                  <a:pt x="6152612" y="686797"/>
                  <a:pt x="6211019" y="681487"/>
                </a:cubicBezTo>
                <a:cubicBezTo>
                  <a:pt x="6445596" y="660160"/>
                  <a:pt x="6153032" y="688734"/>
                  <a:pt x="6418053" y="655607"/>
                </a:cubicBezTo>
                <a:cubicBezTo>
                  <a:pt x="6449568" y="651668"/>
                  <a:pt x="6481313" y="649856"/>
                  <a:pt x="6512943" y="646981"/>
                </a:cubicBezTo>
                <a:cubicBezTo>
                  <a:pt x="6656385" y="622034"/>
                  <a:pt x="6693916" y="620462"/>
                  <a:pt x="6814868" y="586596"/>
                </a:cubicBezTo>
                <a:cubicBezTo>
                  <a:pt x="6852530" y="576051"/>
                  <a:pt x="6889908" y="564459"/>
                  <a:pt x="6927011" y="552091"/>
                </a:cubicBezTo>
                <a:cubicBezTo>
                  <a:pt x="6950319" y="544322"/>
                  <a:pt x="6972573" y="533539"/>
                  <a:pt x="6996023" y="526211"/>
                </a:cubicBezTo>
                <a:cubicBezTo>
                  <a:pt x="7045952" y="510608"/>
                  <a:pt x="7094939" y="506946"/>
                  <a:pt x="7142672" y="483079"/>
                </a:cubicBezTo>
                <a:cubicBezTo>
                  <a:pt x="7154174" y="477328"/>
                  <a:pt x="7166012" y="472206"/>
                  <a:pt x="7177177" y="465826"/>
                </a:cubicBezTo>
                <a:cubicBezTo>
                  <a:pt x="7204211" y="450379"/>
                  <a:pt x="7209753" y="441234"/>
                  <a:pt x="7237562" y="422694"/>
                </a:cubicBezTo>
                <a:cubicBezTo>
                  <a:pt x="7277382" y="396147"/>
                  <a:pt x="7321996" y="376202"/>
                  <a:pt x="7358332" y="345057"/>
                </a:cubicBezTo>
                <a:cubicBezTo>
                  <a:pt x="7378460" y="327804"/>
                  <a:pt x="7397704" y="309462"/>
                  <a:pt x="7418717" y="293298"/>
                </a:cubicBezTo>
                <a:cubicBezTo>
                  <a:pt x="7435152" y="280655"/>
                  <a:pt x="7452845" y="269706"/>
                  <a:pt x="7470476" y="258792"/>
                </a:cubicBezTo>
                <a:cubicBezTo>
                  <a:pt x="7513244" y="232316"/>
                  <a:pt x="7561397" y="213555"/>
                  <a:pt x="7599872" y="181155"/>
                </a:cubicBezTo>
                <a:cubicBezTo>
                  <a:pt x="7654506" y="135147"/>
                  <a:pt x="7697457" y="69659"/>
                  <a:pt x="7763774" y="43132"/>
                </a:cubicBezTo>
                <a:cubicBezTo>
                  <a:pt x="7820255" y="20539"/>
                  <a:pt x="7794518" y="35170"/>
                  <a:pt x="7841411" y="0"/>
                </a:cubicBezTo>
                <a:cubicBezTo>
                  <a:pt x="7850038" y="11502"/>
                  <a:pt x="7857934" y="23590"/>
                  <a:pt x="7867291" y="34506"/>
                </a:cubicBezTo>
                <a:cubicBezTo>
                  <a:pt x="7875230" y="43769"/>
                  <a:pt x="7885360" y="51013"/>
                  <a:pt x="7893170" y="60385"/>
                </a:cubicBezTo>
                <a:cubicBezTo>
                  <a:pt x="7953220" y="132444"/>
                  <a:pt x="7860696" y="36537"/>
                  <a:pt x="7936302" y="112143"/>
                </a:cubicBezTo>
                <a:cubicBezTo>
                  <a:pt x="7938171" y="119619"/>
                  <a:pt x="7948052" y="162899"/>
                  <a:pt x="7953555" y="172528"/>
                </a:cubicBezTo>
                <a:cubicBezTo>
                  <a:pt x="7960688" y="185011"/>
                  <a:pt x="7971077" y="195335"/>
                  <a:pt x="7979434" y="207034"/>
                </a:cubicBezTo>
                <a:cubicBezTo>
                  <a:pt x="7985460" y="215470"/>
                  <a:pt x="7989799" y="225164"/>
                  <a:pt x="7996687" y="232913"/>
                </a:cubicBezTo>
                <a:cubicBezTo>
                  <a:pt x="8082890" y="329892"/>
                  <a:pt x="8015737" y="238923"/>
                  <a:pt x="8091577" y="336430"/>
                </a:cubicBezTo>
                <a:cubicBezTo>
                  <a:pt x="8097942" y="344614"/>
                  <a:pt x="8102193" y="354344"/>
                  <a:pt x="8108830" y="362309"/>
                </a:cubicBezTo>
                <a:cubicBezTo>
                  <a:pt x="8116640" y="371681"/>
                  <a:pt x="8126900" y="378817"/>
                  <a:pt x="8134710" y="388189"/>
                </a:cubicBezTo>
                <a:cubicBezTo>
                  <a:pt x="8141347" y="396154"/>
                  <a:pt x="8145936" y="405632"/>
                  <a:pt x="8151962" y="414068"/>
                </a:cubicBezTo>
                <a:cubicBezTo>
                  <a:pt x="8160319" y="425768"/>
                  <a:pt x="8168485" y="437658"/>
                  <a:pt x="8177842" y="448574"/>
                </a:cubicBezTo>
                <a:cubicBezTo>
                  <a:pt x="8185781" y="457837"/>
                  <a:pt x="8195996" y="465011"/>
                  <a:pt x="8203721" y="474453"/>
                </a:cubicBezTo>
                <a:cubicBezTo>
                  <a:pt x="8221929" y="496708"/>
                  <a:pt x="8239529" y="519539"/>
                  <a:pt x="8255479" y="543464"/>
                </a:cubicBezTo>
                <a:cubicBezTo>
                  <a:pt x="8261230" y="552090"/>
                  <a:pt x="8266095" y="561378"/>
                  <a:pt x="8272732" y="569343"/>
                </a:cubicBezTo>
                <a:cubicBezTo>
                  <a:pt x="8280542" y="578715"/>
                  <a:pt x="8289985" y="586596"/>
                  <a:pt x="8298611" y="595223"/>
                </a:cubicBezTo>
                <a:cubicBezTo>
                  <a:pt x="8304362" y="609600"/>
                  <a:pt x="8310427" y="623856"/>
                  <a:pt x="8315864" y="638355"/>
                </a:cubicBezTo>
                <a:cubicBezTo>
                  <a:pt x="8319057" y="646869"/>
                  <a:pt x="8319980" y="656339"/>
                  <a:pt x="8324491" y="664234"/>
                </a:cubicBezTo>
                <a:cubicBezTo>
                  <a:pt x="8331624" y="676717"/>
                  <a:pt x="8341744" y="687238"/>
                  <a:pt x="8350370" y="698740"/>
                </a:cubicBezTo>
                <a:cubicBezTo>
                  <a:pt x="8377340" y="806622"/>
                  <a:pt x="8342869" y="672485"/>
                  <a:pt x="8367623" y="759124"/>
                </a:cubicBezTo>
                <a:cubicBezTo>
                  <a:pt x="8370880" y="770524"/>
                  <a:pt x="8369965" y="783576"/>
                  <a:pt x="8376249" y="793630"/>
                </a:cubicBezTo>
                <a:cubicBezTo>
                  <a:pt x="8398786" y="829689"/>
                  <a:pt x="8409522" y="822796"/>
                  <a:pt x="8436634" y="845389"/>
                </a:cubicBezTo>
                <a:cubicBezTo>
                  <a:pt x="8446006" y="853199"/>
                  <a:pt x="8453887" y="862642"/>
                  <a:pt x="8462513" y="871268"/>
                </a:cubicBezTo>
                <a:cubicBezTo>
                  <a:pt x="8476890" y="868392"/>
                  <a:pt x="8492531" y="869198"/>
                  <a:pt x="8505645" y="862641"/>
                </a:cubicBezTo>
                <a:cubicBezTo>
                  <a:pt x="8527251" y="851838"/>
                  <a:pt x="8534620" y="827872"/>
                  <a:pt x="8548777" y="810883"/>
                </a:cubicBezTo>
                <a:cubicBezTo>
                  <a:pt x="8556587" y="801511"/>
                  <a:pt x="8566847" y="794376"/>
                  <a:pt x="8574657" y="785004"/>
                </a:cubicBezTo>
                <a:cubicBezTo>
                  <a:pt x="8581294" y="777039"/>
                  <a:pt x="8585273" y="767089"/>
                  <a:pt x="8591910" y="759124"/>
                </a:cubicBezTo>
                <a:cubicBezTo>
                  <a:pt x="8599720" y="749752"/>
                  <a:pt x="8609979" y="742617"/>
                  <a:pt x="8617789" y="733245"/>
                </a:cubicBezTo>
                <a:cubicBezTo>
                  <a:pt x="8624426" y="725280"/>
                  <a:pt x="8627711" y="714697"/>
                  <a:pt x="8635042" y="707366"/>
                </a:cubicBezTo>
                <a:cubicBezTo>
                  <a:pt x="8663313" y="679095"/>
                  <a:pt x="8660921" y="703094"/>
                  <a:pt x="8660921" y="681487"/>
                </a:cubicBezTo>
              </a:path>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3" name="Rectangle 4">
            <a:extLst>
              <a:ext uri="{FF2B5EF4-FFF2-40B4-BE49-F238E27FC236}">
                <a16:creationId xmlns:a16="http://schemas.microsoft.com/office/drawing/2014/main" id="{B9E03576-FA87-4A79-8FF8-2D7C4BCF7698}"/>
              </a:ext>
            </a:extLst>
          </p:cNvPr>
          <p:cNvSpPr txBox="1">
            <a:spLocks noChangeArrowheads="1"/>
          </p:cNvSpPr>
          <p:nvPr/>
        </p:nvSpPr>
        <p:spPr bwMode="auto">
          <a:xfrm>
            <a:off x="685800" y="2825750"/>
            <a:ext cx="2362200" cy="914400"/>
          </a:xfrm>
          <a:prstGeom prst="rect">
            <a:avLst/>
          </a:prstGeom>
          <a:noFill/>
          <a:ln>
            <a:noFill/>
          </a:ln>
          <a:effec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Clr>
                <a:srgbClr val="800000"/>
              </a:buClr>
              <a:buSzPct val="90000"/>
              <a:buFontTx/>
              <a:buNone/>
              <a:defRPr/>
            </a:pPr>
            <a:r>
              <a:rPr lang="en-US" altLang="en-US" sz="2400" dirty="0">
                <a:solidFill>
                  <a:srgbClr val="800000"/>
                </a:solidFill>
              </a:rPr>
              <a:t>Unemployed but not in school</a:t>
            </a:r>
          </a:p>
          <a:p>
            <a:pPr>
              <a:buClr>
                <a:srgbClr val="800000"/>
              </a:buClr>
              <a:buSzPct val="90000"/>
              <a:buFontTx/>
              <a:buNone/>
              <a:defRPr/>
            </a:pPr>
            <a:r>
              <a:rPr lang="en-US" altLang="en-US" sz="2000" i="1" dirty="0">
                <a:solidFill>
                  <a:schemeClr val="tx2">
                    <a:lumMod val="95000"/>
                    <a:lumOff val="5000"/>
                  </a:schemeClr>
                </a:solidFill>
              </a:rPr>
              <a:t>(18-24 year </a:t>
            </a:r>
            <a:r>
              <a:rPr lang="en-US" altLang="en-US" sz="2000" i="1" dirty="0" err="1">
                <a:solidFill>
                  <a:schemeClr val="tx2">
                    <a:lumMod val="95000"/>
                    <a:lumOff val="5000"/>
                  </a:schemeClr>
                </a:solidFill>
              </a:rPr>
              <a:t>olds</a:t>
            </a:r>
            <a:r>
              <a:rPr lang="en-US" altLang="en-US" sz="2000" i="1" dirty="0">
                <a:solidFill>
                  <a:schemeClr val="tx2">
                    <a:lumMod val="95000"/>
                    <a:lumOff val="5000"/>
                  </a:schemeClr>
                </a:solidFill>
              </a:rPr>
              <a:t>)</a:t>
            </a:r>
          </a:p>
        </p:txBody>
      </p:sp>
      <p:sp>
        <p:nvSpPr>
          <p:cNvPr id="29705" name="Rectangle 4">
            <a:extLst>
              <a:ext uri="{FF2B5EF4-FFF2-40B4-BE49-F238E27FC236}">
                <a16:creationId xmlns:a16="http://schemas.microsoft.com/office/drawing/2014/main" id="{F5EDB807-EADA-4D84-A6E9-41448215B2EF}"/>
              </a:ext>
            </a:extLst>
          </p:cNvPr>
          <p:cNvSpPr txBox="1">
            <a:spLocks noChangeArrowheads="1"/>
          </p:cNvSpPr>
          <p:nvPr/>
        </p:nvSpPr>
        <p:spPr bwMode="auto">
          <a:xfrm>
            <a:off x="3810000" y="2720975"/>
            <a:ext cx="480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Clr>
                <a:srgbClr val="800000"/>
              </a:buClr>
              <a:buSzPct val="90000"/>
              <a:buFont typeface="Wingdings" panose="05000000000000000000" pitchFamily="2" charset="2"/>
              <a:buChar char="§"/>
            </a:pPr>
            <a:r>
              <a:rPr lang="en-US" altLang="en-US" sz="2000" dirty="0"/>
              <a:t>29% | Native American/Alaska Native</a:t>
            </a:r>
          </a:p>
          <a:p>
            <a:pPr>
              <a:buClr>
                <a:srgbClr val="800000"/>
              </a:buClr>
              <a:buSzPct val="90000"/>
              <a:buFont typeface="Wingdings" panose="05000000000000000000" pitchFamily="2" charset="2"/>
              <a:buChar char="§"/>
            </a:pPr>
            <a:r>
              <a:rPr lang="en-US" altLang="en-US" sz="2000" dirty="0"/>
              <a:t>22% | African American</a:t>
            </a:r>
          </a:p>
          <a:p>
            <a:pPr>
              <a:buClr>
                <a:srgbClr val="800000"/>
              </a:buClr>
              <a:buSzPct val="90000"/>
              <a:buFont typeface="Wingdings" panose="05000000000000000000" pitchFamily="2" charset="2"/>
              <a:buChar char="§"/>
            </a:pPr>
            <a:r>
              <a:rPr lang="en-US" altLang="en-US" sz="2000" dirty="0"/>
              <a:t>20% | Pacific Islander</a:t>
            </a:r>
          </a:p>
          <a:p>
            <a:pPr>
              <a:buClr>
                <a:srgbClr val="800000"/>
              </a:buClr>
              <a:buSzPct val="90000"/>
              <a:buFont typeface="Wingdings" panose="05000000000000000000" pitchFamily="2" charset="2"/>
              <a:buChar char="§"/>
            </a:pPr>
            <a:r>
              <a:rPr lang="en-US" altLang="en-US" sz="2000" dirty="0"/>
              <a:t>16% | Hispanic</a:t>
            </a:r>
          </a:p>
          <a:p>
            <a:pPr>
              <a:buClr>
                <a:srgbClr val="800000"/>
              </a:buClr>
              <a:buSzPct val="90000"/>
              <a:buFont typeface="Wingdings" panose="05000000000000000000" pitchFamily="2" charset="2"/>
              <a:buChar char="§"/>
            </a:pPr>
            <a:r>
              <a:rPr lang="en-US" altLang="en-US" sz="2000" dirty="0"/>
              <a:t>11% | White</a:t>
            </a:r>
          </a:p>
          <a:p>
            <a:pPr>
              <a:buClr>
                <a:srgbClr val="800000"/>
              </a:buClr>
              <a:buSzPct val="90000"/>
              <a:buFont typeface="Wingdings" panose="05000000000000000000" pitchFamily="2" charset="2"/>
              <a:buChar char="§"/>
            </a:pPr>
            <a:r>
              <a:rPr lang="en-US" altLang="en-US" sz="2000" dirty="0"/>
              <a:t>7% | Asian</a:t>
            </a:r>
            <a:r>
              <a:rPr lang="en-US" altLang="en-US" sz="2000" b="1" baseline="30000" dirty="0">
                <a:cs typeface="Calibri" panose="020F0502020204030204" pitchFamily="34" charset="0"/>
              </a:rPr>
              <a:t>12</a:t>
            </a:r>
            <a:endParaRPr lang="en-US" altLang="en-US" sz="2000" dirty="0"/>
          </a:p>
          <a:p>
            <a:pPr>
              <a:buClr>
                <a:srgbClr val="800000"/>
              </a:buClr>
              <a:buSzPct val="90000"/>
              <a:buFont typeface="Wingdings" panose="05000000000000000000" pitchFamily="2" charset="2"/>
              <a:buChar char="§"/>
            </a:pPr>
            <a:endParaRPr lang="en-US" altLang="en-US" sz="2000" dirty="0"/>
          </a:p>
        </p:txBody>
      </p:sp>
      <p:sp>
        <p:nvSpPr>
          <p:cNvPr id="29708" name="Freeform: Shape 42" descr="Dividing line just above &quot;imprisonment rates&quot;">
            <a:extLst>
              <a:ext uri="{FF2B5EF4-FFF2-40B4-BE49-F238E27FC236}">
                <a16:creationId xmlns:a16="http://schemas.microsoft.com/office/drawing/2014/main" id="{5DE63E95-E1B1-48B6-A6C0-345DC0EF857E}"/>
              </a:ext>
            </a:extLst>
          </p:cNvPr>
          <p:cNvSpPr>
            <a:spLocks/>
          </p:cNvSpPr>
          <p:nvPr/>
        </p:nvSpPr>
        <p:spPr bwMode="auto">
          <a:xfrm>
            <a:off x="266700" y="4959350"/>
            <a:ext cx="8732838" cy="130175"/>
          </a:xfrm>
          <a:custGeom>
            <a:avLst/>
            <a:gdLst>
              <a:gd name="T0" fmla="*/ 142884 w 8660971"/>
              <a:gd name="T1" fmla="*/ 0 h 871268"/>
              <a:gd name="T2" fmla="*/ 631059 w 8660971"/>
              <a:gd name="T3" fmla="*/ 0 h 871268"/>
              <a:gd name="T4" fmla="*/ 1000172 w 8660971"/>
              <a:gd name="T5" fmla="*/ 0 h 871268"/>
              <a:gd name="T6" fmla="*/ 1345466 w 8660971"/>
              <a:gd name="T7" fmla="*/ 0 h 871268"/>
              <a:gd name="T8" fmla="*/ 1524067 w 8660971"/>
              <a:gd name="T9" fmla="*/ 0 h 871268"/>
              <a:gd name="T10" fmla="*/ 1643135 w 8660971"/>
              <a:gd name="T11" fmla="*/ 0 h 871268"/>
              <a:gd name="T12" fmla="*/ 1786017 w 8660971"/>
              <a:gd name="T13" fmla="*/ 0 h 871268"/>
              <a:gd name="T14" fmla="*/ 1940805 w 8660971"/>
              <a:gd name="T15" fmla="*/ 0 h 871268"/>
              <a:gd name="T16" fmla="*/ 2071778 w 8660971"/>
              <a:gd name="T17" fmla="*/ 0 h 871268"/>
              <a:gd name="T18" fmla="*/ 2262289 w 8660971"/>
              <a:gd name="T19" fmla="*/ 0 h 871268"/>
              <a:gd name="T20" fmla="*/ 2417076 w 8660971"/>
              <a:gd name="T21" fmla="*/ 0 h 871268"/>
              <a:gd name="T22" fmla="*/ 2667113 w 8660971"/>
              <a:gd name="T23" fmla="*/ 0 h 871268"/>
              <a:gd name="T24" fmla="*/ 3845890 w 8660971"/>
              <a:gd name="T25" fmla="*/ 0 h 871268"/>
              <a:gd name="T26" fmla="*/ 4095935 w 8660971"/>
              <a:gd name="T27" fmla="*/ 0 h 871268"/>
              <a:gd name="T28" fmla="*/ 4429327 w 8660971"/>
              <a:gd name="T29" fmla="*/ 0 h 871268"/>
              <a:gd name="T30" fmla="*/ 4619829 w 8660971"/>
              <a:gd name="T31" fmla="*/ 0 h 871268"/>
              <a:gd name="T32" fmla="*/ 5000850 w 8660971"/>
              <a:gd name="T33" fmla="*/ 0 h 871268"/>
              <a:gd name="T34" fmla="*/ 5715258 w 8660971"/>
              <a:gd name="T35" fmla="*/ 0 h 871268"/>
              <a:gd name="T36" fmla="*/ 5917668 w 8660971"/>
              <a:gd name="T37" fmla="*/ 0 h 871268"/>
              <a:gd name="T38" fmla="*/ 6262963 w 8660971"/>
              <a:gd name="T39" fmla="*/ 0 h 871268"/>
              <a:gd name="T40" fmla="*/ 6358220 w 8660971"/>
              <a:gd name="T41" fmla="*/ 0 h 871268"/>
              <a:gd name="T42" fmla="*/ 6846401 w 8660971"/>
              <a:gd name="T43" fmla="*/ 0 h 871268"/>
              <a:gd name="T44" fmla="*/ 7060719 w 8660971"/>
              <a:gd name="T45" fmla="*/ 0 h 871268"/>
              <a:gd name="T46" fmla="*/ 8084705 w 8660971"/>
              <a:gd name="T47" fmla="*/ 0 h 871268"/>
              <a:gd name="T48" fmla="*/ 8572881 w 8660971"/>
              <a:gd name="T49" fmla="*/ 0 h 871268"/>
              <a:gd name="T50" fmla="*/ 8989621 w 8660971"/>
              <a:gd name="T51" fmla="*/ 0 h 871268"/>
              <a:gd name="T52" fmla="*/ 9561148 w 8660971"/>
              <a:gd name="T53" fmla="*/ 0 h 871268"/>
              <a:gd name="T54" fmla="*/ 9858813 w 8660971"/>
              <a:gd name="T55" fmla="*/ 0 h 871268"/>
              <a:gd name="T56" fmla="*/ 9989791 w 8660971"/>
              <a:gd name="T57" fmla="*/ 0 h 871268"/>
              <a:gd name="T58" fmla="*/ 10239832 w 8660971"/>
              <a:gd name="T59" fmla="*/ 0 h 871268"/>
              <a:gd name="T60" fmla="*/ 10489875 w 8660971"/>
              <a:gd name="T61" fmla="*/ 0 h 871268"/>
              <a:gd name="T62" fmla="*/ 10823262 w 8660971"/>
              <a:gd name="T63" fmla="*/ 0 h 871268"/>
              <a:gd name="T64" fmla="*/ 10894703 w 8660971"/>
              <a:gd name="T65" fmla="*/ 0 h 871268"/>
              <a:gd name="T66" fmla="*/ 10978053 w 8660971"/>
              <a:gd name="T67" fmla="*/ 0 h 871268"/>
              <a:gd name="T68" fmla="*/ 11037586 w 8660971"/>
              <a:gd name="T69" fmla="*/ 0 h 871268"/>
              <a:gd name="T70" fmla="*/ 11192373 w 8660971"/>
              <a:gd name="T71" fmla="*/ 0 h 871268"/>
              <a:gd name="T72" fmla="*/ 11251911 w 8660971"/>
              <a:gd name="T73" fmla="*/ 0 h 871268"/>
              <a:gd name="T74" fmla="*/ 11323349 w 8660971"/>
              <a:gd name="T75" fmla="*/ 0 h 871268"/>
              <a:gd name="T76" fmla="*/ 11418597 w 8660971"/>
              <a:gd name="T77" fmla="*/ 0 h 871268"/>
              <a:gd name="T78" fmla="*/ 11478133 w 8660971"/>
              <a:gd name="T79" fmla="*/ 0 h 871268"/>
              <a:gd name="T80" fmla="*/ 11525761 w 8660971"/>
              <a:gd name="T81" fmla="*/ 0 h 871268"/>
              <a:gd name="T82" fmla="*/ 11561480 w 8660971"/>
              <a:gd name="T83" fmla="*/ 0 h 871268"/>
              <a:gd name="T84" fmla="*/ 11680550 w 8660971"/>
              <a:gd name="T85" fmla="*/ 0 h 871268"/>
              <a:gd name="T86" fmla="*/ 11799617 w 8660971"/>
              <a:gd name="T87" fmla="*/ 0 h 871268"/>
              <a:gd name="T88" fmla="*/ 11859152 w 8660971"/>
              <a:gd name="T89" fmla="*/ 0 h 871268"/>
              <a:gd name="T90" fmla="*/ 11918684 w 8660971"/>
              <a:gd name="T91" fmla="*/ 0 h 871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60971" h="871268">
                <a:moveTo>
                  <a:pt x="0" y="828136"/>
                </a:moveTo>
                <a:cubicBezTo>
                  <a:pt x="86212" y="810892"/>
                  <a:pt x="-3475" y="828001"/>
                  <a:pt x="103517" y="810883"/>
                </a:cubicBezTo>
                <a:lnTo>
                  <a:pt x="258793" y="785004"/>
                </a:lnTo>
                <a:cubicBezTo>
                  <a:pt x="327887" y="761972"/>
                  <a:pt x="379968" y="743927"/>
                  <a:pt x="457200" y="724619"/>
                </a:cubicBezTo>
                <a:cubicBezTo>
                  <a:pt x="480204" y="718868"/>
                  <a:pt x="502931" y="711872"/>
                  <a:pt x="526211" y="707366"/>
                </a:cubicBezTo>
                <a:cubicBezTo>
                  <a:pt x="592117" y="694610"/>
                  <a:pt x="658512" y="684526"/>
                  <a:pt x="724619" y="672860"/>
                </a:cubicBezTo>
                <a:cubicBezTo>
                  <a:pt x="756279" y="667273"/>
                  <a:pt x="788127" y="662581"/>
                  <a:pt x="819510" y="655607"/>
                </a:cubicBezTo>
                <a:cubicBezTo>
                  <a:pt x="871268" y="644105"/>
                  <a:pt x="923347" y="633962"/>
                  <a:pt x="974785" y="621102"/>
                </a:cubicBezTo>
                <a:cubicBezTo>
                  <a:pt x="997789" y="615351"/>
                  <a:pt x="1020545" y="608499"/>
                  <a:pt x="1043796" y="603849"/>
                </a:cubicBezTo>
                <a:cubicBezTo>
                  <a:pt x="1063734" y="599861"/>
                  <a:pt x="1084053" y="598098"/>
                  <a:pt x="1104181" y="595223"/>
                </a:cubicBezTo>
                <a:cubicBezTo>
                  <a:pt x="1121434" y="589472"/>
                  <a:pt x="1138521" y="583196"/>
                  <a:pt x="1155940" y="577970"/>
                </a:cubicBezTo>
                <a:cubicBezTo>
                  <a:pt x="1167296" y="574563"/>
                  <a:pt x="1179548" y="574013"/>
                  <a:pt x="1190445" y="569343"/>
                </a:cubicBezTo>
                <a:cubicBezTo>
                  <a:pt x="1199974" y="565259"/>
                  <a:pt x="1207698" y="557842"/>
                  <a:pt x="1216325" y="552091"/>
                </a:cubicBezTo>
                <a:cubicBezTo>
                  <a:pt x="1242204" y="557842"/>
                  <a:pt x="1269529" y="559056"/>
                  <a:pt x="1293962" y="569343"/>
                </a:cubicBezTo>
                <a:cubicBezTo>
                  <a:pt x="1324868" y="582356"/>
                  <a:pt x="1352325" y="602501"/>
                  <a:pt x="1380227" y="621102"/>
                </a:cubicBezTo>
                <a:cubicBezTo>
                  <a:pt x="1388853" y="626853"/>
                  <a:pt x="1396577" y="634271"/>
                  <a:pt x="1406106" y="638355"/>
                </a:cubicBezTo>
                <a:cubicBezTo>
                  <a:pt x="1417003" y="643025"/>
                  <a:pt x="1429109" y="644106"/>
                  <a:pt x="1440611" y="646981"/>
                </a:cubicBezTo>
                <a:cubicBezTo>
                  <a:pt x="1444536" y="649925"/>
                  <a:pt x="1491188" y="685909"/>
                  <a:pt x="1500996" y="690113"/>
                </a:cubicBezTo>
                <a:cubicBezTo>
                  <a:pt x="1511893" y="694783"/>
                  <a:pt x="1524000" y="695864"/>
                  <a:pt x="1535502" y="698740"/>
                </a:cubicBezTo>
                <a:cubicBezTo>
                  <a:pt x="1687382" y="793665"/>
                  <a:pt x="1545352" y="702184"/>
                  <a:pt x="1639019" y="767751"/>
                </a:cubicBezTo>
                <a:cubicBezTo>
                  <a:pt x="1656006" y="779642"/>
                  <a:pt x="1671106" y="795700"/>
                  <a:pt x="1690777" y="802257"/>
                </a:cubicBezTo>
                <a:cubicBezTo>
                  <a:pt x="1727904" y="814632"/>
                  <a:pt x="1707835" y="808678"/>
                  <a:pt x="1751162" y="819509"/>
                </a:cubicBezTo>
                <a:cubicBezTo>
                  <a:pt x="1797170" y="816634"/>
                  <a:pt x="1843295" y="815253"/>
                  <a:pt x="1889185" y="810883"/>
                </a:cubicBezTo>
                <a:cubicBezTo>
                  <a:pt x="1903781" y="809493"/>
                  <a:pt x="1917658" y="802572"/>
                  <a:pt x="1932317" y="802257"/>
                </a:cubicBezTo>
                <a:cubicBezTo>
                  <a:pt x="2185317" y="796816"/>
                  <a:pt x="2438400" y="796506"/>
                  <a:pt x="2691442" y="793630"/>
                </a:cubicBezTo>
                <a:cubicBezTo>
                  <a:pt x="2723072" y="785004"/>
                  <a:pt x="2754032" y="773369"/>
                  <a:pt x="2786332" y="767751"/>
                </a:cubicBezTo>
                <a:cubicBezTo>
                  <a:pt x="2820445" y="761818"/>
                  <a:pt x="2855380" y="762407"/>
                  <a:pt x="2889849" y="759124"/>
                </a:cubicBezTo>
                <a:cubicBezTo>
                  <a:pt x="2915770" y="756655"/>
                  <a:pt x="2941767" y="754559"/>
                  <a:pt x="2967487" y="750498"/>
                </a:cubicBezTo>
                <a:cubicBezTo>
                  <a:pt x="3158698" y="720307"/>
                  <a:pt x="2944612" y="743166"/>
                  <a:pt x="3148642" y="724619"/>
                </a:cubicBezTo>
                <a:cubicBezTo>
                  <a:pt x="3168770" y="727494"/>
                  <a:pt x="3189948" y="726216"/>
                  <a:pt x="3209027" y="733245"/>
                </a:cubicBezTo>
                <a:cubicBezTo>
                  <a:pt x="3245227" y="746582"/>
                  <a:pt x="3278038" y="767751"/>
                  <a:pt x="3312543" y="785004"/>
                </a:cubicBezTo>
                <a:cubicBezTo>
                  <a:pt x="3324045" y="790755"/>
                  <a:pt x="3334439" y="799735"/>
                  <a:pt x="3347049" y="802257"/>
                </a:cubicBezTo>
                <a:cubicBezTo>
                  <a:pt x="3375804" y="808008"/>
                  <a:pt x="3404284" y="815362"/>
                  <a:pt x="3433313" y="819509"/>
                </a:cubicBezTo>
                <a:cubicBezTo>
                  <a:pt x="3577033" y="840041"/>
                  <a:pt x="3513732" y="831718"/>
                  <a:pt x="3623094" y="845389"/>
                </a:cubicBezTo>
                <a:cubicBezTo>
                  <a:pt x="3771290" y="828923"/>
                  <a:pt x="3814774" y="827714"/>
                  <a:pt x="3968151" y="793630"/>
                </a:cubicBezTo>
                <a:cubicBezTo>
                  <a:pt x="4157494" y="751553"/>
                  <a:pt x="3921648" y="805256"/>
                  <a:pt x="4140679" y="750498"/>
                </a:cubicBezTo>
                <a:cubicBezTo>
                  <a:pt x="4166398" y="744068"/>
                  <a:pt x="4192511" y="739317"/>
                  <a:pt x="4218317" y="733245"/>
                </a:cubicBezTo>
                <a:cubicBezTo>
                  <a:pt x="4241398" y="727814"/>
                  <a:pt x="4264143" y="720960"/>
                  <a:pt x="4287328" y="715992"/>
                </a:cubicBezTo>
                <a:cubicBezTo>
                  <a:pt x="4311262" y="710863"/>
                  <a:pt x="4377432" y="701888"/>
                  <a:pt x="4399472" y="698740"/>
                </a:cubicBezTo>
                <a:cubicBezTo>
                  <a:pt x="4445479" y="701615"/>
                  <a:pt x="4491626" y="702779"/>
                  <a:pt x="4537494" y="707366"/>
                </a:cubicBezTo>
                <a:cubicBezTo>
                  <a:pt x="4549291" y="708546"/>
                  <a:pt x="4561396" y="710690"/>
                  <a:pt x="4572000" y="715992"/>
                </a:cubicBezTo>
                <a:cubicBezTo>
                  <a:pt x="4584860" y="722422"/>
                  <a:pt x="4593646" y="735442"/>
                  <a:pt x="4606506" y="741872"/>
                </a:cubicBezTo>
                <a:cubicBezTo>
                  <a:pt x="4622772" y="750005"/>
                  <a:pt x="4658264" y="759124"/>
                  <a:pt x="4658264" y="759124"/>
                </a:cubicBezTo>
                <a:cubicBezTo>
                  <a:pt x="4758906" y="753373"/>
                  <a:pt x="4859816" y="751209"/>
                  <a:pt x="4960189" y="741872"/>
                </a:cubicBezTo>
                <a:cubicBezTo>
                  <a:pt x="4983799" y="739676"/>
                  <a:pt x="5005811" y="728517"/>
                  <a:pt x="5029200" y="724619"/>
                </a:cubicBezTo>
                <a:cubicBezTo>
                  <a:pt x="5057705" y="719868"/>
                  <a:pt x="5086709" y="718868"/>
                  <a:pt x="5115464" y="715992"/>
                </a:cubicBezTo>
                <a:lnTo>
                  <a:pt x="5788325" y="724619"/>
                </a:lnTo>
                <a:cubicBezTo>
                  <a:pt x="5811501" y="725158"/>
                  <a:pt x="5834167" y="734044"/>
                  <a:pt x="5857336" y="733245"/>
                </a:cubicBezTo>
                <a:cubicBezTo>
                  <a:pt x="5917958" y="731154"/>
                  <a:pt x="5978106" y="721743"/>
                  <a:pt x="6038491" y="715992"/>
                </a:cubicBezTo>
                <a:cubicBezTo>
                  <a:pt x="6096000" y="704490"/>
                  <a:pt x="6152612" y="686797"/>
                  <a:pt x="6211019" y="681487"/>
                </a:cubicBezTo>
                <a:cubicBezTo>
                  <a:pt x="6445596" y="660160"/>
                  <a:pt x="6153032" y="688734"/>
                  <a:pt x="6418053" y="655607"/>
                </a:cubicBezTo>
                <a:cubicBezTo>
                  <a:pt x="6449568" y="651668"/>
                  <a:pt x="6481313" y="649856"/>
                  <a:pt x="6512943" y="646981"/>
                </a:cubicBezTo>
                <a:cubicBezTo>
                  <a:pt x="6656385" y="622034"/>
                  <a:pt x="6693916" y="620462"/>
                  <a:pt x="6814868" y="586596"/>
                </a:cubicBezTo>
                <a:cubicBezTo>
                  <a:pt x="6852530" y="576051"/>
                  <a:pt x="6889908" y="564459"/>
                  <a:pt x="6927011" y="552091"/>
                </a:cubicBezTo>
                <a:cubicBezTo>
                  <a:pt x="6950319" y="544322"/>
                  <a:pt x="6972573" y="533539"/>
                  <a:pt x="6996023" y="526211"/>
                </a:cubicBezTo>
                <a:cubicBezTo>
                  <a:pt x="7045952" y="510608"/>
                  <a:pt x="7094939" y="506946"/>
                  <a:pt x="7142672" y="483079"/>
                </a:cubicBezTo>
                <a:cubicBezTo>
                  <a:pt x="7154174" y="477328"/>
                  <a:pt x="7166012" y="472206"/>
                  <a:pt x="7177177" y="465826"/>
                </a:cubicBezTo>
                <a:cubicBezTo>
                  <a:pt x="7204211" y="450379"/>
                  <a:pt x="7209753" y="441234"/>
                  <a:pt x="7237562" y="422694"/>
                </a:cubicBezTo>
                <a:cubicBezTo>
                  <a:pt x="7277382" y="396147"/>
                  <a:pt x="7321996" y="376202"/>
                  <a:pt x="7358332" y="345057"/>
                </a:cubicBezTo>
                <a:cubicBezTo>
                  <a:pt x="7378460" y="327804"/>
                  <a:pt x="7397704" y="309462"/>
                  <a:pt x="7418717" y="293298"/>
                </a:cubicBezTo>
                <a:cubicBezTo>
                  <a:pt x="7435152" y="280655"/>
                  <a:pt x="7452845" y="269706"/>
                  <a:pt x="7470476" y="258792"/>
                </a:cubicBezTo>
                <a:cubicBezTo>
                  <a:pt x="7513244" y="232316"/>
                  <a:pt x="7561397" y="213555"/>
                  <a:pt x="7599872" y="181155"/>
                </a:cubicBezTo>
                <a:cubicBezTo>
                  <a:pt x="7654506" y="135147"/>
                  <a:pt x="7697457" y="69659"/>
                  <a:pt x="7763774" y="43132"/>
                </a:cubicBezTo>
                <a:cubicBezTo>
                  <a:pt x="7820255" y="20539"/>
                  <a:pt x="7794518" y="35170"/>
                  <a:pt x="7841411" y="0"/>
                </a:cubicBezTo>
                <a:cubicBezTo>
                  <a:pt x="7850038" y="11502"/>
                  <a:pt x="7857934" y="23590"/>
                  <a:pt x="7867291" y="34506"/>
                </a:cubicBezTo>
                <a:cubicBezTo>
                  <a:pt x="7875230" y="43769"/>
                  <a:pt x="7885360" y="51013"/>
                  <a:pt x="7893170" y="60385"/>
                </a:cubicBezTo>
                <a:cubicBezTo>
                  <a:pt x="7953220" y="132444"/>
                  <a:pt x="7860696" y="36537"/>
                  <a:pt x="7936302" y="112143"/>
                </a:cubicBezTo>
                <a:cubicBezTo>
                  <a:pt x="7938171" y="119619"/>
                  <a:pt x="7948052" y="162899"/>
                  <a:pt x="7953555" y="172528"/>
                </a:cubicBezTo>
                <a:cubicBezTo>
                  <a:pt x="7960688" y="185011"/>
                  <a:pt x="7971077" y="195335"/>
                  <a:pt x="7979434" y="207034"/>
                </a:cubicBezTo>
                <a:cubicBezTo>
                  <a:pt x="7985460" y="215470"/>
                  <a:pt x="7989799" y="225164"/>
                  <a:pt x="7996687" y="232913"/>
                </a:cubicBezTo>
                <a:cubicBezTo>
                  <a:pt x="8082890" y="329892"/>
                  <a:pt x="8015737" y="238923"/>
                  <a:pt x="8091577" y="336430"/>
                </a:cubicBezTo>
                <a:cubicBezTo>
                  <a:pt x="8097942" y="344614"/>
                  <a:pt x="8102193" y="354344"/>
                  <a:pt x="8108830" y="362309"/>
                </a:cubicBezTo>
                <a:cubicBezTo>
                  <a:pt x="8116640" y="371681"/>
                  <a:pt x="8126900" y="378817"/>
                  <a:pt x="8134710" y="388189"/>
                </a:cubicBezTo>
                <a:cubicBezTo>
                  <a:pt x="8141347" y="396154"/>
                  <a:pt x="8145936" y="405632"/>
                  <a:pt x="8151962" y="414068"/>
                </a:cubicBezTo>
                <a:cubicBezTo>
                  <a:pt x="8160319" y="425768"/>
                  <a:pt x="8168485" y="437658"/>
                  <a:pt x="8177842" y="448574"/>
                </a:cubicBezTo>
                <a:cubicBezTo>
                  <a:pt x="8185781" y="457837"/>
                  <a:pt x="8195996" y="465011"/>
                  <a:pt x="8203721" y="474453"/>
                </a:cubicBezTo>
                <a:cubicBezTo>
                  <a:pt x="8221929" y="496708"/>
                  <a:pt x="8239529" y="519539"/>
                  <a:pt x="8255479" y="543464"/>
                </a:cubicBezTo>
                <a:cubicBezTo>
                  <a:pt x="8261230" y="552090"/>
                  <a:pt x="8266095" y="561378"/>
                  <a:pt x="8272732" y="569343"/>
                </a:cubicBezTo>
                <a:cubicBezTo>
                  <a:pt x="8280542" y="578715"/>
                  <a:pt x="8289985" y="586596"/>
                  <a:pt x="8298611" y="595223"/>
                </a:cubicBezTo>
                <a:cubicBezTo>
                  <a:pt x="8304362" y="609600"/>
                  <a:pt x="8310427" y="623856"/>
                  <a:pt x="8315864" y="638355"/>
                </a:cubicBezTo>
                <a:cubicBezTo>
                  <a:pt x="8319057" y="646869"/>
                  <a:pt x="8319980" y="656339"/>
                  <a:pt x="8324491" y="664234"/>
                </a:cubicBezTo>
                <a:cubicBezTo>
                  <a:pt x="8331624" y="676717"/>
                  <a:pt x="8341744" y="687238"/>
                  <a:pt x="8350370" y="698740"/>
                </a:cubicBezTo>
                <a:cubicBezTo>
                  <a:pt x="8377340" y="806622"/>
                  <a:pt x="8342869" y="672485"/>
                  <a:pt x="8367623" y="759124"/>
                </a:cubicBezTo>
                <a:cubicBezTo>
                  <a:pt x="8370880" y="770524"/>
                  <a:pt x="8369965" y="783576"/>
                  <a:pt x="8376249" y="793630"/>
                </a:cubicBezTo>
                <a:cubicBezTo>
                  <a:pt x="8398786" y="829689"/>
                  <a:pt x="8409522" y="822796"/>
                  <a:pt x="8436634" y="845389"/>
                </a:cubicBezTo>
                <a:cubicBezTo>
                  <a:pt x="8446006" y="853199"/>
                  <a:pt x="8453887" y="862642"/>
                  <a:pt x="8462513" y="871268"/>
                </a:cubicBezTo>
                <a:cubicBezTo>
                  <a:pt x="8476890" y="868392"/>
                  <a:pt x="8492531" y="869198"/>
                  <a:pt x="8505645" y="862641"/>
                </a:cubicBezTo>
                <a:cubicBezTo>
                  <a:pt x="8527251" y="851838"/>
                  <a:pt x="8534620" y="827872"/>
                  <a:pt x="8548777" y="810883"/>
                </a:cubicBezTo>
                <a:cubicBezTo>
                  <a:pt x="8556587" y="801511"/>
                  <a:pt x="8566847" y="794376"/>
                  <a:pt x="8574657" y="785004"/>
                </a:cubicBezTo>
                <a:cubicBezTo>
                  <a:pt x="8581294" y="777039"/>
                  <a:pt x="8585273" y="767089"/>
                  <a:pt x="8591910" y="759124"/>
                </a:cubicBezTo>
                <a:cubicBezTo>
                  <a:pt x="8599720" y="749752"/>
                  <a:pt x="8609979" y="742617"/>
                  <a:pt x="8617789" y="733245"/>
                </a:cubicBezTo>
                <a:cubicBezTo>
                  <a:pt x="8624426" y="725280"/>
                  <a:pt x="8627711" y="714697"/>
                  <a:pt x="8635042" y="707366"/>
                </a:cubicBezTo>
                <a:cubicBezTo>
                  <a:pt x="8663313" y="679095"/>
                  <a:pt x="8660921" y="703094"/>
                  <a:pt x="8660921" y="681487"/>
                </a:cubicBezTo>
              </a:path>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3">
            <a:extLst>
              <a:ext uri="{FF2B5EF4-FFF2-40B4-BE49-F238E27FC236}">
                <a16:creationId xmlns:a16="http://schemas.microsoft.com/office/drawing/2014/main" id="{1F05ECCD-3D9E-497E-83D4-7C3A23FC85DF}"/>
              </a:ext>
              <a:ext uri="{C183D7F6-B498-43B3-948B-1728B52AA6E4}">
                <adec:decorative xmlns:adec="http://schemas.microsoft.com/office/drawing/2017/decorative" val="1"/>
              </a:ext>
            </a:extLst>
          </p:cNvPr>
          <p:cNvSpPr>
            <a:spLocks noChangeShapeType="1"/>
          </p:cNvSpPr>
          <p:nvPr/>
        </p:nvSpPr>
        <p:spPr bwMode="auto">
          <a:xfrm>
            <a:off x="533400" y="1055688"/>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29706" name="Rectangle 4">
            <a:extLst>
              <a:ext uri="{FF2B5EF4-FFF2-40B4-BE49-F238E27FC236}">
                <a16:creationId xmlns:a16="http://schemas.microsoft.com/office/drawing/2014/main" id="{117B12CD-73CC-4CF8-B3BA-CEB83E026F1B}"/>
              </a:ext>
            </a:extLst>
          </p:cNvPr>
          <p:cNvSpPr txBox="1">
            <a:spLocks noChangeArrowheads="1"/>
          </p:cNvSpPr>
          <p:nvPr/>
        </p:nvSpPr>
        <p:spPr bwMode="auto">
          <a:xfrm>
            <a:off x="685800" y="5211763"/>
            <a:ext cx="236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Clr>
                <a:srgbClr val="800000"/>
              </a:buClr>
              <a:buSzPct val="90000"/>
              <a:buFontTx/>
              <a:buNone/>
            </a:pPr>
            <a:r>
              <a:rPr lang="en-US" altLang="en-US" sz="2400">
                <a:solidFill>
                  <a:srgbClr val="800000"/>
                </a:solidFill>
              </a:rPr>
              <a:t>Imprisonment Rates</a:t>
            </a:r>
          </a:p>
        </p:txBody>
      </p:sp>
      <p:sp>
        <p:nvSpPr>
          <p:cNvPr id="29701" name="Rectangle 4">
            <a:extLst>
              <a:ext uri="{FF2B5EF4-FFF2-40B4-BE49-F238E27FC236}">
                <a16:creationId xmlns:a16="http://schemas.microsoft.com/office/drawing/2014/main" id="{B38A7E6B-EBC1-430A-A455-2F9602D37BBB}"/>
              </a:ext>
            </a:extLst>
          </p:cNvPr>
          <p:cNvSpPr txBox="1">
            <a:spLocks noChangeArrowheads="1"/>
          </p:cNvSpPr>
          <p:nvPr/>
        </p:nvSpPr>
        <p:spPr bwMode="auto">
          <a:xfrm>
            <a:off x="3810000" y="5260975"/>
            <a:ext cx="487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Clr>
                <a:srgbClr val="800000"/>
              </a:buClr>
              <a:buSzPct val="90000"/>
              <a:buFont typeface="Wingdings" panose="05000000000000000000" pitchFamily="2" charset="2"/>
              <a:buChar char="§"/>
            </a:pPr>
            <a:r>
              <a:rPr lang="en-US" altLang="en-US" sz="2000" dirty="0"/>
              <a:t>African Americans are 6 times as likely to be incarcerated than Whites</a:t>
            </a:r>
          </a:p>
          <a:p>
            <a:pPr>
              <a:buClr>
                <a:srgbClr val="800000"/>
              </a:buClr>
              <a:buSzPct val="90000"/>
              <a:buFont typeface="Wingdings" panose="05000000000000000000" pitchFamily="2" charset="2"/>
              <a:buChar char="§"/>
            </a:pPr>
            <a:r>
              <a:rPr lang="en-US" altLang="en-US" sz="2000" dirty="0"/>
              <a:t>Hispanic adults are 3 times as likely to be incarcerated as Whites</a:t>
            </a:r>
            <a:r>
              <a:rPr lang="en-US" altLang="en-US" sz="2000" b="1" baseline="30000" dirty="0">
                <a:cs typeface="Calibri" panose="020F0502020204030204" pitchFamily="34" charset="0"/>
              </a:rPr>
              <a:t>13</a:t>
            </a:r>
            <a:endParaRPr lang="en-US" altLang="en-US" sz="2000" dirty="0"/>
          </a:p>
          <a:p>
            <a:pPr>
              <a:buClr>
                <a:srgbClr val="800000"/>
              </a:buClr>
              <a:buSzPct val="90000"/>
              <a:buFont typeface="Wingdings" panose="05000000000000000000" pitchFamily="2" charset="2"/>
              <a:buChar char="§"/>
            </a:pPr>
            <a:endParaRPr lang="en-US" altLang="en-US" sz="2000" dirty="0"/>
          </a:p>
        </p:txBody>
      </p:sp>
      <p:sp>
        <p:nvSpPr>
          <p:cNvPr id="14" name="Wave 13">
            <a:extLst>
              <a:ext uri="{FF2B5EF4-FFF2-40B4-BE49-F238E27FC236}">
                <a16:creationId xmlns:a16="http://schemas.microsoft.com/office/drawing/2014/main" id="{16C685D0-CDC5-47AF-AF19-979479DBE169}"/>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1674AEFD-B3CF-475F-B85B-7C718B212842}"/>
              </a:ext>
            </a:extLst>
          </p:cNvPr>
          <p:cNvSpPr>
            <a:spLocks noGrp="1" noChangeArrowheads="1"/>
          </p:cNvSpPr>
          <p:nvPr>
            <p:ph type="title"/>
          </p:nvPr>
        </p:nvSpPr>
        <p:spPr>
          <a:xfrm>
            <a:off x="673100" y="158750"/>
            <a:ext cx="1620838" cy="762000"/>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Why?</a:t>
            </a:r>
            <a:endParaRPr lang="en-US" altLang="en-US" dirty="0">
              <a:solidFill>
                <a:schemeClr val="accent2">
                  <a:lumMod val="50000"/>
                </a:schemeClr>
              </a:solidFill>
              <a:latin typeface="Arial" panose="020B0604020202020204" pitchFamily="34" charset="0"/>
            </a:endParaRPr>
          </a:p>
        </p:txBody>
      </p:sp>
      <p:sp>
        <p:nvSpPr>
          <p:cNvPr id="17" name="Rectangle 2">
            <a:extLst>
              <a:ext uri="{FF2B5EF4-FFF2-40B4-BE49-F238E27FC236}">
                <a16:creationId xmlns:a16="http://schemas.microsoft.com/office/drawing/2014/main" id="{3B5F7828-6E0B-48DA-8DC2-3A5AF71AA8C5}"/>
              </a:ext>
            </a:extLst>
          </p:cNvPr>
          <p:cNvSpPr txBox="1">
            <a:spLocks noChangeArrowheads="1"/>
          </p:cNvSpPr>
          <p:nvPr/>
        </p:nvSpPr>
        <p:spPr bwMode="auto">
          <a:xfrm>
            <a:off x="4710113" y="158750"/>
            <a:ext cx="3433762" cy="7620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gn="r">
              <a:defRPr/>
            </a:pPr>
            <a:r>
              <a:rPr lang="en-US" altLang="en-US" sz="3200" dirty="0">
                <a:solidFill>
                  <a:schemeClr val="accent2">
                    <a:lumMod val="50000"/>
                  </a:schemeClr>
                </a:solidFill>
                <a:effectLst>
                  <a:outerShdw blurRad="38100" dist="38100" dir="2700000" algn="tl">
                    <a:srgbClr val="C0C0C0"/>
                  </a:outerShdw>
                </a:effectLst>
              </a:rPr>
              <a:t>Some Hypotheses</a:t>
            </a:r>
            <a:endParaRPr lang="en-US" altLang="en-US" dirty="0">
              <a:solidFill>
                <a:schemeClr val="accent2">
                  <a:lumMod val="50000"/>
                </a:schemeClr>
              </a:solidFill>
              <a:latin typeface="Arial" panose="020B0604020202020204" pitchFamily="34" charset="0"/>
            </a:endParaRPr>
          </a:p>
        </p:txBody>
      </p:sp>
      <p:sp>
        <p:nvSpPr>
          <p:cNvPr id="31746" name="Rectangle 4">
            <a:extLst>
              <a:ext uri="{FF2B5EF4-FFF2-40B4-BE49-F238E27FC236}">
                <a16:creationId xmlns:a16="http://schemas.microsoft.com/office/drawing/2014/main" id="{FEA8D03D-445F-4199-A9E6-9D63C67C7079}"/>
              </a:ext>
            </a:extLst>
          </p:cNvPr>
          <p:cNvSpPr>
            <a:spLocks noGrp="1" noChangeArrowheads="1"/>
          </p:cNvSpPr>
          <p:nvPr>
            <p:ph type="body" sz="half" idx="1"/>
          </p:nvPr>
        </p:nvSpPr>
        <p:spPr>
          <a:xfrm>
            <a:off x="4419600" y="1143000"/>
            <a:ext cx="4194175" cy="4114800"/>
          </a:xfrm>
        </p:spPr>
        <p:txBody>
          <a:bodyPr/>
          <a:lstStyle/>
          <a:p>
            <a:pPr>
              <a:lnSpc>
                <a:spcPct val="80000"/>
              </a:lnSpc>
              <a:spcBef>
                <a:spcPct val="75000"/>
              </a:spcBef>
              <a:buClr>
                <a:srgbClr val="800000"/>
              </a:buClr>
              <a:buSzPct val="90000"/>
              <a:buFont typeface="Wingdings" panose="05000000000000000000" pitchFamily="2" charset="2"/>
              <a:buChar char="§"/>
            </a:pPr>
            <a:r>
              <a:rPr lang="en-US" altLang="en-US" sz="2400" dirty="0"/>
              <a:t>Lack of responsiveness to cultural and socioeconomic differences among children and their families</a:t>
            </a:r>
          </a:p>
          <a:p>
            <a:pPr>
              <a:lnSpc>
                <a:spcPct val="80000"/>
              </a:lnSpc>
              <a:spcBef>
                <a:spcPct val="75000"/>
              </a:spcBef>
              <a:buClr>
                <a:srgbClr val="800000"/>
              </a:buClr>
              <a:buSzPct val="90000"/>
              <a:buFont typeface="Wingdings" panose="05000000000000000000" pitchFamily="2" charset="2"/>
              <a:buChar char="§"/>
            </a:pPr>
            <a:r>
              <a:rPr lang="en-US" altLang="en-US" sz="2400" dirty="0"/>
              <a:t>Misidentification, misuse of tests</a:t>
            </a:r>
          </a:p>
          <a:p>
            <a:pPr>
              <a:lnSpc>
                <a:spcPct val="80000"/>
              </a:lnSpc>
              <a:spcBef>
                <a:spcPct val="75000"/>
              </a:spcBef>
              <a:buClr>
                <a:srgbClr val="800000"/>
              </a:buClr>
              <a:buSzPct val="90000"/>
              <a:buFont typeface="Wingdings" panose="05000000000000000000" pitchFamily="2" charset="2"/>
              <a:buChar char="§"/>
            </a:pPr>
            <a:r>
              <a:rPr lang="en-US" altLang="en-US" sz="2400" dirty="0"/>
              <a:t>Lack of access to effective </a:t>
            </a:r>
            <a:br>
              <a:rPr lang="en-US" altLang="en-US" sz="2400" dirty="0"/>
            </a:br>
            <a:r>
              <a:rPr lang="en-US" altLang="en-US" sz="2400" dirty="0"/>
              <a:t>instruction</a:t>
            </a:r>
          </a:p>
          <a:p>
            <a:pPr>
              <a:lnSpc>
                <a:spcPct val="80000"/>
              </a:lnSpc>
              <a:spcBef>
                <a:spcPct val="75000"/>
              </a:spcBef>
              <a:buClr>
                <a:srgbClr val="800000"/>
              </a:buClr>
              <a:buSzPct val="90000"/>
              <a:buFont typeface="Wingdings" panose="05000000000000000000" pitchFamily="2" charset="2"/>
              <a:buChar char="§"/>
            </a:pPr>
            <a:r>
              <a:rPr lang="en-US" altLang="en-US" sz="2400" dirty="0"/>
              <a:t>Bias and misperception</a:t>
            </a:r>
          </a:p>
          <a:p>
            <a:pPr>
              <a:lnSpc>
                <a:spcPct val="80000"/>
              </a:lnSpc>
              <a:spcBef>
                <a:spcPct val="75000"/>
              </a:spcBef>
              <a:buClr>
                <a:srgbClr val="800000"/>
              </a:buClr>
              <a:buSzPct val="90000"/>
              <a:buFont typeface="Wingdings" panose="05000000000000000000" pitchFamily="2" charset="2"/>
              <a:buChar char="§"/>
            </a:pPr>
            <a:r>
              <a:rPr lang="en-US" altLang="en-US" sz="2400" dirty="0"/>
              <a:t>Teachers who are less </a:t>
            </a:r>
            <a:br>
              <a:rPr lang="en-US" altLang="en-US" sz="2400" dirty="0"/>
            </a:br>
            <a:r>
              <a:rPr lang="en-US" altLang="en-US" sz="2400" dirty="0"/>
              <a:t>well prepared</a:t>
            </a:r>
          </a:p>
          <a:p>
            <a:pPr>
              <a:lnSpc>
                <a:spcPct val="80000"/>
              </a:lnSpc>
              <a:spcBef>
                <a:spcPct val="75000"/>
              </a:spcBef>
              <a:buClr>
                <a:srgbClr val="800000"/>
              </a:buClr>
              <a:buSzPct val="90000"/>
              <a:buFont typeface="Wingdings" panose="05000000000000000000" pitchFamily="2" charset="2"/>
              <a:buChar char="§"/>
            </a:pPr>
            <a:r>
              <a:rPr lang="en-US" altLang="en-US" sz="2400" dirty="0"/>
              <a:t>Problems associated with poverty</a:t>
            </a:r>
          </a:p>
        </p:txBody>
      </p:sp>
      <p:sp>
        <p:nvSpPr>
          <p:cNvPr id="16" name="Line 3">
            <a:extLst>
              <a:ext uri="{FF2B5EF4-FFF2-40B4-BE49-F238E27FC236}">
                <a16:creationId xmlns:a16="http://schemas.microsoft.com/office/drawing/2014/main" id="{9CC0A50A-ED5F-4A80-B4AB-B98E6579ACC9}"/>
              </a:ext>
              <a:ext uri="{C183D7F6-B498-43B3-948B-1728B52AA6E4}">
                <adec:decorative xmlns:adec="http://schemas.microsoft.com/office/drawing/2017/decorative" val="1"/>
              </a:ext>
            </a:extLst>
          </p:cNvPr>
          <p:cNvSpPr>
            <a:spLocks noChangeShapeType="1"/>
          </p:cNvSpPr>
          <p:nvPr/>
        </p:nvSpPr>
        <p:spPr bwMode="auto">
          <a:xfrm>
            <a:off x="673100" y="833438"/>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2F279BBB-631C-4F52-8D84-DB03DF04D50D}"/>
              </a:ext>
              <a:ext uri="{C183D7F6-B498-43B3-948B-1728B52AA6E4}">
                <adec:decorative xmlns:adec="http://schemas.microsoft.com/office/drawing/2017/decorative" val="1"/>
              </a:ext>
            </a:extLst>
          </p:cNvPr>
          <p:cNvPicPr>
            <a:picLocks noChangeAspect="1"/>
          </p:cNvPicPr>
          <p:nvPr/>
        </p:nvPicPr>
        <p:blipFill>
          <a:blip r:embed="rId3" cstate="email"/>
          <a:stretch>
            <a:fillRect/>
          </a:stretch>
        </p:blipFill>
        <p:spPr>
          <a:xfrm>
            <a:off x="685800" y="1371600"/>
            <a:ext cx="3295650" cy="4946650"/>
          </a:xfrm>
          <a:prstGeom prst="rect">
            <a:avLst/>
          </a:prstGeom>
          <a:effectLst>
            <a:outerShdw blurRad="50800" dist="38100" dir="18900000" algn="bl" rotWithShape="0">
              <a:prstClr val="black">
                <a:alpha val="40000"/>
              </a:prstClr>
            </a:outerShdw>
          </a:effectLst>
        </p:spPr>
      </p:pic>
      <p:sp>
        <p:nvSpPr>
          <p:cNvPr id="7" name="Wave 6">
            <a:extLst>
              <a:ext uri="{FF2B5EF4-FFF2-40B4-BE49-F238E27FC236}">
                <a16:creationId xmlns:a16="http://schemas.microsoft.com/office/drawing/2014/main" id="{7413AC56-ECE8-48B0-8A9F-58F4CEA8DBEE}"/>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5FD19FD8-75D7-470E-B28A-73E6BE69D7C2}"/>
              </a:ext>
            </a:extLst>
          </p:cNvPr>
          <p:cNvSpPr txBox="1">
            <a:spLocks noGrp="1" noChangeArrowheads="1"/>
          </p:cNvSpPr>
          <p:nvPr>
            <p:ph type="title" idx="4294967295"/>
          </p:nvPr>
        </p:nvSpPr>
        <p:spPr bwMode="auto">
          <a:xfrm>
            <a:off x="411163" y="838200"/>
            <a:ext cx="41148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Calibri" panose="020F0502020204030204" pitchFamily="34" charset="0"/>
                <a:ea typeface="+mj-ea"/>
                <a:cs typeface="+mj-cs"/>
              </a:rPr>
              <a:t>December 2016</a:t>
            </a:r>
            <a:endParaRPr kumimoji="0" lang="en-US" altLang="en-US" sz="28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j-ea"/>
              <a:cs typeface="+mj-cs"/>
            </a:endParaRPr>
          </a:p>
        </p:txBody>
      </p:sp>
      <p:sp>
        <p:nvSpPr>
          <p:cNvPr id="33794" name="Rectangle 4">
            <a:extLst>
              <a:ext uri="{FF2B5EF4-FFF2-40B4-BE49-F238E27FC236}">
                <a16:creationId xmlns:a16="http://schemas.microsoft.com/office/drawing/2014/main" id="{EF5D219E-6622-45EE-8C45-54372683C2D6}"/>
              </a:ext>
            </a:extLst>
          </p:cNvPr>
          <p:cNvSpPr>
            <a:spLocks noGrp="1" noChangeArrowheads="1"/>
          </p:cNvSpPr>
          <p:nvPr>
            <p:ph type="body" sz="half" idx="1"/>
          </p:nvPr>
        </p:nvSpPr>
        <p:spPr>
          <a:xfrm>
            <a:off x="539750" y="2743200"/>
            <a:ext cx="3505200" cy="2057400"/>
          </a:xfrm>
        </p:spPr>
        <p:txBody>
          <a:bodyPr/>
          <a:lstStyle/>
          <a:p>
            <a:pPr marL="1588" indent="-1588" algn="ctr">
              <a:buFontTx/>
              <a:buNone/>
            </a:pPr>
            <a:r>
              <a:rPr lang="en-US" altLang="en-US" sz="2400" dirty="0"/>
              <a:t>U.S. Department of Education publishes </a:t>
            </a:r>
            <a:r>
              <a:rPr lang="en-US" altLang="en-US" sz="2400" b="1" dirty="0">
                <a:solidFill>
                  <a:srgbClr val="800000"/>
                </a:solidFill>
              </a:rPr>
              <a:t>final regulations</a:t>
            </a:r>
            <a:r>
              <a:rPr lang="en-US" altLang="en-US" sz="2400" dirty="0"/>
              <a:t> for IDEA re: disproportionality </a:t>
            </a:r>
          </a:p>
        </p:txBody>
      </p:sp>
      <p:pic>
        <p:nvPicPr>
          <p:cNvPr id="33801" name="Picture 14" descr="Logo of the U.S. Department of Education">
            <a:extLst>
              <a:ext uri="{FF2B5EF4-FFF2-40B4-BE49-F238E27FC236}">
                <a16:creationId xmlns:a16="http://schemas.microsoft.com/office/drawing/2014/main" id="{1C488FC6-8450-4C7D-90B8-A1ACAAECB1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1281113"/>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4">
            <a:extLst>
              <a:ext uri="{FF2B5EF4-FFF2-40B4-BE49-F238E27FC236}">
                <a16:creationId xmlns:a16="http://schemas.microsoft.com/office/drawing/2014/main" id="{A41238C0-40B0-4A0F-91F0-942A510C8127}"/>
              </a:ext>
            </a:extLst>
          </p:cNvPr>
          <p:cNvSpPr txBox="1">
            <a:spLocks noChangeArrowheads="1"/>
          </p:cNvSpPr>
          <p:nvPr/>
        </p:nvSpPr>
        <p:spPr bwMode="auto">
          <a:xfrm>
            <a:off x="5297488" y="2743200"/>
            <a:ext cx="3505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400" b="1" dirty="0">
                <a:solidFill>
                  <a:srgbClr val="800000"/>
                </a:solidFill>
              </a:rPr>
              <a:t>Important changes are made </a:t>
            </a:r>
            <a:r>
              <a:rPr lang="en-US" altLang="en-US" sz="2400" dirty="0"/>
              <a:t>in how states, LEAs, and schools will now measure their levels of disproportionality in special education</a:t>
            </a:r>
          </a:p>
        </p:txBody>
      </p:sp>
      <p:sp>
        <p:nvSpPr>
          <p:cNvPr id="33800" name="Rectangle 2">
            <a:hlinkClick r:id="rId4"/>
            <a:extLst>
              <a:ext uri="{FF2B5EF4-FFF2-40B4-BE49-F238E27FC236}">
                <a16:creationId xmlns:a16="http://schemas.microsoft.com/office/drawing/2014/main" id="{CAE5EFD8-0B34-4EE0-9933-342342948A8C}"/>
              </a:ext>
            </a:extLst>
          </p:cNvPr>
          <p:cNvSpPr>
            <a:spLocks noChangeArrowheads="1"/>
          </p:cNvSpPr>
          <p:nvPr/>
        </p:nvSpPr>
        <p:spPr bwMode="auto">
          <a:xfrm>
            <a:off x="2535238" y="5715000"/>
            <a:ext cx="4659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a:cs typeface="Calibri" panose="020F0502020204030204" pitchFamily="34" charset="0"/>
              </a:rPr>
              <a:t>https://www.parentcenterhub.org/</a:t>
            </a:r>
            <a:br>
              <a:rPr lang="en-US" altLang="en-US" sz="2000" dirty="0">
                <a:cs typeface="Calibri" panose="020F0502020204030204" pitchFamily="34" charset="0"/>
              </a:rPr>
            </a:br>
            <a:r>
              <a:rPr lang="en-US" altLang="en-US" sz="2000" b="1" dirty="0">
                <a:cs typeface="Calibri" panose="020F0502020204030204" pitchFamily="34" charset="0"/>
              </a:rPr>
              <a:t>final-idea-rule-on-disproportionality</a:t>
            </a:r>
            <a:r>
              <a:rPr lang="en-US" altLang="en-US" sz="2000" dirty="0">
                <a:cs typeface="Calibri" panose="020F0502020204030204" pitchFamily="34" charset="0"/>
              </a:rPr>
              <a:t>/  </a:t>
            </a:r>
          </a:p>
        </p:txBody>
      </p:sp>
      <p:sp>
        <p:nvSpPr>
          <p:cNvPr id="33795" name="Line 8">
            <a:extLst>
              <a:ext uri="{FF2B5EF4-FFF2-40B4-BE49-F238E27FC236}">
                <a16:creationId xmlns:a16="http://schemas.microsoft.com/office/drawing/2014/main" id="{FDE76AA0-EEFD-4A1E-B4A8-47BDC3D1031D}"/>
              </a:ext>
              <a:ext uri="{C183D7F6-B498-43B3-948B-1728B52AA6E4}">
                <adec:decorative xmlns:adec="http://schemas.microsoft.com/office/drawing/2017/decorative" val="1"/>
              </a:ext>
            </a:extLst>
          </p:cNvPr>
          <p:cNvSpPr>
            <a:spLocks noChangeShapeType="1"/>
          </p:cNvSpPr>
          <p:nvPr/>
        </p:nvSpPr>
        <p:spPr bwMode="auto">
          <a:xfrm>
            <a:off x="2362200" y="16002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3">
            <a:extLst>
              <a:ext uri="{FF2B5EF4-FFF2-40B4-BE49-F238E27FC236}">
                <a16:creationId xmlns:a16="http://schemas.microsoft.com/office/drawing/2014/main" id="{947EF869-7CAC-4FDB-A01A-AC55DF06EC25}"/>
              </a:ext>
              <a:ext uri="{C183D7F6-B498-43B3-948B-1728B52AA6E4}">
                <adec:decorative xmlns:adec="http://schemas.microsoft.com/office/drawing/2017/decorative" val="1"/>
              </a:ext>
            </a:extLst>
          </p:cNvPr>
          <p:cNvSpPr>
            <a:spLocks noChangeShapeType="1"/>
          </p:cNvSpPr>
          <p:nvPr/>
        </p:nvSpPr>
        <p:spPr bwMode="auto">
          <a:xfrm>
            <a:off x="533400" y="1524000"/>
            <a:ext cx="3962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33798" name="Line 8">
            <a:extLst>
              <a:ext uri="{FF2B5EF4-FFF2-40B4-BE49-F238E27FC236}">
                <a16:creationId xmlns:a16="http://schemas.microsoft.com/office/drawing/2014/main" id="{E9A2D13F-A5F8-45BF-8A38-8ABF11777EBC}"/>
              </a:ext>
              <a:ext uri="{C183D7F6-B498-43B3-948B-1728B52AA6E4}">
                <adec:decorative xmlns:adec="http://schemas.microsoft.com/office/drawing/2017/decorative" val="1"/>
              </a:ext>
            </a:extLst>
          </p:cNvPr>
          <p:cNvSpPr>
            <a:spLocks noChangeShapeType="1"/>
          </p:cNvSpPr>
          <p:nvPr/>
        </p:nvSpPr>
        <p:spPr bwMode="auto">
          <a:xfrm rot="-5400000">
            <a:off x="4681538" y="30099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Wave 11">
            <a:extLst>
              <a:ext uri="{FF2B5EF4-FFF2-40B4-BE49-F238E27FC236}">
                <a16:creationId xmlns:a16="http://schemas.microsoft.com/office/drawing/2014/main" id="{1CD55477-2DE2-443B-A274-041076CCACC0}"/>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979265B-0C06-46B2-96E5-C8400D302098}"/>
              </a:ext>
            </a:extLst>
          </p:cNvPr>
          <p:cNvSpPr txBox="1">
            <a:spLocks noGrp="1" noChangeArrowheads="1"/>
          </p:cNvSpPr>
          <p:nvPr>
            <p:ph type="title" idx="4294967295"/>
          </p:nvPr>
        </p:nvSpPr>
        <p:spPr bwMode="auto">
          <a:xfrm>
            <a:off x="411163" y="838200"/>
            <a:ext cx="41148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Calibri" panose="020F0502020204030204" pitchFamily="34" charset="0"/>
                <a:ea typeface="+mj-ea"/>
                <a:cs typeface="+mj-cs"/>
              </a:rPr>
              <a:t>What States Must Do</a:t>
            </a:r>
            <a:endParaRPr kumimoji="0" lang="en-US" altLang="en-US" sz="28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j-ea"/>
              <a:cs typeface="+mj-cs"/>
            </a:endParaRPr>
          </a:p>
        </p:txBody>
      </p:sp>
      <p:sp>
        <p:nvSpPr>
          <p:cNvPr id="35850" name="Rectangle 1">
            <a:extLst>
              <a:ext uri="{FF2B5EF4-FFF2-40B4-BE49-F238E27FC236}">
                <a16:creationId xmlns:a16="http://schemas.microsoft.com/office/drawing/2014/main" id="{8A55DED3-FA26-4F33-A414-D3337F2DF16A}"/>
              </a:ext>
            </a:extLst>
          </p:cNvPr>
          <p:cNvSpPr>
            <a:spLocks noChangeArrowheads="1"/>
          </p:cNvSpPr>
          <p:nvPr/>
        </p:nvSpPr>
        <p:spPr bwMode="auto">
          <a:xfrm>
            <a:off x="1428750" y="1706563"/>
            <a:ext cx="2414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2000" i="1">
                <a:cs typeface="Calibri" panose="020F0502020204030204" pitchFamily="34" charset="0"/>
              </a:rPr>
              <a:t>Effective immediately</a:t>
            </a:r>
          </a:p>
        </p:txBody>
      </p:sp>
      <p:sp>
        <p:nvSpPr>
          <p:cNvPr id="35849" name="Rectangle 4">
            <a:extLst>
              <a:ext uri="{FF2B5EF4-FFF2-40B4-BE49-F238E27FC236}">
                <a16:creationId xmlns:a16="http://schemas.microsoft.com/office/drawing/2014/main" id="{D3A42877-DA66-40FA-93D8-F52B71485C5D}"/>
              </a:ext>
            </a:extLst>
          </p:cNvPr>
          <p:cNvSpPr txBox="1">
            <a:spLocks noChangeArrowheads="1"/>
          </p:cNvSpPr>
          <p:nvPr/>
        </p:nvSpPr>
        <p:spPr bwMode="auto">
          <a:xfrm>
            <a:off x="3733800" y="4367213"/>
            <a:ext cx="4343400"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400" dirty="0"/>
              <a:t>States must monitor for disproportionality in the state and in its LEAs and meaningfully </a:t>
            </a:r>
            <a:r>
              <a:rPr lang="en-US" altLang="en-US" sz="2400" b="1" dirty="0">
                <a:solidFill>
                  <a:srgbClr val="800000"/>
                </a:solidFill>
              </a:rPr>
              <a:t>identify LEAs with </a:t>
            </a:r>
            <a:r>
              <a:rPr lang="en-US" altLang="en-US" sz="2400" b="1" i="1" dirty="0">
                <a:solidFill>
                  <a:srgbClr val="800000"/>
                </a:solidFill>
              </a:rPr>
              <a:t>significant</a:t>
            </a:r>
            <a:r>
              <a:rPr lang="en-US" altLang="en-US" sz="2400" b="1" dirty="0">
                <a:solidFill>
                  <a:srgbClr val="800000"/>
                </a:solidFill>
              </a:rPr>
              <a:t> disproportionality</a:t>
            </a:r>
            <a:r>
              <a:rPr lang="en-US" altLang="en-US" sz="2400" dirty="0"/>
              <a:t> </a:t>
            </a:r>
          </a:p>
        </p:txBody>
      </p:sp>
      <p:sp>
        <p:nvSpPr>
          <p:cNvPr id="35842" name="Rectangle 4">
            <a:extLst>
              <a:ext uri="{FF2B5EF4-FFF2-40B4-BE49-F238E27FC236}">
                <a16:creationId xmlns:a16="http://schemas.microsoft.com/office/drawing/2014/main" id="{262E799A-DF62-49DE-BCC6-EFF24D4658C4}"/>
              </a:ext>
            </a:extLst>
          </p:cNvPr>
          <p:cNvSpPr>
            <a:spLocks noGrp="1" noChangeArrowheads="1"/>
          </p:cNvSpPr>
          <p:nvPr>
            <p:ph type="body" sz="half" idx="1"/>
          </p:nvPr>
        </p:nvSpPr>
        <p:spPr>
          <a:xfrm>
            <a:off x="422275" y="4441825"/>
            <a:ext cx="1676400" cy="1355725"/>
          </a:xfrm>
        </p:spPr>
        <p:txBody>
          <a:bodyPr/>
          <a:lstStyle/>
          <a:p>
            <a:pPr algn="ctr">
              <a:buFontTx/>
              <a:buNone/>
            </a:pPr>
            <a:r>
              <a:rPr lang="en-US" altLang="en-US" sz="2800" dirty="0">
                <a:solidFill>
                  <a:srgbClr val="800000"/>
                </a:solidFill>
              </a:rPr>
              <a:t>§300.646</a:t>
            </a:r>
          </a:p>
        </p:txBody>
      </p:sp>
      <p:sp>
        <p:nvSpPr>
          <p:cNvPr id="35843" name="Rectangle 6">
            <a:extLst>
              <a:ext uri="{FF2B5EF4-FFF2-40B4-BE49-F238E27FC236}">
                <a16:creationId xmlns:a16="http://schemas.microsoft.com/office/drawing/2014/main" id="{B8DA4B98-061E-4458-B907-992813804484}"/>
              </a:ext>
              <a:ext uri="{C183D7F6-B498-43B3-948B-1728B52AA6E4}">
                <adec:decorative xmlns:adec="http://schemas.microsoft.com/office/drawing/2017/decorative" val="1"/>
              </a:ext>
            </a:extLst>
          </p:cNvPr>
          <p:cNvSpPr>
            <a:spLocks noChangeArrowheads="1"/>
          </p:cNvSpPr>
          <p:nvPr/>
        </p:nvSpPr>
        <p:spPr bwMode="auto">
          <a:xfrm>
            <a:off x="5334000" y="315913"/>
            <a:ext cx="2455863" cy="3722687"/>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pic>
        <p:nvPicPr>
          <p:cNvPr id="35844" name="Picture 7">
            <a:extLst>
              <a:ext uri="{FF2B5EF4-FFF2-40B4-BE49-F238E27FC236}">
                <a16:creationId xmlns:a16="http://schemas.microsoft.com/office/drawing/2014/main" id="{CAEDA0C5-2477-4EAB-B4D0-360EB59BB22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7200"/>
            <a:ext cx="2165350" cy="3417888"/>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35845" name="Line 8">
            <a:extLst>
              <a:ext uri="{FF2B5EF4-FFF2-40B4-BE49-F238E27FC236}">
                <a16:creationId xmlns:a16="http://schemas.microsoft.com/office/drawing/2014/main" id="{09F2FDD8-990B-4D3B-B116-1D14846F6468}"/>
              </a:ext>
              <a:ext uri="{C183D7F6-B498-43B3-948B-1728B52AA6E4}">
                <adec:decorative xmlns:adec="http://schemas.microsoft.com/office/drawing/2017/decorative" val="1"/>
              </a:ext>
            </a:extLst>
          </p:cNvPr>
          <p:cNvSpPr>
            <a:spLocks noChangeShapeType="1"/>
          </p:cNvSpPr>
          <p:nvPr/>
        </p:nvSpPr>
        <p:spPr bwMode="auto">
          <a:xfrm>
            <a:off x="1219200" y="1539875"/>
            <a:ext cx="0"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3">
            <a:extLst>
              <a:ext uri="{FF2B5EF4-FFF2-40B4-BE49-F238E27FC236}">
                <a16:creationId xmlns:a16="http://schemas.microsoft.com/office/drawing/2014/main" id="{BE36F70D-CCAE-478F-AEE7-1F4A796154F7}"/>
              </a:ext>
              <a:ext uri="{C183D7F6-B498-43B3-948B-1728B52AA6E4}">
                <adec:decorative xmlns:adec="http://schemas.microsoft.com/office/drawing/2017/decorative" val="1"/>
              </a:ext>
            </a:extLst>
          </p:cNvPr>
          <p:cNvSpPr>
            <a:spLocks noChangeShapeType="1"/>
          </p:cNvSpPr>
          <p:nvPr/>
        </p:nvSpPr>
        <p:spPr bwMode="auto">
          <a:xfrm>
            <a:off x="533400" y="1524000"/>
            <a:ext cx="3962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35848" name="Line 8">
            <a:extLst>
              <a:ext uri="{FF2B5EF4-FFF2-40B4-BE49-F238E27FC236}">
                <a16:creationId xmlns:a16="http://schemas.microsoft.com/office/drawing/2014/main" id="{D65514CF-2D61-4A6D-9E33-824979EE9247}"/>
              </a:ext>
              <a:ext uri="{C183D7F6-B498-43B3-948B-1728B52AA6E4}">
                <adec:decorative xmlns:adec="http://schemas.microsoft.com/office/drawing/2017/decorative" val="1"/>
              </a:ext>
            </a:extLst>
          </p:cNvPr>
          <p:cNvSpPr>
            <a:spLocks noChangeShapeType="1"/>
          </p:cNvSpPr>
          <p:nvPr/>
        </p:nvSpPr>
        <p:spPr bwMode="auto">
          <a:xfrm rot="-5400000">
            <a:off x="2819400" y="396240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Wave 11">
            <a:extLst>
              <a:ext uri="{FF2B5EF4-FFF2-40B4-BE49-F238E27FC236}">
                <a16:creationId xmlns:a16="http://schemas.microsoft.com/office/drawing/2014/main" id="{ADDC6BE7-08CE-4560-88F5-C5BE8A06994A}"/>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1803ECF-00B4-444D-A6EF-D3538427836F}"/>
              </a:ext>
            </a:extLst>
          </p:cNvPr>
          <p:cNvSpPr>
            <a:spLocks noGrp="1" noChangeArrowheads="1"/>
          </p:cNvSpPr>
          <p:nvPr>
            <p:ph type="title"/>
          </p:nvPr>
        </p:nvSpPr>
        <p:spPr>
          <a:xfrm>
            <a:off x="750888" y="1670050"/>
            <a:ext cx="7848600" cy="533400"/>
          </a:xfrm>
        </p:spPr>
        <p:txBody>
          <a:bodyPr/>
          <a:lstStyle/>
          <a:p>
            <a:pPr algn="l"/>
            <a:br>
              <a:rPr lang="en-US" altLang="en-US" sz="2800" dirty="0"/>
            </a:br>
            <a:r>
              <a:rPr lang="en-US" altLang="en-US" sz="2400" dirty="0"/>
              <a:t>IDEA requires states to </a:t>
            </a:r>
            <a:r>
              <a:rPr lang="en-US" altLang="en-US" sz="2400" b="1" dirty="0"/>
              <a:t>annually collect and examine data </a:t>
            </a:r>
            <a:r>
              <a:rPr lang="en-US" altLang="en-US" sz="2400" dirty="0"/>
              <a:t>to determine whether </a:t>
            </a:r>
            <a:r>
              <a:rPr lang="en-US" altLang="en-US" sz="2400" b="1" i="1" dirty="0"/>
              <a:t>significant</a:t>
            </a:r>
            <a:r>
              <a:rPr lang="en-US" altLang="en-US" sz="2400" dirty="0"/>
              <a:t> disproportionality based on race or ethnicity is occurring in the state  and its LEAs in:</a:t>
            </a:r>
            <a:br>
              <a:rPr lang="en-US" altLang="en-US" sz="2400" dirty="0"/>
            </a:br>
            <a:endParaRPr lang="en-US" altLang="en-US" sz="2400" dirty="0"/>
          </a:p>
        </p:txBody>
      </p:sp>
      <p:sp>
        <p:nvSpPr>
          <p:cNvPr id="37891" name="Content Placeholder 2">
            <a:extLst>
              <a:ext uri="{FF2B5EF4-FFF2-40B4-BE49-F238E27FC236}">
                <a16:creationId xmlns:a16="http://schemas.microsoft.com/office/drawing/2014/main" id="{3D491D2D-92D7-44FC-9335-71CF83927177}"/>
              </a:ext>
            </a:extLst>
          </p:cNvPr>
          <p:cNvSpPr>
            <a:spLocks noGrp="1" noChangeArrowheads="1"/>
          </p:cNvSpPr>
          <p:nvPr>
            <p:ph idx="1"/>
          </p:nvPr>
        </p:nvSpPr>
        <p:spPr>
          <a:xfrm>
            <a:off x="1295400" y="2819400"/>
            <a:ext cx="6629400" cy="3276600"/>
          </a:xfrm>
        </p:spPr>
        <p:txBody>
          <a:bodyPr/>
          <a:lstStyle/>
          <a:p>
            <a:pPr>
              <a:spcBef>
                <a:spcPct val="0"/>
              </a:spcBef>
              <a:spcAft>
                <a:spcPts val="1200"/>
              </a:spcAft>
              <a:buClr>
                <a:srgbClr val="800000"/>
              </a:buClr>
              <a:buSzPct val="90000"/>
              <a:buFont typeface="Wingdings" panose="05000000000000000000" pitchFamily="2" charset="2"/>
              <a:buChar char="§"/>
            </a:pPr>
            <a:r>
              <a:rPr lang="en-US" altLang="en-US" sz="2400" b="1" dirty="0">
                <a:solidFill>
                  <a:srgbClr val="800000"/>
                </a:solidFill>
              </a:rPr>
              <a:t>Identification</a:t>
            </a:r>
            <a:r>
              <a:rPr lang="en-US" altLang="en-US" sz="2400" dirty="0"/>
              <a:t> of children as children with disabilities, including identification as children with particular impairments</a:t>
            </a:r>
          </a:p>
          <a:p>
            <a:pPr>
              <a:spcBef>
                <a:spcPct val="0"/>
              </a:spcBef>
              <a:spcAft>
                <a:spcPts val="1200"/>
              </a:spcAft>
              <a:buClr>
                <a:srgbClr val="800000"/>
              </a:buClr>
              <a:buSzPct val="90000"/>
              <a:buFont typeface="Wingdings" panose="05000000000000000000" pitchFamily="2" charset="2"/>
              <a:buChar char="§"/>
            </a:pPr>
            <a:r>
              <a:rPr lang="en-US" altLang="en-US" sz="2400" b="1" dirty="0">
                <a:solidFill>
                  <a:srgbClr val="800000"/>
                </a:solidFill>
              </a:rPr>
              <a:t>Placement</a:t>
            </a:r>
            <a:r>
              <a:rPr lang="en-US" altLang="en-US" sz="2400" dirty="0"/>
              <a:t> of children in particular educational settings</a:t>
            </a:r>
          </a:p>
          <a:p>
            <a:pPr>
              <a:spcBef>
                <a:spcPct val="0"/>
              </a:spcBef>
              <a:spcAft>
                <a:spcPts val="1200"/>
              </a:spcAft>
              <a:buClr>
                <a:srgbClr val="800000"/>
              </a:buClr>
              <a:buSzPct val="90000"/>
              <a:buFont typeface="Wingdings" panose="05000000000000000000" pitchFamily="2" charset="2"/>
              <a:buChar char="§"/>
            </a:pPr>
            <a:r>
              <a:rPr lang="en-US" altLang="en-US" sz="2400" b="1" dirty="0">
                <a:solidFill>
                  <a:srgbClr val="800000"/>
                </a:solidFill>
              </a:rPr>
              <a:t>Disciplinary actions taken </a:t>
            </a:r>
            <a:r>
              <a:rPr lang="en-US" altLang="en-US" sz="2400" dirty="0"/>
              <a:t>(incidence, duration, and type of actions, including suspensions and expulsions)</a:t>
            </a:r>
          </a:p>
          <a:p>
            <a:endParaRPr lang="en-US" altLang="en-US" dirty="0"/>
          </a:p>
        </p:txBody>
      </p:sp>
      <p:sp>
        <p:nvSpPr>
          <p:cNvPr id="4" name="Rectangle 2">
            <a:extLst>
              <a:ext uri="{FF2B5EF4-FFF2-40B4-BE49-F238E27FC236}">
                <a16:creationId xmlns:a16="http://schemas.microsoft.com/office/drawing/2014/main" id="{49FC5430-5D93-47C3-A653-89F9F0F89908}"/>
              </a:ext>
            </a:extLst>
          </p:cNvPr>
          <p:cNvSpPr txBox="1">
            <a:spLocks noChangeArrowheads="1"/>
          </p:cNvSpPr>
          <p:nvPr/>
        </p:nvSpPr>
        <p:spPr bwMode="auto">
          <a:xfrm>
            <a:off x="381000" y="404813"/>
            <a:ext cx="5873750" cy="7620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2800" dirty="0">
                <a:solidFill>
                  <a:schemeClr val="accent2">
                    <a:lumMod val="50000"/>
                  </a:schemeClr>
                </a:solidFill>
                <a:effectLst>
                  <a:outerShdw blurRad="38100" dist="38100" dir="2700000" algn="tl">
                    <a:srgbClr val="C0C0C0"/>
                  </a:outerShdw>
                </a:effectLst>
              </a:rPr>
              <a:t>Looking at Specific “Trouble” Areas</a:t>
            </a:r>
            <a:endParaRPr lang="en-US" altLang="en-US" sz="2800" dirty="0">
              <a:solidFill>
                <a:schemeClr val="accent2">
                  <a:lumMod val="50000"/>
                </a:schemeClr>
              </a:solidFill>
              <a:latin typeface="Arial" panose="020B0604020202020204" pitchFamily="34" charset="0"/>
            </a:endParaRPr>
          </a:p>
        </p:txBody>
      </p:sp>
      <p:sp>
        <p:nvSpPr>
          <p:cNvPr id="5" name="Line 3">
            <a:extLst>
              <a:ext uri="{FF2B5EF4-FFF2-40B4-BE49-F238E27FC236}">
                <a16:creationId xmlns:a16="http://schemas.microsoft.com/office/drawing/2014/main" id="{459E471B-B9B3-4D99-A315-75770E0C4D67}"/>
              </a:ext>
              <a:ext uri="{C183D7F6-B498-43B3-948B-1728B52AA6E4}">
                <adec:decorative xmlns:adec="http://schemas.microsoft.com/office/drawing/2017/decorative" val="1"/>
              </a:ext>
            </a:extLst>
          </p:cNvPr>
          <p:cNvSpPr>
            <a:spLocks noChangeShapeType="1"/>
          </p:cNvSpPr>
          <p:nvPr/>
        </p:nvSpPr>
        <p:spPr bwMode="auto">
          <a:xfrm>
            <a:off x="603250" y="114300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6" name="Wave 5">
            <a:extLst>
              <a:ext uri="{FF2B5EF4-FFF2-40B4-BE49-F238E27FC236}">
                <a16:creationId xmlns:a16="http://schemas.microsoft.com/office/drawing/2014/main" id="{093C5D68-24D9-4BBF-A985-E28074E7CC5E}"/>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8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7EC7FF0-9D51-4718-9090-8EFC7E9FD17B}"/>
              </a:ext>
            </a:extLst>
          </p:cNvPr>
          <p:cNvSpPr>
            <a:spLocks noGrp="1" noChangeArrowheads="1"/>
          </p:cNvSpPr>
          <p:nvPr>
            <p:ph type="title"/>
          </p:nvPr>
        </p:nvSpPr>
        <p:spPr>
          <a:xfrm>
            <a:off x="762000" y="1416050"/>
            <a:ext cx="7848600" cy="533400"/>
          </a:xfrm>
        </p:spPr>
        <p:txBody>
          <a:bodyPr/>
          <a:lstStyle/>
          <a:p>
            <a:pPr algn="l"/>
            <a:br>
              <a:rPr lang="en-US" altLang="en-US" sz="2800" dirty="0"/>
            </a:br>
            <a:r>
              <a:rPr lang="en-US" altLang="en-US" sz="2400" dirty="0"/>
              <a:t>To identify LEAs with significant disproportionality, states must look at data specific to </a:t>
            </a:r>
            <a:r>
              <a:rPr lang="en-US" altLang="en-US" sz="2400" b="1" i="1" dirty="0"/>
              <a:t>these</a:t>
            </a:r>
            <a:r>
              <a:rPr lang="en-US" altLang="en-US" sz="2400" dirty="0"/>
              <a:t> “racial and ethnic groups”</a:t>
            </a:r>
          </a:p>
        </p:txBody>
      </p:sp>
      <p:sp>
        <p:nvSpPr>
          <p:cNvPr id="39939" name="Content Placeholder 2">
            <a:extLst>
              <a:ext uri="{FF2B5EF4-FFF2-40B4-BE49-F238E27FC236}">
                <a16:creationId xmlns:a16="http://schemas.microsoft.com/office/drawing/2014/main" id="{4B6A7892-F1DE-4F6B-A796-6F1FCE1C75F0}"/>
              </a:ext>
            </a:extLst>
          </p:cNvPr>
          <p:cNvSpPr>
            <a:spLocks noGrp="1" noChangeArrowheads="1"/>
          </p:cNvSpPr>
          <p:nvPr>
            <p:ph idx="1"/>
          </p:nvPr>
        </p:nvSpPr>
        <p:spPr>
          <a:xfrm>
            <a:off x="1471613" y="2514600"/>
            <a:ext cx="5959475" cy="3276600"/>
          </a:xfrm>
        </p:spPr>
        <p:txBody>
          <a:bodyPr/>
          <a:lstStyle/>
          <a:p>
            <a:pPr>
              <a:spcBef>
                <a:spcPct val="0"/>
              </a:spcBef>
              <a:spcAft>
                <a:spcPts val="1200"/>
              </a:spcAft>
              <a:buClr>
                <a:srgbClr val="800000"/>
              </a:buClr>
              <a:buSzPct val="90000"/>
              <a:buFont typeface="Wingdings" panose="05000000000000000000" pitchFamily="2" charset="2"/>
              <a:buChar char="§"/>
            </a:pPr>
            <a:r>
              <a:rPr lang="en-US" altLang="en-US" sz="2200"/>
              <a:t>Hispanic/Latino of any race (this includes individuals that are Latino only)</a:t>
            </a:r>
          </a:p>
          <a:p>
            <a:pPr>
              <a:spcBef>
                <a:spcPct val="0"/>
              </a:spcBef>
              <a:spcAft>
                <a:spcPts val="1200"/>
              </a:spcAft>
              <a:buClr>
                <a:srgbClr val="800000"/>
              </a:buClr>
              <a:buSzPct val="90000"/>
              <a:buFont typeface="Wingdings" panose="05000000000000000000" pitchFamily="2" charset="2"/>
              <a:buChar char="§"/>
            </a:pPr>
            <a:r>
              <a:rPr lang="en-US" altLang="en-US" sz="2200"/>
              <a:t>American Indian or Alaska Native</a:t>
            </a:r>
          </a:p>
          <a:p>
            <a:pPr>
              <a:spcBef>
                <a:spcPct val="0"/>
              </a:spcBef>
              <a:spcAft>
                <a:spcPts val="1200"/>
              </a:spcAft>
              <a:buClr>
                <a:srgbClr val="800000"/>
              </a:buClr>
              <a:buSzPct val="90000"/>
              <a:buFont typeface="Wingdings" panose="05000000000000000000" pitchFamily="2" charset="2"/>
              <a:buChar char="§"/>
            </a:pPr>
            <a:r>
              <a:rPr lang="en-US" altLang="en-US" sz="2200"/>
              <a:t>Asian</a:t>
            </a:r>
          </a:p>
          <a:p>
            <a:pPr>
              <a:spcBef>
                <a:spcPct val="0"/>
              </a:spcBef>
              <a:spcAft>
                <a:spcPts val="1200"/>
              </a:spcAft>
              <a:buClr>
                <a:srgbClr val="800000"/>
              </a:buClr>
              <a:buSzPct val="90000"/>
              <a:buFont typeface="Wingdings" panose="05000000000000000000" pitchFamily="2" charset="2"/>
              <a:buChar char="§"/>
            </a:pPr>
            <a:r>
              <a:rPr lang="en-US" altLang="en-US" sz="2200"/>
              <a:t>Black or African American</a:t>
            </a:r>
          </a:p>
          <a:p>
            <a:pPr>
              <a:spcBef>
                <a:spcPct val="0"/>
              </a:spcBef>
              <a:spcAft>
                <a:spcPts val="1200"/>
              </a:spcAft>
              <a:buClr>
                <a:srgbClr val="800000"/>
              </a:buClr>
              <a:buSzPct val="90000"/>
              <a:buFont typeface="Wingdings" panose="05000000000000000000" pitchFamily="2" charset="2"/>
              <a:buChar char="§"/>
            </a:pPr>
            <a:r>
              <a:rPr lang="en-US" altLang="en-US" sz="2200"/>
              <a:t>Native Hawaiian or Other Pacific Islander</a:t>
            </a:r>
          </a:p>
          <a:p>
            <a:pPr>
              <a:spcBef>
                <a:spcPct val="0"/>
              </a:spcBef>
              <a:spcAft>
                <a:spcPts val="1200"/>
              </a:spcAft>
              <a:buClr>
                <a:srgbClr val="800000"/>
              </a:buClr>
              <a:buSzPct val="90000"/>
              <a:buFont typeface="Wingdings" panose="05000000000000000000" pitchFamily="2" charset="2"/>
              <a:buChar char="§"/>
            </a:pPr>
            <a:r>
              <a:rPr lang="en-US" altLang="en-US" sz="2200"/>
              <a:t>White </a:t>
            </a:r>
          </a:p>
          <a:p>
            <a:pPr>
              <a:spcBef>
                <a:spcPct val="0"/>
              </a:spcBef>
              <a:spcAft>
                <a:spcPts val="1200"/>
              </a:spcAft>
              <a:buClr>
                <a:srgbClr val="800000"/>
              </a:buClr>
              <a:buSzPct val="90000"/>
              <a:buFont typeface="Wingdings" panose="05000000000000000000" pitchFamily="2" charset="2"/>
              <a:buChar char="§"/>
            </a:pPr>
            <a:r>
              <a:rPr lang="en-US" altLang="en-US" sz="2200"/>
              <a:t>Two or more races</a:t>
            </a:r>
          </a:p>
        </p:txBody>
      </p:sp>
      <p:sp>
        <p:nvSpPr>
          <p:cNvPr id="4" name="Rectangle 2">
            <a:extLst>
              <a:ext uri="{FF2B5EF4-FFF2-40B4-BE49-F238E27FC236}">
                <a16:creationId xmlns:a16="http://schemas.microsoft.com/office/drawing/2014/main" id="{085ECAB0-4D9E-40F0-A4AE-9A0EAC89C4B5}"/>
              </a:ext>
            </a:extLst>
          </p:cNvPr>
          <p:cNvSpPr txBox="1">
            <a:spLocks noChangeArrowheads="1"/>
          </p:cNvSpPr>
          <p:nvPr/>
        </p:nvSpPr>
        <p:spPr bwMode="auto">
          <a:xfrm>
            <a:off x="762000" y="356943"/>
            <a:ext cx="7256463" cy="7620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gn="l">
              <a:defRPr/>
            </a:pPr>
            <a:r>
              <a:rPr lang="en-US" altLang="en-US" sz="2800" dirty="0">
                <a:solidFill>
                  <a:schemeClr val="accent2">
                    <a:lumMod val="50000"/>
                  </a:schemeClr>
                </a:solidFill>
                <a:effectLst>
                  <a:outerShdw blurRad="38100" dist="38100" dir="2700000" algn="tl">
                    <a:srgbClr val="C0C0C0"/>
                  </a:outerShdw>
                </a:effectLst>
              </a:rPr>
              <a:t>“Racial and Ethnic Groups” </a:t>
            </a:r>
            <a:r>
              <a:rPr lang="en-US" altLang="en-US" sz="2800" dirty="0">
                <a:solidFill>
                  <a:schemeClr val="accent2">
                    <a:lumMod val="50000"/>
                  </a:schemeClr>
                </a:solidFill>
              </a:rPr>
              <a:t>|</a:t>
            </a:r>
            <a:r>
              <a:rPr lang="en-US" altLang="en-US" sz="2800" dirty="0">
                <a:solidFill>
                  <a:schemeClr val="accent2">
                    <a:lumMod val="50000"/>
                  </a:schemeClr>
                </a:solidFill>
                <a:effectLst>
                  <a:outerShdw blurRad="38100" dist="38100" dir="2700000" algn="tl">
                    <a:srgbClr val="C0C0C0"/>
                  </a:outerShdw>
                </a:effectLst>
              </a:rPr>
              <a:t> </a:t>
            </a:r>
            <a:r>
              <a:rPr lang="en-US" altLang="en-US" sz="2800" i="1" dirty="0">
                <a:solidFill>
                  <a:schemeClr val="accent2">
                    <a:lumMod val="50000"/>
                  </a:schemeClr>
                </a:solidFill>
                <a:effectLst>
                  <a:outerShdw blurRad="38100" dist="38100" dir="2700000" algn="tl">
                    <a:srgbClr val="C0C0C0"/>
                  </a:outerShdw>
                </a:effectLst>
              </a:rPr>
              <a:t>Which?</a:t>
            </a:r>
            <a:endParaRPr lang="en-US" altLang="en-US" sz="2800" i="1" dirty="0">
              <a:solidFill>
                <a:schemeClr val="accent2">
                  <a:lumMod val="50000"/>
                </a:schemeClr>
              </a:solidFill>
              <a:latin typeface="Arial" panose="020B0604020202020204" pitchFamily="34" charset="0"/>
            </a:endParaRPr>
          </a:p>
        </p:txBody>
      </p:sp>
      <p:sp>
        <p:nvSpPr>
          <p:cNvPr id="5" name="Line 3">
            <a:extLst>
              <a:ext uri="{FF2B5EF4-FFF2-40B4-BE49-F238E27FC236}">
                <a16:creationId xmlns:a16="http://schemas.microsoft.com/office/drawing/2014/main" id="{1F489942-FF67-4019-AC10-2E29515A1E89}"/>
              </a:ext>
              <a:ext uri="{C183D7F6-B498-43B3-948B-1728B52AA6E4}">
                <adec:decorative xmlns:adec="http://schemas.microsoft.com/office/drawing/2017/decorative" val="1"/>
              </a:ext>
            </a:extLst>
          </p:cNvPr>
          <p:cNvSpPr>
            <a:spLocks noChangeShapeType="1"/>
          </p:cNvSpPr>
          <p:nvPr/>
        </p:nvSpPr>
        <p:spPr bwMode="auto">
          <a:xfrm>
            <a:off x="603250" y="114300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6" name="Wave 5">
            <a:extLst>
              <a:ext uri="{FF2B5EF4-FFF2-40B4-BE49-F238E27FC236}">
                <a16:creationId xmlns:a16="http://schemas.microsoft.com/office/drawing/2014/main" id="{7A4518BC-484C-4634-9785-78B01F51EF1E}"/>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800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BC852B3-2DE5-4830-B67C-D7E9E1AEEE16}"/>
              </a:ext>
            </a:extLst>
          </p:cNvPr>
          <p:cNvSpPr txBox="1">
            <a:spLocks noGrp="1" noChangeArrowheads="1"/>
          </p:cNvSpPr>
          <p:nvPr>
            <p:ph type="title" idx="4294967295"/>
          </p:nvPr>
        </p:nvSpPr>
        <p:spPr bwMode="auto">
          <a:xfrm>
            <a:off x="661988" y="138113"/>
            <a:ext cx="73914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Calibri" panose="020F0502020204030204" pitchFamily="34" charset="0"/>
                <a:ea typeface="+mj-ea"/>
                <a:cs typeface="+mj-cs"/>
              </a:rPr>
              <a:t>“Identification of Children with Disabilities”</a:t>
            </a:r>
            <a:endParaRPr kumimoji="0" lang="en-US" altLang="en-US" sz="28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j-ea"/>
              <a:cs typeface="+mj-cs"/>
            </a:endParaRPr>
          </a:p>
        </p:txBody>
      </p:sp>
      <p:sp>
        <p:nvSpPr>
          <p:cNvPr id="41990" name="Title 1">
            <a:extLst>
              <a:ext uri="{FF2B5EF4-FFF2-40B4-BE49-F238E27FC236}">
                <a16:creationId xmlns:a16="http://schemas.microsoft.com/office/drawing/2014/main" id="{75E97160-4EEB-4631-B71C-AA04E0CB6EB6}"/>
              </a:ext>
            </a:extLst>
          </p:cNvPr>
          <p:cNvSpPr txBox="1">
            <a:spLocks/>
          </p:cNvSpPr>
          <p:nvPr/>
        </p:nvSpPr>
        <p:spPr bwMode="auto">
          <a:xfrm>
            <a:off x="1524000" y="1706223"/>
            <a:ext cx="66468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chemeClr val="tx2"/>
                </a:solidFill>
              </a:rPr>
              <a:t>Are children from any of the mentioned racial or ethnic groups more </a:t>
            </a:r>
            <a:r>
              <a:rPr lang="en-US" altLang="en-US" sz="2400">
                <a:solidFill>
                  <a:schemeClr val="tx2"/>
                </a:solidFill>
              </a:rPr>
              <a:t>(or less)</a:t>
            </a:r>
            <a:r>
              <a:rPr lang="en-US" altLang="en-US" sz="2400" b="1">
                <a:solidFill>
                  <a:schemeClr val="tx2"/>
                </a:solidFill>
              </a:rPr>
              <a:t> likely than others to be identified by an LEA as…</a:t>
            </a:r>
            <a:br>
              <a:rPr lang="en-US" altLang="en-US" sz="2400" b="1">
                <a:solidFill>
                  <a:schemeClr val="tx2"/>
                </a:solidFill>
              </a:rPr>
            </a:br>
            <a:br>
              <a:rPr lang="en-US" altLang="en-US" sz="2400">
                <a:solidFill>
                  <a:schemeClr val="tx2"/>
                </a:solidFill>
              </a:rPr>
            </a:br>
            <a:r>
              <a:rPr lang="en-US" altLang="en-US" sz="2400">
                <a:solidFill>
                  <a:schemeClr val="tx2"/>
                </a:solidFill>
              </a:rPr>
              <a:t> </a:t>
            </a:r>
          </a:p>
        </p:txBody>
      </p:sp>
      <p:sp>
        <p:nvSpPr>
          <p:cNvPr id="41989" name="Title 1">
            <a:extLst>
              <a:ext uri="{FF2B5EF4-FFF2-40B4-BE49-F238E27FC236}">
                <a16:creationId xmlns:a16="http://schemas.microsoft.com/office/drawing/2014/main" id="{83DEC7D6-D542-4E00-8657-8AEFF63318CA}"/>
              </a:ext>
            </a:extLst>
          </p:cNvPr>
          <p:cNvSpPr txBox="1">
            <a:spLocks/>
          </p:cNvSpPr>
          <p:nvPr/>
        </p:nvSpPr>
        <p:spPr bwMode="auto">
          <a:xfrm>
            <a:off x="1676400" y="2868613"/>
            <a:ext cx="487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Clr>
                <a:srgbClr val="002060"/>
              </a:buClr>
              <a:buSzPct val="90000"/>
              <a:buFont typeface="Wingdings" panose="05000000000000000000" pitchFamily="2" charset="2"/>
              <a:buChar char="q"/>
            </a:pPr>
            <a:r>
              <a:rPr lang="en-US" altLang="en-US" sz="2400">
                <a:solidFill>
                  <a:schemeClr val="tx2"/>
                </a:solidFill>
              </a:rPr>
              <a:t>having a disability? </a:t>
            </a:r>
          </a:p>
          <a:p>
            <a:pPr>
              <a:spcBef>
                <a:spcPct val="0"/>
              </a:spcBef>
              <a:buClr>
                <a:srgbClr val="002060"/>
              </a:buClr>
              <a:buSzPct val="90000"/>
              <a:buFont typeface="Wingdings" panose="05000000000000000000" pitchFamily="2" charset="2"/>
              <a:buChar char="q"/>
            </a:pPr>
            <a:r>
              <a:rPr lang="en-US" altLang="en-US" sz="2400">
                <a:solidFill>
                  <a:schemeClr val="tx2"/>
                </a:solidFill>
              </a:rPr>
              <a:t>having one of </a:t>
            </a:r>
            <a:r>
              <a:rPr lang="en-US" altLang="en-US" sz="2400" b="1" i="1">
                <a:solidFill>
                  <a:schemeClr val="tx2"/>
                </a:solidFill>
              </a:rPr>
              <a:t>these</a:t>
            </a:r>
            <a:r>
              <a:rPr lang="en-US" altLang="en-US" sz="2400">
                <a:solidFill>
                  <a:schemeClr val="tx2"/>
                </a:solidFill>
              </a:rPr>
              <a:t> disabilities?</a:t>
            </a:r>
            <a:br>
              <a:rPr lang="en-US" altLang="en-US" sz="2400">
                <a:solidFill>
                  <a:schemeClr val="tx2"/>
                </a:solidFill>
              </a:rPr>
            </a:br>
            <a:br>
              <a:rPr lang="en-US" altLang="en-US" sz="2400">
                <a:solidFill>
                  <a:schemeClr val="tx2"/>
                </a:solidFill>
              </a:rPr>
            </a:br>
            <a:r>
              <a:rPr lang="en-US" altLang="en-US" sz="2400">
                <a:solidFill>
                  <a:schemeClr val="tx2"/>
                </a:solidFill>
              </a:rPr>
              <a:t> </a:t>
            </a:r>
          </a:p>
        </p:txBody>
      </p:sp>
      <p:cxnSp>
        <p:nvCxnSpPr>
          <p:cNvPr id="41991" name="Straight Arrow Connector 7" descr="Arrow pointing to a list of disabilities">
            <a:extLst>
              <a:ext uri="{FF2B5EF4-FFF2-40B4-BE49-F238E27FC236}">
                <a16:creationId xmlns:a16="http://schemas.microsoft.com/office/drawing/2014/main" id="{C6A96D61-151D-49E9-8C8B-C9FFFA3656DC}"/>
              </a:ext>
            </a:extLst>
          </p:cNvPr>
          <p:cNvCxnSpPr>
            <a:cxnSpLocks noChangeShapeType="1"/>
          </p:cNvCxnSpPr>
          <p:nvPr/>
        </p:nvCxnSpPr>
        <p:spPr bwMode="auto">
          <a:xfrm>
            <a:off x="4038600" y="3135313"/>
            <a:ext cx="471488" cy="598487"/>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86" name="Content Placeholder 2">
            <a:extLst>
              <a:ext uri="{FF2B5EF4-FFF2-40B4-BE49-F238E27FC236}">
                <a16:creationId xmlns:a16="http://schemas.microsoft.com/office/drawing/2014/main" id="{7857F730-D8D8-4B2D-BD40-A807609032E8}"/>
              </a:ext>
            </a:extLst>
          </p:cNvPr>
          <p:cNvSpPr>
            <a:spLocks noGrp="1" noChangeArrowheads="1"/>
          </p:cNvSpPr>
          <p:nvPr>
            <p:ph idx="1"/>
          </p:nvPr>
        </p:nvSpPr>
        <p:spPr>
          <a:xfrm>
            <a:off x="4418013" y="3611563"/>
            <a:ext cx="4419600" cy="2590800"/>
          </a:xfrm>
        </p:spPr>
        <p:txBody>
          <a:bodyPr/>
          <a:lstStyle/>
          <a:p>
            <a:pPr>
              <a:spcBef>
                <a:spcPct val="0"/>
              </a:spcBef>
              <a:spcAft>
                <a:spcPts val="600"/>
              </a:spcAft>
              <a:buClr>
                <a:srgbClr val="800000"/>
              </a:buClr>
              <a:buSzPct val="90000"/>
              <a:buFont typeface="Wingdings" panose="05000000000000000000" pitchFamily="2" charset="2"/>
              <a:buChar char="§"/>
            </a:pPr>
            <a:r>
              <a:rPr lang="en-US" altLang="en-US" sz="2200"/>
              <a:t>Intellectual disabilities</a:t>
            </a:r>
          </a:p>
          <a:p>
            <a:pPr>
              <a:spcBef>
                <a:spcPct val="0"/>
              </a:spcBef>
              <a:spcAft>
                <a:spcPts val="600"/>
              </a:spcAft>
              <a:buClr>
                <a:srgbClr val="800000"/>
              </a:buClr>
              <a:buSzPct val="90000"/>
              <a:buFont typeface="Wingdings" panose="05000000000000000000" pitchFamily="2" charset="2"/>
              <a:buChar char="§"/>
            </a:pPr>
            <a:r>
              <a:rPr lang="en-US" altLang="en-US" sz="2200"/>
              <a:t>Specific learning disabilities</a:t>
            </a:r>
          </a:p>
          <a:p>
            <a:pPr>
              <a:spcBef>
                <a:spcPct val="0"/>
              </a:spcBef>
              <a:spcAft>
                <a:spcPts val="600"/>
              </a:spcAft>
              <a:buClr>
                <a:srgbClr val="800000"/>
              </a:buClr>
              <a:buSzPct val="90000"/>
              <a:buFont typeface="Wingdings" panose="05000000000000000000" pitchFamily="2" charset="2"/>
              <a:buChar char="§"/>
            </a:pPr>
            <a:r>
              <a:rPr lang="en-US" altLang="en-US" sz="2200"/>
              <a:t>Emotional disturbance</a:t>
            </a:r>
          </a:p>
          <a:p>
            <a:pPr>
              <a:spcBef>
                <a:spcPct val="0"/>
              </a:spcBef>
              <a:spcAft>
                <a:spcPts val="600"/>
              </a:spcAft>
              <a:buClr>
                <a:srgbClr val="800000"/>
              </a:buClr>
              <a:buSzPct val="90000"/>
              <a:buFont typeface="Wingdings" panose="05000000000000000000" pitchFamily="2" charset="2"/>
              <a:buChar char="§"/>
            </a:pPr>
            <a:r>
              <a:rPr lang="en-US" altLang="en-US" sz="2200"/>
              <a:t>Speech or language impairments</a:t>
            </a:r>
          </a:p>
          <a:p>
            <a:pPr>
              <a:spcBef>
                <a:spcPct val="0"/>
              </a:spcBef>
              <a:spcAft>
                <a:spcPts val="600"/>
              </a:spcAft>
              <a:buClr>
                <a:srgbClr val="800000"/>
              </a:buClr>
              <a:buSzPct val="90000"/>
              <a:buFont typeface="Wingdings" panose="05000000000000000000" pitchFamily="2" charset="2"/>
              <a:buChar char="§"/>
            </a:pPr>
            <a:r>
              <a:rPr lang="en-US" altLang="en-US" sz="2200"/>
              <a:t>Other health impairments</a:t>
            </a:r>
          </a:p>
          <a:p>
            <a:pPr>
              <a:spcBef>
                <a:spcPct val="0"/>
              </a:spcBef>
              <a:spcAft>
                <a:spcPts val="600"/>
              </a:spcAft>
              <a:buClr>
                <a:srgbClr val="800000"/>
              </a:buClr>
              <a:buSzPct val="90000"/>
              <a:buFont typeface="Wingdings" panose="05000000000000000000" pitchFamily="2" charset="2"/>
              <a:buChar char="§"/>
            </a:pPr>
            <a:r>
              <a:rPr lang="en-US" altLang="en-US" sz="2200"/>
              <a:t>Autism</a:t>
            </a:r>
          </a:p>
        </p:txBody>
      </p:sp>
      <p:sp>
        <p:nvSpPr>
          <p:cNvPr id="5" name="Line 3">
            <a:extLst>
              <a:ext uri="{FF2B5EF4-FFF2-40B4-BE49-F238E27FC236}">
                <a16:creationId xmlns:a16="http://schemas.microsoft.com/office/drawing/2014/main" id="{9C16593B-8D4E-463C-947E-176A4E9DA77E}"/>
              </a:ext>
              <a:ext uri="{C183D7F6-B498-43B3-948B-1728B52AA6E4}">
                <adec:decorative xmlns:adec="http://schemas.microsoft.com/office/drawing/2017/decorative" val="1"/>
              </a:ext>
            </a:extLst>
          </p:cNvPr>
          <p:cNvSpPr>
            <a:spLocks noChangeShapeType="1"/>
          </p:cNvSpPr>
          <p:nvPr/>
        </p:nvSpPr>
        <p:spPr bwMode="auto">
          <a:xfrm>
            <a:off x="661988" y="78105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pic>
        <p:nvPicPr>
          <p:cNvPr id="11" name="Picture 10">
            <a:extLst>
              <a:ext uri="{FF2B5EF4-FFF2-40B4-BE49-F238E27FC236}">
                <a16:creationId xmlns:a16="http://schemas.microsoft.com/office/drawing/2014/main" id="{566C291A-BA20-4614-A058-737F6B233056}"/>
              </a:ext>
              <a:ext uri="{C183D7F6-B498-43B3-948B-1728B52AA6E4}">
                <adec:decorative xmlns:adec="http://schemas.microsoft.com/office/drawing/2017/decorative" val="1"/>
              </a:ext>
            </a:extLst>
          </p:cNvPr>
          <p:cNvPicPr>
            <a:picLocks noChangeAspect="1"/>
          </p:cNvPicPr>
          <p:nvPr/>
        </p:nvPicPr>
        <p:blipFill>
          <a:blip r:embed="rId3" cstate="email"/>
          <a:stretch>
            <a:fillRect/>
          </a:stretch>
        </p:blipFill>
        <p:spPr>
          <a:xfrm>
            <a:off x="1811338" y="3409950"/>
            <a:ext cx="1976437" cy="2989263"/>
          </a:xfrm>
          <a:prstGeom prst="rect">
            <a:avLst/>
          </a:prstGeom>
          <a:ln>
            <a:solidFill>
              <a:srgbClr val="800000"/>
            </a:solidFill>
          </a:ln>
          <a:effectLst>
            <a:outerShdw blurRad="50800" dist="38100" dir="18900000" algn="bl" rotWithShape="0">
              <a:prstClr val="black">
                <a:alpha val="40000"/>
              </a:prstClr>
            </a:outerShdw>
          </a:effectLst>
        </p:spPr>
      </p:pic>
      <p:sp>
        <p:nvSpPr>
          <p:cNvPr id="9" name="Wave 8">
            <a:extLst>
              <a:ext uri="{FF2B5EF4-FFF2-40B4-BE49-F238E27FC236}">
                <a16:creationId xmlns:a16="http://schemas.microsoft.com/office/drawing/2014/main" id="{282073C6-C355-47CB-B452-34619D5DEB46}"/>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8000">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rgbClr val="FFFFFF"/>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8" name="Line 4">
            <a:extLst>
              <a:ext uri="{FF2B5EF4-FFF2-40B4-BE49-F238E27FC236}">
                <a16:creationId xmlns:a16="http://schemas.microsoft.com/office/drawing/2014/main" id="{65B0478A-921D-4C2F-ABC2-0111A2E1718F}"/>
              </a:ext>
              <a:ext uri="{C183D7F6-B498-43B3-948B-1728B52AA6E4}">
                <adec:decorative xmlns:adec="http://schemas.microsoft.com/office/drawing/2017/decorative" val="1"/>
              </a:ext>
            </a:extLst>
          </p:cNvPr>
          <p:cNvSpPr>
            <a:spLocks noChangeShapeType="1"/>
          </p:cNvSpPr>
          <p:nvPr/>
        </p:nvSpPr>
        <p:spPr bwMode="auto">
          <a:xfrm>
            <a:off x="381000" y="1143000"/>
            <a:ext cx="8534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4098" name="Rectangle 2">
            <a:extLst>
              <a:ext uri="{FF2B5EF4-FFF2-40B4-BE49-F238E27FC236}">
                <a16:creationId xmlns:a16="http://schemas.microsoft.com/office/drawing/2014/main" id="{D1F69F7D-DBB6-4F58-9C75-E709C126CEF9}"/>
              </a:ext>
            </a:extLst>
          </p:cNvPr>
          <p:cNvSpPr>
            <a:spLocks noGrp="1" noChangeArrowheads="1"/>
          </p:cNvSpPr>
          <p:nvPr>
            <p:ph type="title"/>
          </p:nvPr>
        </p:nvSpPr>
        <p:spPr>
          <a:xfrm>
            <a:off x="381000" y="304800"/>
            <a:ext cx="5486400" cy="1143000"/>
          </a:xfrm>
        </p:spPr>
        <p:txBody>
          <a:bodyPr/>
          <a:lstStyle/>
          <a:p>
            <a:pPr algn="l">
              <a:defRPr/>
            </a:pPr>
            <a:r>
              <a:rPr lang="en-US" altLang="en-US" sz="2800" dirty="0">
                <a:solidFill>
                  <a:schemeClr val="accent2">
                    <a:lumMod val="50000"/>
                  </a:schemeClr>
                </a:solidFill>
                <a:effectLst>
                  <a:outerShdw blurRad="38100" dist="38100" dir="2700000" algn="tl">
                    <a:srgbClr val="C0C0C0"/>
                  </a:outerShdw>
                </a:effectLst>
              </a:rPr>
              <a:t>This training session focuses on...</a:t>
            </a:r>
            <a:endParaRPr lang="en-US" altLang="en-US" sz="2800" dirty="0">
              <a:solidFill>
                <a:schemeClr val="accent2">
                  <a:lumMod val="50000"/>
                </a:schemeClr>
              </a:solidFill>
              <a:latin typeface="Arial" panose="020B0604020202020204" pitchFamily="34" charset="0"/>
            </a:endParaRPr>
          </a:p>
        </p:txBody>
      </p:sp>
      <p:sp>
        <p:nvSpPr>
          <p:cNvPr id="7172" name="Rectangle 3">
            <a:extLst>
              <a:ext uri="{FF2B5EF4-FFF2-40B4-BE49-F238E27FC236}">
                <a16:creationId xmlns:a16="http://schemas.microsoft.com/office/drawing/2014/main" id="{5D62B2DA-8543-4D52-AF50-F3B9E1712922}"/>
              </a:ext>
            </a:extLst>
          </p:cNvPr>
          <p:cNvSpPr>
            <a:spLocks noGrp="1" noChangeArrowheads="1"/>
          </p:cNvSpPr>
          <p:nvPr>
            <p:ph type="body" sz="half" idx="1"/>
          </p:nvPr>
        </p:nvSpPr>
        <p:spPr>
          <a:xfrm>
            <a:off x="730250" y="1393825"/>
            <a:ext cx="4464050" cy="3429000"/>
          </a:xfrm>
        </p:spPr>
        <p:txBody>
          <a:bodyPr/>
          <a:lstStyle/>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Defining disproportionality</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Why disproportionality is an important concern</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IDEA regulations</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How “significant disproportionality” is determined</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What SEAs, LEAs, Parent Centers, and communities can do to reduce disproportionality</a:t>
            </a:r>
          </a:p>
        </p:txBody>
      </p:sp>
      <p:sp>
        <p:nvSpPr>
          <p:cNvPr id="7173" name="Rectangle 6" descr="Photo of an elementary school Black boy on a swing, missing his front teeth">
            <a:extLst>
              <a:ext uri="{FF2B5EF4-FFF2-40B4-BE49-F238E27FC236}">
                <a16:creationId xmlns:a16="http://schemas.microsoft.com/office/drawing/2014/main" id="{F42438A9-26C6-43A2-BF16-8134D984D066}"/>
              </a:ext>
            </a:extLst>
          </p:cNvPr>
          <p:cNvSpPr>
            <a:spLocks noChangeArrowheads="1"/>
          </p:cNvSpPr>
          <p:nvPr/>
        </p:nvSpPr>
        <p:spPr bwMode="auto">
          <a:xfrm>
            <a:off x="5541963" y="728663"/>
            <a:ext cx="2921000" cy="4267200"/>
          </a:xfrm>
          <a:prstGeom prst="rect">
            <a:avLst/>
          </a:prstGeom>
          <a:solidFill>
            <a:srgbClr val="A50021"/>
          </a:solidFill>
          <a:ln w="9525">
            <a:solidFill>
              <a:srgbClr val="800000"/>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pic>
        <p:nvPicPr>
          <p:cNvPr id="7174" name="Picture 7" descr="blackswinging">
            <a:extLst>
              <a:ext uri="{FF2B5EF4-FFF2-40B4-BE49-F238E27FC236}">
                <a16:creationId xmlns:a16="http://schemas.microsoft.com/office/drawing/2014/main" id="{C31E0FF8-9FAA-4C67-BB35-808B31408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838200"/>
            <a:ext cx="26987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8">
            <a:extLst>
              <a:ext uri="{FF2B5EF4-FFF2-40B4-BE49-F238E27FC236}">
                <a16:creationId xmlns:a16="http://schemas.microsoft.com/office/drawing/2014/main" id="{CCBE2407-B80B-4820-ABC6-F9D2493B8000}"/>
              </a:ext>
            </a:extLst>
          </p:cNvPr>
          <p:cNvSpPr>
            <a:spLocks noChangeArrowheads="1"/>
          </p:cNvSpPr>
          <p:nvPr/>
        </p:nvSpPr>
        <p:spPr bwMode="auto">
          <a:xfrm>
            <a:off x="6400800" y="5105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000" i="1"/>
              <a:t>Produced by CPIR, 2020</a:t>
            </a:r>
            <a:endParaRPr lang="en-US" altLang="en-US" sz="2400"/>
          </a:p>
        </p:txBody>
      </p:sp>
      <p:sp>
        <p:nvSpPr>
          <p:cNvPr id="9" name="Wave 8">
            <a:extLst>
              <a:ext uri="{FF2B5EF4-FFF2-40B4-BE49-F238E27FC236}">
                <a16:creationId xmlns:a16="http://schemas.microsoft.com/office/drawing/2014/main" id="{88C8380E-76F5-4CF2-ABAD-BA4FDDBEF1D1}"/>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D4838EE-1D7B-494A-879E-A2EC74EA4DE5}"/>
              </a:ext>
            </a:extLst>
          </p:cNvPr>
          <p:cNvSpPr txBox="1">
            <a:spLocks noGrp="1" noChangeArrowheads="1"/>
          </p:cNvSpPr>
          <p:nvPr>
            <p:ph type="title" idx="4294967295"/>
          </p:nvPr>
        </p:nvSpPr>
        <p:spPr bwMode="auto">
          <a:xfrm>
            <a:off x="688975" y="88900"/>
            <a:ext cx="73914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Calibri" panose="020F0502020204030204" pitchFamily="34" charset="0"/>
                <a:ea typeface="+mj-ea"/>
                <a:cs typeface="+mj-cs"/>
              </a:rPr>
              <a:t>“Placement” of Children with Disabilities</a:t>
            </a:r>
            <a:endParaRPr kumimoji="0" lang="en-US" altLang="en-US" sz="28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j-ea"/>
              <a:cs typeface="+mj-cs"/>
            </a:endParaRPr>
          </a:p>
        </p:txBody>
      </p:sp>
      <p:sp>
        <p:nvSpPr>
          <p:cNvPr id="5" name="Line 3">
            <a:extLst>
              <a:ext uri="{FF2B5EF4-FFF2-40B4-BE49-F238E27FC236}">
                <a16:creationId xmlns:a16="http://schemas.microsoft.com/office/drawing/2014/main" id="{9F8C52D2-7A33-4D99-B159-75F91C6BA4DC}"/>
              </a:ext>
              <a:ext uri="{C183D7F6-B498-43B3-948B-1728B52AA6E4}">
                <adec:decorative xmlns:adec="http://schemas.microsoft.com/office/drawing/2017/decorative" val="1"/>
              </a:ext>
            </a:extLst>
          </p:cNvPr>
          <p:cNvSpPr>
            <a:spLocks noChangeShapeType="1"/>
          </p:cNvSpPr>
          <p:nvPr/>
        </p:nvSpPr>
        <p:spPr bwMode="auto">
          <a:xfrm>
            <a:off x="661988" y="78105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44037" name="Title 1">
            <a:extLst>
              <a:ext uri="{FF2B5EF4-FFF2-40B4-BE49-F238E27FC236}">
                <a16:creationId xmlns:a16="http://schemas.microsoft.com/office/drawing/2014/main" id="{8C557820-6E9B-4ED7-B665-D42B33EC8758}"/>
              </a:ext>
            </a:extLst>
          </p:cNvPr>
          <p:cNvSpPr txBox="1">
            <a:spLocks/>
          </p:cNvSpPr>
          <p:nvPr/>
        </p:nvSpPr>
        <p:spPr bwMode="auto">
          <a:xfrm>
            <a:off x="755650" y="1500188"/>
            <a:ext cx="76374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2400" b="1" dirty="0">
                <a:solidFill>
                  <a:schemeClr val="tx2"/>
                </a:solidFill>
              </a:rPr>
              <a:t>Are children from any of the mentioned racial or ethnic groups more </a:t>
            </a:r>
            <a:r>
              <a:rPr lang="en-US" altLang="en-US" sz="2400" dirty="0">
                <a:solidFill>
                  <a:schemeClr val="tx2"/>
                </a:solidFill>
              </a:rPr>
              <a:t>(or less)</a:t>
            </a:r>
            <a:r>
              <a:rPr lang="en-US" altLang="en-US" sz="2400" b="1" dirty="0">
                <a:solidFill>
                  <a:schemeClr val="tx2"/>
                </a:solidFill>
              </a:rPr>
              <a:t> likely than others to receive their special education services in a particular place or setting? </a:t>
            </a:r>
            <a:br>
              <a:rPr lang="en-US" altLang="en-US" sz="2400" dirty="0">
                <a:solidFill>
                  <a:schemeClr val="tx2"/>
                </a:solidFill>
              </a:rPr>
            </a:br>
            <a:r>
              <a:rPr lang="en-US" altLang="en-US" sz="2400" dirty="0">
                <a:solidFill>
                  <a:schemeClr val="tx2"/>
                </a:solidFill>
              </a:rPr>
              <a:t> </a:t>
            </a:r>
          </a:p>
        </p:txBody>
      </p:sp>
      <p:sp>
        <p:nvSpPr>
          <p:cNvPr id="44038" name="Title 1">
            <a:extLst>
              <a:ext uri="{FF2B5EF4-FFF2-40B4-BE49-F238E27FC236}">
                <a16:creationId xmlns:a16="http://schemas.microsoft.com/office/drawing/2014/main" id="{266569E2-EF61-482C-8538-39D6B3E50AB4}"/>
              </a:ext>
            </a:extLst>
          </p:cNvPr>
          <p:cNvSpPr txBox="1">
            <a:spLocks/>
          </p:cNvSpPr>
          <p:nvPr/>
        </p:nvSpPr>
        <p:spPr bwMode="auto">
          <a:xfrm>
            <a:off x="2243138" y="2593975"/>
            <a:ext cx="2636837"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Clr>
                <a:srgbClr val="002060"/>
              </a:buClr>
              <a:buSzPct val="90000"/>
              <a:buFontTx/>
              <a:buNone/>
            </a:pPr>
            <a:r>
              <a:rPr lang="en-US" altLang="en-US" sz="2000" i="1">
                <a:solidFill>
                  <a:srgbClr val="800000"/>
                </a:solidFill>
              </a:rPr>
              <a:t>Especially in any of </a:t>
            </a:r>
            <a:r>
              <a:rPr lang="en-US" altLang="en-US" sz="2000" b="1" i="1">
                <a:solidFill>
                  <a:srgbClr val="800000"/>
                </a:solidFill>
              </a:rPr>
              <a:t>these</a:t>
            </a:r>
            <a:r>
              <a:rPr lang="en-US" altLang="en-US" sz="2000" i="1">
                <a:solidFill>
                  <a:srgbClr val="800000"/>
                </a:solidFill>
              </a:rPr>
              <a:t> placements?</a:t>
            </a:r>
          </a:p>
        </p:txBody>
      </p:sp>
      <p:sp>
        <p:nvSpPr>
          <p:cNvPr id="44040" name="Title 1">
            <a:extLst>
              <a:ext uri="{FF2B5EF4-FFF2-40B4-BE49-F238E27FC236}">
                <a16:creationId xmlns:a16="http://schemas.microsoft.com/office/drawing/2014/main" id="{F049953C-8AA6-4169-BBE7-71AECE608DBC}"/>
              </a:ext>
            </a:extLst>
          </p:cNvPr>
          <p:cNvSpPr txBox="1">
            <a:spLocks/>
          </p:cNvSpPr>
          <p:nvPr/>
        </p:nvSpPr>
        <p:spPr bwMode="auto">
          <a:xfrm>
            <a:off x="5032375" y="3773488"/>
            <a:ext cx="3216275"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Clr>
                <a:srgbClr val="002060"/>
              </a:buClr>
              <a:buSzPct val="90000"/>
              <a:buFontTx/>
              <a:buNone/>
            </a:pPr>
            <a:r>
              <a:rPr lang="en-US" altLang="en-US" sz="2000">
                <a:solidFill>
                  <a:schemeClr val="tx2"/>
                </a:solidFill>
              </a:rPr>
              <a:t>For children with disabilities ages 6 through 21</a:t>
            </a:r>
          </a:p>
        </p:txBody>
      </p:sp>
      <p:sp>
        <p:nvSpPr>
          <p:cNvPr id="18" name="Title 1">
            <a:extLst>
              <a:ext uri="{FF2B5EF4-FFF2-40B4-BE49-F238E27FC236}">
                <a16:creationId xmlns:a16="http://schemas.microsoft.com/office/drawing/2014/main" id="{0DF3A08D-C4CC-4FCF-9F62-83FF82F42403}"/>
              </a:ext>
            </a:extLst>
          </p:cNvPr>
          <p:cNvSpPr txBox="1">
            <a:spLocks/>
          </p:cNvSpPr>
          <p:nvPr/>
        </p:nvSpPr>
        <p:spPr bwMode="auto">
          <a:xfrm>
            <a:off x="5181600" y="4572000"/>
            <a:ext cx="3028950" cy="2106613"/>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173038" indent="-173038" algn="l">
              <a:spcAft>
                <a:spcPts val="1200"/>
              </a:spcAft>
              <a:buClr>
                <a:srgbClr val="800000"/>
              </a:buClr>
              <a:buSzPct val="90000"/>
              <a:buFont typeface="Wingdings" panose="05000000000000000000" pitchFamily="2" charset="2"/>
              <a:buChar char="§"/>
              <a:defRPr/>
            </a:pPr>
            <a:r>
              <a:rPr lang="en-US" altLang="en-US" sz="2000" dirty="0"/>
              <a:t>Inside a regular class </a:t>
            </a:r>
            <a:r>
              <a:rPr lang="en-US" altLang="en-US" sz="2000" b="1" dirty="0"/>
              <a:t>less than 40%</a:t>
            </a:r>
            <a:r>
              <a:rPr lang="en-US" altLang="en-US" sz="2000" dirty="0"/>
              <a:t> of the day</a:t>
            </a:r>
          </a:p>
          <a:p>
            <a:pPr marL="173038" indent="-173038" algn="l">
              <a:buClr>
                <a:srgbClr val="800000"/>
              </a:buClr>
              <a:buSzPct val="90000"/>
              <a:buFont typeface="Wingdings" panose="05000000000000000000" pitchFamily="2" charset="2"/>
              <a:buChar char="§"/>
              <a:defRPr/>
            </a:pPr>
            <a:r>
              <a:rPr lang="en-US" altLang="en-US" sz="2000" dirty="0"/>
              <a:t>Inside separate schools and residential facilities*</a:t>
            </a:r>
          </a:p>
          <a:p>
            <a:pPr marL="342900" indent="-342900" algn="l">
              <a:buClr>
                <a:srgbClr val="800000"/>
              </a:buClr>
              <a:buSzPct val="90000"/>
              <a:buFont typeface="Wingdings" panose="05000000000000000000" pitchFamily="2" charset="2"/>
              <a:buChar char="§"/>
              <a:defRPr/>
            </a:pPr>
            <a:endParaRPr lang="en-US" altLang="en-US" sz="2000" dirty="0"/>
          </a:p>
        </p:txBody>
      </p:sp>
      <p:cxnSp>
        <p:nvCxnSpPr>
          <p:cNvPr id="44042" name="Straight Arrow Connector 28">
            <a:extLst>
              <a:ext uri="{FF2B5EF4-FFF2-40B4-BE49-F238E27FC236}">
                <a16:creationId xmlns:a16="http://schemas.microsoft.com/office/drawing/2014/main" id="{58FF551C-6A8A-4654-AEC1-BEE4A1E6A2F6}"/>
              </a:ext>
              <a:ext uri="{C183D7F6-B498-43B3-948B-1728B52AA6E4}">
                <adec:decorative xmlns:adec="http://schemas.microsoft.com/office/drawing/2017/decorative" val="1"/>
              </a:ext>
            </a:extLst>
          </p:cNvPr>
          <p:cNvCxnSpPr>
            <a:cxnSpLocks noChangeShapeType="1"/>
          </p:cNvCxnSpPr>
          <p:nvPr/>
        </p:nvCxnSpPr>
        <p:spPr bwMode="auto">
          <a:xfrm>
            <a:off x="3798888" y="3363913"/>
            <a:ext cx="933450" cy="8509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4034" name="Picture 2">
            <a:extLst>
              <a:ext uri="{FF2B5EF4-FFF2-40B4-BE49-F238E27FC236}">
                <a16:creationId xmlns:a16="http://schemas.microsoft.com/office/drawing/2014/main" id="{426B7A97-C61B-4637-BA66-B0121D90BA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363913"/>
            <a:ext cx="244792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41" name="Straight Connector 24">
            <a:extLst>
              <a:ext uri="{FF2B5EF4-FFF2-40B4-BE49-F238E27FC236}">
                <a16:creationId xmlns:a16="http://schemas.microsoft.com/office/drawing/2014/main" id="{B08769D3-4498-46DE-8F0B-AD8B99498774}"/>
              </a:ext>
              <a:ext uri="{C183D7F6-B498-43B3-948B-1728B52AA6E4}">
                <adec:decorative xmlns:adec="http://schemas.microsoft.com/office/drawing/2017/decorative" val="1"/>
              </a:ext>
            </a:extLst>
          </p:cNvPr>
          <p:cNvCxnSpPr>
            <a:cxnSpLocks noChangeShapeType="1"/>
          </p:cNvCxnSpPr>
          <p:nvPr/>
        </p:nvCxnSpPr>
        <p:spPr bwMode="auto">
          <a:xfrm>
            <a:off x="4865688" y="4757738"/>
            <a:ext cx="3581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Wave 10">
            <a:extLst>
              <a:ext uri="{FF2B5EF4-FFF2-40B4-BE49-F238E27FC236}">
                <a16:creationId xmlns:a16="http://schemas.microsoft.com/office/drawing/2014/main" id="{6E9986CB-0CCD-4630-95BA-AAEA32E20AC5}"/>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8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7A8C739-6771-4257-A7DA-22A725ABA7E3}"/>
              </a:ext>
            </a:extLst>
          </p:cNvPr>
          <p:cNvSpPr txBox="1">
            <a:spLocks noGrp="1" noChangeArrowheads="1"/>
          </p:cNvSpPr>
          <p:nvPr>
            <p:ph type="title" idx="4294967295"/>
          </p:nvPr>
        </p:nvSpPr>
        <p:spPr bwMode="auto">
          <a:xfrm>
            <a:off x="685800" y="30163"/>
            <a:ext cx="73914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Calibri" panose="020F0502020204030204" pitchFamily="34" charset="0"/>
                <a:ea typeface="+mj-ea"/>
                <a:cs typeface="+mj-cs"/>
              </a:rPr>
              <a:t>“Placement” of Children with Disabilities</a:t>
            </a:r>
            <a:r>
              <a:rPr kumimoji="0" lang="en-US" altLang="en-US" sz="2800" b="0" i="0" u="none" strike="noStrike" kern="1200" cap="none" spc="0" normalizeH="0" baseline="0" noProof="0" dirty="0">
                <a:ln>
                  <a:noFill/>
                </a:ln>
                <a:solidFill>
                  <a:srgbClr val="000099"/>
                </a:solidFill>
                <a:effectLst>
                  <a:outerShdw blurRad="38100" dist="38100" dir="2700000" algn="tl">
                    <a:srgbClr val="C0C0C0"/>
                  </a:outerShdw>
                </a:effectLst>
                <a:uLnTx/>
                <a:uFillTx/>
                <a:latin typeface="Calibri" panose="020F0502020204030204" pitchFamily="34" charset="0"/>
                <a:ea typeface="+mj-ea"/>
                <a:cs typeface="+mj-cs"/>
              </a:rPr>
              <a:t> </a:t>
            </a:r>
            <a:r>
              <a:rPr kumimoji="0" lang="en-US" altLang="en-US" sz="1800" b="0" i="1" u="none" strike="noStrike" kern="1200" cap="none" spc="0" normalizeH="0" baseline="0" noProof="0" dirty="0">
                <a:ln>
                  <a:noFill/>
                </a:ln>
                <a:solidFill>
                  <a:schemeClr val="bg1">
                    <a:lumMod val="65000"/>
                  </a:schemeClr>
                </a:solidFill>
                <a:effectLst/>
                <a:uLnTx/>
                <a:uFillTx/>
                <a:latin typeface="Calibri" panose="020F0502020204030204" pitchFamily="34" charset="0"/>
                <a:ea typeface="+mj-ea"/>
                <a:cs typeface="+mj-cs"/>
              </a:rPr>
              <a:t>(continued)</a:t>
            </a:r>
            <a:endParaRPr kumimoji="0" lang="en-US" altLang="en-US" sz="1800" b="0" i="1" u="none" strike="noStrike" kern="1200" cap="none" spc="0" normalizeH="0" baseline="0" noProof="0" dirty="0">
              <a:ln>
                <a:noFill/>
              </a:ln>
              <a:solidFill>
                <a:schemeClr val="bg1">
                  <a:lumMod val="65000"/>
                </a:schemeClr>
              </a:solidFill>
              <a:effectLst/>
              <a:uLnTx/>
              <a:uFillTx/>
              <a:latin typeface="Arial" panose="020B0604020202020204" pitchFamily="34" charset="0"/>
              <a:ea typeface="+mj-ea"/>
              <a:cs typeface="+mj-cs"/>
            </a:endParaRPr>
          </a:p>
        </p:txBody>
      </p:sp>
      <p:sp>
        <p:nvSpPr>
          <p:cNvPr id="5" name="Line 3">
            <a:extLst>
              <a:ext uri="{FF2B5EF4-FFF2-40B4-BE49-F238E27FC236}">
                <a16:creationId xmlns:a16="http://schemas.microsoft.com/office/drawing/2014/main" id="{1F5CBABD-419D-4DFB-88F5-4B4892D81106}"/>
              </a:ext>
              <a:ext uri="{C183D7F6-B498-43B3-948B-1728B52AA6E4}">
                <adec:decorative xmlns:adec="http://schemas.microsoft.com/office/drawing/2017/decorative" val="1"/>
              </a:ext>
            </a:extLst>
          </p:cNvPr>
          <p:cNvSpPr>
            <a:spLocks noChangeShapeType="1"/>
          </p:cNvSpPr>
          <p:nvPr/>
        </p:nvSpPr>
        <p:spPr bwMode="auto">
          <a:xfrm>
            <a:off x="661988" y="78105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46084" name="Title 1">
            <a:extLst>
              <a:ext uri="{FF2B5EF4-FFF2-40B4-BE49-F238E27FC236}">
                <a16:creationId xmlns:a16="http://schemas.microsoft.com/office/drawing/2014/main" id="{5CA02A9A-9CB0-443F-9518-859DDA401101}"/>
              </a:ext>
            </a:extLst>
          </p:cNvPr>
          <p:cNvSpPr txBox="1">
            <a:spLocks/>
          </p:cNvSpPr>
          <p:nvPr/>
        </p:nvSpPr>
        <p:spPr bwMode="auto">
          <a:xfrm>
            <a:off x="762000" y="1585913"/>
            <a:ext cx="25304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Clr>
                <a:srgbClr val="002060"/>
              </a:buClr>
              <a:buSzPct val="90000"/>
              <a:buFontTx/>
              <a:buNone/>
            </a:pPr>
            <a:r>
              <a:rPr lang="en-US" altLang="en-US" sz="2000" i="1">
                <a:solidFill>
                  <a:srgbClr val="800000"/>
                </a:solidFill>
              </a:rPr>
              <a:t>And how about in any of these </a:t>
            </a:r>
            <a:r>
              <a:rPr lang="en-US" altLang="en-US" sz="2000" b="1" i="1">
                <a:solidFill>
                  <a:srgbClr val="800000"/>
                </a:solidFill>
              </a:rPr>
              <a:t>disciplinary placements</a:t>
            </a:r>
            <a:r>
              <a:rPr lang="en-US" altLang="en-US" sz="2000" i="1">
                <a:solidFill>
                  <a:srgbClr val="800000"/>
                </a:solidFill>
              </a:rPr>
              <a:t>?</a:t>
            </a:r>
          </a:p>
        </p:txBody>
      </p:sp>
      <p:sp>
        <p:nvSpPr>
          <p:cNvPr id="46085" name="Title 1">
            <a:extLst>
              <a:ext uri="{FF2B5EF4-FFF2-40B4-BE49-F238E27FC236}">
                <a16:creationId xmlns:a16="http://schemas.microsoft.com/office/drawing/2014/main" id="{985B564B-0FC4-4959-9470-A4EDC08F4DCD}"/>
              </a:ext>
            </a:extLst>
          </p:cNvPr>
          <p:cNvSpPr txBox="1">
            <a:spLocks/>
          </p:cNvSpPr>
          <p:nvPr/>
        </p:nvSpPr>
        <p:spPr bwMode="auto">
          <a:xfrm>
            <a:off x="4157209" y="1113632"/>
            <a:ext cx="322262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Clr>
                <a:srgbClr val="002060"/>
              </a:buClr>
              <a:buSzPct val="90000"/>
              <a:buFontTx/>
              <a:buNone/>
            </a:pPr>
            <a:r>
              <a:rPr lang="en-US" altLang="en-US" sz="2000" u="sng">
                <a:solidFill>
                  <a:schemeClr val="tx2"/>
                </a:solidFill>
              </a:rPr>
              <a:t>For children with disabilities </a:t>
            </a:r>
            <a:br>
              <a:rPr lang="en-US" altLang="en-US" sz="2000" u="sng">
                <a:solidFill>
                  <a:schemeClr val="tx2"/>
                </a:solidFill>
              </a:rPr>
            </a:br>
            <a:r>
              <a:rPr lang="en-US" altLang="en-US" sz="2000" u="sng">
                <a:solidFill>
                  <a:schemeClr val="tx2"/>
                </a:solidFill>
              </a:rPr>
              <a:t>ages 3 through 21</a:t>
            </a:r>
          </a:p>
        </p:txBody>
      </p:sp>
      <p:sp>
        <p:nvSpPr>
          <p:cNvPr id="23" name="Title 1">
            <a:extLst>
              <a:ext uri="{FF2B5EF4-FFF2-40B4-BE49-F238E27FC236}">
                <a16:creationId xmlns:a16="http://schemas.microsoft.com/office/drawing/2014/main" id="{078D7288-9597-4003-8F0B-8726CA8ABA31}"/>
              </a:ext>
            </a:extLst>
          </p:cNvPr>
          <p:cNvSpPr txBox="1">
            <a:spLocks/>
          </p:cNvSpPr>
          <p:nvPr/>
        </p:nvSpPr>
        <p:spPr bwMode="auto">
          <a:xfrm>
            <a:off x="4211638" y="2222500"/>
            <a:ext cx="4876800" cy="1312863"/>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173038" indent="-173038" algn="l">
              <a:spcAft>
                <a:spcPts val="600"/>
              </a:spcAft>
              <a:buClr>
                <a:srgbClr val="800000"/>
              </a:buClr>
              <a:buSzPct val="90000"/>
              <a:buFont typeface="Wingdings" panose="05000000000000000000" pitchFamily="2" charset="2"/>
              <a:buChar char="§"/>
              <a:defRPr/>
            </a:pPr>
            <a:r>
              <a:rPr lang="en-US" altLang="en-US" sz="2000" b="1" i="1" dirty="0"/>
              <a:t>Out</a:t>
            </a:r>
            <a:r>
              <a:rPr lang="en-US" altLang="en-US" sz="2000" dirty="0"/>
              <a:t>-of-school suspensions and expulsions </a:t>
            </a:r>
          </a:p>
          <a:p>
            <a:pPr marL="738188" indent="-342900" algn="l">
              <a:spcAft>
                <a:spcPts val="0"/>
              </a:spcAft>
              <a:buClr>
                <a:srgbClr val="800000"/>
              </a:buClr>
              <a:buSzPct val="90000"/>
              <a:buFont typeface="Courier New" panose="02070309020205020404" pitchFamily="49" charset="0"/>
              <a:buChar char="o"/>
              <a:defRPr/>
            </a:pPr>
            <a:r>
              <a:rPr lang="en-US" altLang="en-US" sz="2000" dirty="0"/>
              <a:t>of 10 days or less</a:t>
            </a:r>
          </a:p>
          <a:p>
            <a:pPr marL="738188" indent="-342900" algn="l">
              <a:spcAft>
                <a:spcPts val="0"/>
              </a:spcAft>
              <a:buClr>
                <a:srgbClr val="800000"/>
              </a:buClr>
              <a:buSzPct val="90000"/>
              <a:buFont typeface="Courier New" panose="02070309020205020404" pitchFamily="49" charset="0"/>
              <a:buChar char="o"/>
              <a:defRPr/>
            </a:pPr>
            <a:r>
              <a:rPr lang="en-US" altLang="en-US" sz="2000" dirty="0"/>
              <a:t>of more than 10 days</a:t>
            </a:r>
          </a:p>
        </p:txBody>
      </p:sp>
      <p:cxnSp>
        <p:nvCxnSpPr>
          <p:cNvPr id="46087" name="Straight Arrow Connector 34815">
            <a:extLst>
              <a:ext uri="{FF2B5EF4-FFF2-40B4-BE49-F238E27FC236}">
                <a16:creationId xmlns:a16="http://schemas.microsoft.com/office/drawing/2014/main" id="{712A4467-3B9E-46EE-AC7B-19F0BD2A65DB}"/>
              </a:ext>
              <a:ext uri="{C183D7F6-B498-43B3-948B-1728B52AA6E4}">
                <adec:decorative xmlns:adec="http://schemas.microsoft.com/office/drawing/2017/decorative" val="1"/>
              </a:ext>
            </a:extLst>
          </p:cNvPr>
          <p:cNvCxnSpPr>
            <a:cxnSpLocks noChangeShapeType="1"/>
          </p:cNvCxnSpPr>
          <p:nvPr/>
        </p:nvCxnSpPr>
        <p:spPr bwMode="auto">
          <a:xfrm>
            <a:off x="3429000" y="1676400"/>
            <a:ext cx="706438"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a:extLst>
              <a:ext uri="{FF2B5EF4-FFF2-40B4-BE49-F238E27FC236}">
                <a16:creationId xmlns:a16="http://schemas.microsoft.com/office/drawing/2014/main" id="{979085AE-C33D-4919-9288-B9DB6D54C3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0600" y="2590800"/>
            <a:ext cx="1944688" cy="291306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Title 1">
            <a:extLst>
              <a:ext uri="{FF2B5EF4-FFF2-40B4-BE49-F238E27FC236}">
                <a16:creationId xmlns:a16="http://schemas.microsoft.com/office/drawing/2014/main" id="{AA87FE62-F1B8-49AF-BC6C-9E810EEF5584}"/>
              </a:ext>
            </a:extLst>
          </p:cNvPr>
          <p:cNvSpPr txBox="1">
            <a:spLocks/>
          </p:cNvSpPr>
          <p:nvPr/>
        </p:nvSpPr>
        <p:spPr bwMode="auto">
          <a:xfrm>
            <a:off x="4211638" y="3500438"/>
            <a:ext cx="4503737" cy="1312862"/>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173038" indent="-173038" algn="l">
              <a:spcAft>
                <a:spcPts val="600"/>
              </a:spcAft>
              <a:buClr>
                <a:srgbClr val="800000"/>
              </a:buClr>
              <a:buSzPct val="90000"/>
              <a:buFont typeface="Wingdings" panose="05000000000000000000" pitchFamily="2" charset="2"/>
              <a:buChar char="§"/>
              <a:defRPr/>
            </a:pPr>
            <a:r>
              <a:rPr lang="en-US" altLang="en-US" sz="2000" b="1" i="1" dirty="0"/>
              <a:t>In</a:t>
            </a:r>
            <a:r>
              <a:rPr lang="en-US" altLang="en-US" sz="2000" dirty="0"/>
              <a:t>-school suspensions and expulsions </a:t>
            </a:r>
          </a:p>
          <a:p>
            <a:pPr marL="738188" indent="-342900" algn="l">
              <a:spcAft>
                <a:spcPts val="0"/>
              </a:spcAft>
              <a:buClr>
                <a:srgbClr val="800000"/>
              </a:buClr>
              <a:buSzPct val="90000"/>
              <a:buFont typeface="Courier New" panose="02070309020205020404" pitchFamily="49" charset="0"/>
              <a:buChar char="o"/>
              <a:defRPr/>
            </a:pPr>
            <a:r>
              <a:rPr lang="en-US" altLang="en-US" sz="2000" dirty="0"/>
              <a:t>of 10 days or less</a:t>
            </a:r>
          </a:p>
          <a:p>
            <a:pPr marL="738188" indent="-342900" algn="l">
              <a:spcAft>
                <a:spcPts val="0"/>
              </a:spcAft>
              <a:buClr>
                <a:srgbClr val="800000"/>
              </a:buClr>
              <a:buSzPct val="90000"/>
              <a:buFont typeface="Courier New" panose="02070309020205020404" pitchFamily="49" charset="0"/>
              <a:buChar char="o"/>
              <a:defRPr/>
            </a:pPr>
            <a:r>
              <a:rPr lang="en-US" altLang="en-US" sz="2000" dirty="0"/>
              <a:t>of more than 10 days</a:t>
            </a:r>
          </a:p>
        </p:txBody>
      </p:sp>
      <p:sp>
        <p:nvSpPr>
          <p:cNvPr id="46090" name="Title 1">
            <a:extLst>
              <a:ext uri="{FF2B5EF4-FFF2-40B4-BE49-F238E27FC236}">
                <a16:creationId xmlns:a16="http://schemas.microsoft.com/office/drawing/2014/main" id="{2AD40483-99D7-429B-BE7C-F56D8D9ED32A}"/>
              </a:ext>
            </a:extLst>
          </p:cNvPr>
          <p:cNvSpPr txBox="1">
            <a:spLocks/>
          </p:cNvSpPr>
          <p:nvPr/>
        </p:nvSpPr>
        <p:spPr bwMode="auto">
          <a:xfrm>
            <a:off x="4211638" y="4813300"/>
            <a:ext cx="3636962"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3038" indent="-17303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600"/>
              </a:spcAft>
              <a:buClr>
                <a:srgbClr val="800000"/>
              </a:buClr>
              <a:buSzPct val="90000"/>
              <a:buFont typeface="Wingdings" panose="05000000000000000000" pitchFamily="2" charset="2"/>
              <a:buChar char="§"/>
            </a:pPr>
            <a:r>
              <a:rPr lang="en-US" altLang="en-US" sz="2000">
                <a:solidFill>
                  <a:schemeClr val="tx2"/>
                </a:solidFill>
              </a:rPr>
              <a:t>Disciplinary removals in total**</a:t>
            </a:r>
          </a:p>
        </p:txBody>
      </p:sp>
      <p:sp>
        <p:nvSpPr>
          <p:cNvPr id="11" name="Wave 10">
            <a:extLst>
              <a:ext uri="{FF2B5EF4-FFF2-40B4-BE49-F238E27FC236}">
                <a16:creationId xmlns:a16="http://schemas.microsoft.com/office/drawing/2014/main" id="{0A2817EF-9E81-494D-8170-6690C15A2677}"/>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Tm="8000">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52DFEE5-60C4-4997-8D7A-ABE487B08627}"/>
              </a:ext>
            </a:extLst>
          </p:cNvPr>
          <p:cNvSpPr>
            <a:spLocks noGrp="1" noChangeArrowheads="1"/>
          </p:cNvSpPr>
          <p:nvPr>
            <p:ph type="title"/>
          </p:nvPr>
        </p:nvSpPr>
        <p:spPr>
          <a:xfrm>
            <a:off x="838200" y="149225"/>
            <a:ext cx="7696200" cy="1143000"/>
          </a:xfrm>
        </p:spPr>
        <p:txBody>
          <a:bodyPr/>
          <a:lstStyle/>
          <a:p>
            <a:pPr algn="l">
              <a:defRPr/>
            </a:pPr>
            <a:r>
              <a:rPr lang="en-US" altLang="en-US" sz="3200" dirty="0">
                <a:solidFill>
                  <a:schemeClr val="accent2">
                    <a:lumMod val="50000"/>
                  </a:schemeClr>
                </a:solidFill>
                <a:effectLst>
                  <a:outerShdw blurRad="38100" dist="38100" dir="2700000" algn="tl">
                    <a:srgbClr val="C0C0C0"/>
                  </a:outerShdw>
                </a:effectLst>
                <a:latin typeface="Trebuchet MS" panose="020B0603020202020204" pitchFamily="34" charset="0"/>
              </a:rPr>
              <a:t>H</a:t>
            </a:r>
            <a:r>
              <a:rPr lang="en-US" altLang="en-US" sz="2500" dirty="0">
                <a:solidFill>
                  <a:schemeClr val="accent2">
                    <a:lumMod val="50000"/>
                  </a:schemeClr>
                </a:solidFill>
              </a:rPr>
              <a:t>ow is “</a:t>
            </a:r>
            <a:r>
              <a:rPr lang="en-US" altLang="en-US" sz="2500" i="1" dirty="0">
                <a:solidFill>
                  <a:schemeClr val="accent2">
                    <a:lumMod val="50000"/>
                  </a:schemeClr>
                </a:solidFill>
              </a:rPr>
              <a:t>Significant</a:t>
            </a:r>
            <a:r>
              <a:rPr lang="en-US" altLang="en-US" sz="2500" dirty="0">
                <a:solidFill>
                  <a:schemeClr val="accent2">
                    <a:lumMod val="50000"/>
                  </a:schemeClr>
                </a:solidFill>
              </a:rPr>
              <a:t> Disproportionality” Determined?</a:t>
            </a:r>
          </a:p>
        </p:txBody>
      </p:sp>
      <p:sp>
        <p:nvSpPr>
          <p:cNvPr id="48131" name="Rectangle 4">
            <a:extLst>
              <a:ext uri="{FF2B5EF4-FFF2-40B4-BE49-F238E27FC236}">
                <a16:creationId xmlns:a16="http://schemas.microsoft.com/office/drawing/2014/main" id="{4A8FC030-DFFF-4D1C-A70D-E824C6A21C08}"/>
              </a:ext>
              <a:ext uri="{C183D7F6-B498-43B3-948B-1728B52AA6E4}">
                <adec:decorative xmlns:adec="http://schemas.microsoft.com/office/drawing/2017/decorative" val="1"/>
              </a:ext>
            </a:extLst>
          </p:cNvPr>
          <p:cNvSpPr>
            <a:spLocks noChangeArrowheads="1"/>
          </p:cNvSpPr>
          <p:nvPr/>
        </p:nvSpPr>
        <p:spPr bwMode="auto">
          <a:xfrm>
            <a:off x="4037013" y="3427413"/>
            <a:ext cx="4343400" cy="2978150"/>
          </a:xfrm>
          <a:prstGeom prst="rect">
            <a:avLst/>
          </a:prstGeom>
          <a:solidFill>
            <a:schemeClr val="accent2">
              <a:lumMod val="20000"/>
              <a:lumOff val="80000"/>
            </a:schemeClr>
          </a:solidFill>
          <a:ln w="9525">
            <a:solidFill>
              <a:schemeClr val="folHlink"/>
            </a:solidFill>
            <a:miter lim="800000"/>
            <a:headEnd/>
            <a:tailEnd/>
          </a:ln>
          <a:effectLst>
            <a:outerShdw sy="50000" kx="2453608" algn="bl" rotWithShape="0">
              <a:schemeClr val="bg2">
                <a:alpha val="50000"/>
              </a:schemeClr>
            </a:outerShdw>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defRPr/>
            </a:pPr>
            <a:endParaRPr lang="en-US" altLang="en-US" sz="2400"/>
          </a:p>
        </p:txBody>
      </p:sp>
      <p:sp>
        <p:nvSpPr>
          <p:cNvPr id="48132" name="Rectangle 5">
            <a:extLst>
              <a:ext uri="{FF2B5EF4-FFF2-40B4-BE49-F238E27FC236}">
                <a16:creationId xmlns:a16="http://schemas.microsoft.com/office/drawing/2014/main" id="{34C369D4-7126-4F94-8C97-BC274C7D6154}"/>
              </a:ext>
            </a:extLst>
          </p:cNvPr>
          <p:cNvSpPr>
            <a:spLocks noChangeArrowheads="1"/>
          </p:cNvSpPr>
          <p:nvPr/>
        </p:nvSpPr>
        <p:spPr bwMode="auto">
          <a:xfrm>
            <a:off x="685800" y="129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r>
              <a:rPr lang="en-US" altLang="en-US" sz="2400"/>
              <a:t>By collecting </a:t>
            </a:r>
            <a:r>
              <a:rPr lang="en-US" altLang="en-US" sz="2400">
                <a:latin typeface="French Script MT" panose="03020402040607040605" pitchFamily="66" charset="0"/>
              </a:rPr>
              <a:t>&amp;</a:t>
            </a:r>
            <a:r>
              <a:rPr lang="en-US" altLang="en-US" sz="2400"/>
              <a:t> examining numerical data using the methods in §300.647</a:t>
            </a:r>
          </a:p>
        </p:txBody>
      </p:sp>
      <p:sp>
        <p:nvSpPr>
          <p:cNvPr id="48133" name="Rectangle 6">
            <a:extLst>
              <a:ext uri="{FF2B5EF4-FFF2-40B4-BE49-F238E27FC236}">
                <a16:creationId xmlns:a16="http://schemas.microsoft.com/office/drawing/2014/main" id="{10044A9A-DC4A-4C35-8010-31AFF8792979}"/>
              </a:ext>
            </a:extLst>
          </p:cNvPr>
          <p:cNvSpPr>
            <a:spLocks noChangeArrowheads="1"/>
          </p:cNvSpPr>
          <p:nvPr/>
        </p:nvSpPr>
        <p:spPr bwMode="auto">
          <a:xfrm>
            <a:off x="4686300" y="2081213"/>
            <a:ext cx="38449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400"/>
              <a:t>—</a:t>
            </a:r>
            <a:r>
              <a:rPr lang="en-US" altLang="en-US" sz="2400" i="1"/>
              <a:t>Not</a:t>
            </a:r>
            <a:r>
              <a:rPr lang="en-US" altLang="en-US" sz="2400"/>
              <a:t> based </a:t>
            </a:r>
            <a:br>
              <a:rPr lang="en-US" altLang="en-US" sz="2400"/>
            </a:br>
            <a:r>
              <a:rPr lang="en-US" altLang="en-US" sz="2400"/>
              <a:t>on a district’s policies, </a:t>
            </a:r>
            <a:br>
              <a:rPr lang="en-US" altLang="en-US" sz="2400"/>
            </a:br>
            <a:r>
              <a:rPr lang="en-US" altLang="en-US" sz="2400"/>
              <a:t>procedures, or practices</a:t>
            </a:r>
          </a:p>
        </p:txBody>
      </p:sp>
      <p:pic>
        <p:nvPicPr>
          <p:cNvPr id="48134" name="Picture 7" descr="data2">
            <a:extLst>
              <a:ext uri="{FF2B5EF4-FFF2-40B4-BE49-F238E27FC236}">
                <a16:creationId xmlns:a16="http://schemas.microsoft.com/office/drawing/2014/main" id="{FFB563AB-9EBF-4461-A11D-6C1B0F971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3" y="3522663"/>
            <a:ext cx="4094162" cy="2722562"/>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9" name="Line 3">
            <a:extLst>
              <a:ext uri="{FF2B5EF4-FFF2-40B4-BE49-F238E27FC236}">
                <a16:creationId xmlns:a16="http://schemas.microsoft.com/office/drawing/2014/main" id="{04252D30-00E9-46BD-8865-D32D5E72B9B1}"/>
              </a:ext>
              <a:ext uri="{C183D7F6-B498-43B3-948B-1728B52AA6E4}">
                <adec:decorative xmlns:adec="http://schemas.microsoft.com/office/drawing/2017/decorative" val="1"/>
              </a:ext>
            </a:extLst>
          </p:cNvPr>
          <p:cNvSpPr>
            <a:spLocks noChangeShapeType="1"/>
          </p:cNvSpPr>
          <p:nvPr/>
        </p:nvSpPr>
        <p:spPr bwMode="auto">
          <a:xfrm>
            <a:off x="533400" y="1055688"/>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10" name="Wave 9">
            <a:extLst>
              <a:ext uri="{FF2B5EF4-FFF2-40B4-BE49-F238E27FC236}">
                <a16:creationId xmlns:a16="http://schemas.microsoft.com/office/drawing/2014/main" id="{976E10E4-838A-45DD-AEEA-C2C8F63F947A}"/>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D93C716A-C852-4B3C-817E-032B1F7BD8A9}"/>
              </a:ext>
            </a:extLst>
          </p:cNvPr>
          <p:cNvSpPr txBox="1">
            <a:spLocks noGrp="1" noChangeArrowheads="1"/>
          </p:cNvSpPr>
          <p:nvPr>
            <p:ph type="title" idx="4294967295"/>
          </p:nvPr>
        </p:nvSpPr>
        <p:spPr bwMode="auto">
          <a:xfrm>
            <a:off x="609600" y="127000"/>
            <a:ext cx="76962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accent2">
                    <a:lumMod val="50000"/>
                  </a:schemeClr>
                </a:solidFill>
                <a:effectLst>
                  <a:outerShdw blurRad="38100" dist="38100" dir="2700000" algn="tl">
                    <a:srgbClr val="C0C0C0"/>
                  </a:outerShdw>
                </a:effectLst>
                <a:uLnTx/>
                <a:uFillTx/>
                <a:latin typeface="Trebuchet MS" panose="020B0603020202020204" pitchFamily="34" charset="0"/>
                <a:ea typeface="+mj-ea"/>
                <a:cs typeface="+mj-cs"/>
              </a:rPr>
              <a:t>D</a:t>
            </a:r>
            <a:r>
              <a:rPr kumimoji="0" lang="en-US" altLang="en-US" sz="2800" b="0" i="0" u="none" strike="noStrike" kern="1200" cap="none" spc="0" normalizeH="0" baseline="0" noProof="0" dirty="0">
                <a:ln>
                  <a:noFill/>
                </a:ln>
                <a:solidFill>
                  <a:schemeClr val="accent2">
                    <a:lumMod val="50000"/>
                  </a:schemeClr>
                </a:solidFill>
                <a:effectLst/>
                <a:uLnTx/>
                <a:uFillTx/>
                <a:latin typeface="Calibri" panose="020F0502020204030204" pitchFamily="34" charset="0"/>
                <a:ea typeface="+mj-ea"/>
                <a:cs typeface="+mj-cs"/>
              </a:rPr>
              <a:t>efining “Significant Disproportionality”</a:t>
            </a:r>
          </a:p>
        </p:txBody>
      </p:sp>
      <p:sp>
        <p:nvSpPr>
          <p:cNvPr id="49154" name="Rectangle 4">
            <a:extLst>
              <a:ext uri="{FF2B5EF4-FFF2-40B4-BE49-F238E27FC236}">
                <a16:creationId xmlns:a16="http://schemas.microsoft.com/office/drawing/2014/main" id="{23F1CE37-F6E4-4AF5-AB01-73016360A543}"/>
              </a:ext>
            </a:extLst>
          </p:cNvPr>
          <p:cNvSpPr>
            <a:spLocks noChangeArrowheads="1"/>
          </p:cNvSpPr>
          <p:nvPr/>
        </p:nvSpPr>
        <p:spPr bwMode="auto">
          <a:xfrm>
            <a:off x="5638800" y="2667000"/>
            <a:ext cx="3200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92100" algn="l"/>
              </a:tabLst>
              <a:defRPr sz="3200">
                <a:solidFill>
                  <a:schemeClr val="tx1"/>
                </a:solidFill>
                <a:latin typeface="Calibri" panose="020F0502020204030204" pitchFamily="34" charset="0"/>
              </a:defRPr>
            </a:lvl1pPr>
            <a:lvl2pPr marL="742950" indent="-285750">
              <a:spcBef>
                <a:spcPct val="20000"/>
              </a:spcBef>
              <a:buChar char="–"/>
              <a:tabLst>
                <a:tab pos="292100" algn="l"/>
              </a:tabLst>
              <a:defRPr sz="2800">
                <a:solidFill>
                  <a:schemeClr val="tx1"/>
                </a:solidFill>
                <a:latin typeface="Calibri" panose="020F0502020204030204" pitchFamily="34" charset="0"/>
              </a:defRPr>
            </a:lvl2pPr>
            <a:lvl3pPr marL="1143000" indent="-228600">
              <a:spcBef>
                <a:spcPct val="20000"/>
              </a:spcBef>
              <a:buChar char="•"/>
              <a:tabLst>
                <a:tab pos="292100" algn="l"/>
              </a:tabLst>
              <a:defRPr sz="2400">
                <a:solidFill>
                  <a:schemeClr val="tx1"/>
                </a:solidFill>
                <a:latin typeface="Calibri" panose="020F0502020204030204" pitchFamily="34" charset="0"/>
              </a:defRPr>
            </a:lvl3pPr>
            <a:lvl4pPr marL="1600200" indent="-228600">
              <a:spcBef>
                <a:spcPct val="20000"/>
              </a:spcBef>
              <a:buChar char="–"/>
              <a:tabLst>
                <a:tab pos="292100" algn="l"/>
              </a:tabLst>
              <a:defRPr sz="2000">
                <a:solidFill>
                  <a:schemeClr val="tx1"/>
                </a:solidFill>
                <a:latin typeface="Calibri" panose="020F0502020204030204" pitchFamily="34" charset="0"/>
              </a:defRPr>
            </a:lvl4pPr>
            <a:lvl5pPr marL="2057400" indent="-228600">
              <a:spcBef>
                <a:spcPct val="20000"/>
              </a:spcBef>
              <a:buChar char="»"/>
              <a:tabLst>
                <a:tab pos="2921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tabLst>
                <a:tab pos="2921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tabLst>
                <a:tab pos="2921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tabLst>
                <a:tab pos="2921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tabLst>
                <a:tab pos="292100" algn="l"/>
              </a:tabLst>
              <a:defRPr sz="2000">
                <a:solidFill>
                  <a:schemeClr val="tx1"/>
                </a:solidFill>
                <a:latin typeface="Calibri" panose="020F0502020204030204" pitchFamily="34" charset="0"/>
              </a:defRPr>
            </a:lvl9pPr>
          </a:lstStyle>
          <a:p>
            <a:pPr>
              <a:buFontTx/>
              <a:buNone/>
            </a:pPr>
            <a:r>
              <a:rPr lang="en-US" altLang="en-US" sz="2400"/>
              <a:t>State determines </a:t>
            </a:r>
            <a:br>
              <a:rPr lang="en-US" altLang="en-US" sz="2400"/>
            </a:br>
            <a:r>
              <a:rPr lang="en-US" altLang="en-US" sz="2400" i="1"/>
              <a:t>what</a:t>
            </a:r>
            <a:r>
              <a:rPr lang="en-US" altLang="en-US" sz="2400"/>
              <a:t> level of disproportionality is “significant” </a:t>
            </a:r>
            <a:r>
              <a:rPr lang="en-US" altLang="en-US" sz="2400" b="1">
                <a:solidFill>
                  <a:srgbClr val="800000"/>
                </a:solidFill>
              </a:rPr>
              <a:t>using the standard methodology</a:t>
            </a:r>
            <a:r>
              <a:rPr lang="en-US" altLang="en-US" sz="2400"/>
              <a:t> in §300.647</a:t>
            </a:r>
            <a:endParaRPr lang="en-US" altLang="en-US" sz="2400" i="1"/>
          </a:p>
        </p:txBody>
      </p:sp>
      <p:sp>
        <p:nvSpPr>
          <p:cNvPr id="29701" name="Rectangle 5">
            <a:extLst>
              <a:ext uri="{FF2B5EF4-FFF2-40B4-BE49-F238E27FC236}">
                <a16:creationId xmlns:a16="http://schemas.microsoft.com/office/drawing/2014/main" id="{B7AEC1AC-E6D2-4457-97C9-BF993EBE85B9}"/>
              </a:ext>
              <a:ext uri="{C183D7F6-B498-43B3-948B-1728B52AA6E4}">
                <adec:decorative xmlns:adec="http://schemas.microsoft.com/office/drawing/2017/decorative" val="1"/>
              </a:ext>
            </a:extLst>
          </p:cNvPr>
          <p:cNvSpPr>
            <a:spLocks noChangeArrowheads="1"/>
          </p:cNvSpPr>
          <p:nvPr/>
        </p:nvSpPr>
        <p:spPr bwMode="auto">
          <a:xfrm>
            <a:off x="304800" y="2708275"/>
            <a:ext cx="4724400" cy="3235325"/>
          </a:xfrm>
          <a:prstGeom prst="rect">
            <a:avLst/>
          </a:prstGeom>
          <a:solidFill>
            <a:schemeClr val="accent2">
              <a:lumMod val="20000"/>
              <a:lumOff val="80000"/>
            </a:schemeClr>
          </a:solidFill>
          <a:ln w="9525">
            <a:solidFill>
              <a:schemeClr val="folHlink"/>
            </a:solidFill>
            <a:miter lim="800000"/>
            <a:headEnd/>
            <a:tailEnd/>
          </a:ln>
          <a:effectLst>
            <a:outerShdw blurRad="50800" dist="38100" dir="2700000" algn="tl" rotWithShape="0">
              <a:prstClr val="black">
                <a:alpha val="40000"/>
              </a:prstClr>
            </a:outerShdw>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defRPr/>
            </a:pPr>
            <a:endParaRPr lang="en-US" altLang="en-US" sz="2400"/>
          </a:p>
        </p:txBody>
      </p:sp>
      <p:pic>
        <p:nvPicPr>
          <p:cNvPr id="49156" name="Picture 6" descr="USmapwithgraininside">
            <a:extLst>
              <a:ext uri="{FF2B5EF4-FFF2-40B4-BE49-F238E27FC236}">
                <a16:creationId xmlns:a16="http://schemas.microsoft.com/office/drawing/2014/main" id="{2837F760-F6CE-4FFF-B43C-DC8FE3AA5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57500"/>
            <a:ext cx="4419600" cy="293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pic>
      <p:sp>
        <p:nvSpPr>
          <p:cNvPr id="49157" name="Line 7">
            <a:extLst>
              <a:ext uri="{FF2B5EF4-FFF2-40B4-BE49-F238E27FC236}">
                <a16:creationId xmlns:a16="http://schemas.microsoft.com/office/drawing/2014/main" id="{721AA087-BBD1-4AC6-8FD6-E74DA23AF984}"/>
              </a:ext>
              <a:ext uri="{C183D7F6-B498-43B3-948B-1728B52AA6E4}">
                <adec:decorative xmlns:adec="http://schemas.microsoft.com/office/drawing/2017/decorative" val="1"/>
              </a:ext>
            </a:extLst>
          </p:cNvPr>
          <p:cNvSpPr>
            <a:spLocks noChangeShapeType="1"/>
          </p:cNvSpPr>
          <p:nvPr/>
        </p:nvSpPr>
        <p:spPr bwMode="auto">
          <a:xfrm>
            <a:off x="1295400" y="1055688"/>
            <a:ext cx="0" cy="1611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Rectangle 8">
            <a:extLst>
              <a:ext uri="{FF2B5EF4-FFF2-40B4-BE49-F238E27FC236}">
                <a16:creationId xmlns:a16="http://schemas.microsoft.com/office/drawing/2014/main" id="{58F283C3-7398-40B1-B8E2-B6034BEEA78B}"/>
              </a:ext>
            </a:extLst>
          </p:cNvPr>
          <p:cNvSpPr>
            <a:spLocks noChangeArrowheads="1"/>
          </p:cNvSpPr>
          <p:nvPr/>
        </p:nvSpPr>
        <p:spPr bwMode="auto">
          <a:xfrm>
            <a:off x="1600200" y="1524000"/>
            <a:ext cx="3352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r>
              <a:rPr lang="en-US" altLang="en-US" sz="2400"/>
              <a:t>State defines for LEAs and for state in general</a:t>
            </a:r>
          </a:p>
        </p:txBody>
      </p:sp>
      <p:sp>
        <p:nvSpPr>
          <p:cNvPr id="12" name="Line 3">
            <a:extLst>
              <a:ext uri="{FF2B5EF4-FFF2-40B4-BE49-F238E27FC236}">
                <a16:creationId xmlns:a16="http://schemas.microsoft.com/office/drawing/2014/main" id="{F9D5D10B-39EB-4398-BD15-A24CD22EC3A1}"/>
              </a:ext>
              <a:ext uri="{C183D7F6-B498-43B3-948B-1728B52AA6E4}">
                <adec:decorative xmlns:adec="http://schemas.microsoft.com/office/drawing/2017/decorative" val="1"/>
              </a:ext>
            </a:extLst>
          </p:cNvPr>
          <p:cNvSpPr>
            <a:spLocks noChangeShapeType="1"/>
          </p:cNvSpPr>
          <p:nvPr/>
        </p:nvSpPr>
        <p:spPr bwMode="auto">
          <a:xfrm>
            <a:off x="533400" y="1055688"/>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49162" name="Line 7">
            <a:extLst>
              <a:ext uri="{FF2B5EF4-FFF2-40B4-BE49-F238E27FC236}">
                <a16:creationId xmlns:a16="http://schemas.microsoft.com/office/drawing/2014/main" id="{BD0D4907-8116-4C58-BD89-7D5DC7E6F945}"/>
              </a:ext>
              <a:ext uri="{C183D7F6-B498-43B3-948B-1728B52AA6E4}">
                <adec:decorative xmlns:adec="http://schemas.microsoft.com/office/drawing/2017/decorative" val="1"/>
              </a:ext>
            </a:extLst>
          </p:cNvPr>
          <p:cNvSpPr>
            <a:spLocks noChangeShapeType="1"/>
          </p:cNvSpPr>
          <p:nvPr/>
        </p:nvSpPr>
        <p:spPr bwMode="auto">
          <a:xfrm rot="-5400000">
            <a:off x="6591300" y="40767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Wave 12">
            <a:extLst>
              <a:ext uri="{FF2B5EF4-FFF2-40B4-BE49-F238E27FC236}">
                <a16:creationId xmlns:a16="http://schemas.microsoft.com/office/drawing/2014/main" id="{5FC928A7-C0D1-4927-8AEF-39C9E107A82A}"/>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29BDBCB-9E92-4B2B-A209-C782E0E6A880}"/>
              </a:ext>
            </a:extLst>
          </p:cNvPr>
          <p:cNvSpPr>
            <a:spLocks noGrp="1" noChangeArrowheads="1"/>
          </p:cNvSpPr>
          <p:nvPr>
            <p:ph type="title"/>
          </p:nvPr>
        </p:nvSpPr>
        <p:spPr>
          <a:xfrm>
            <a:off x="828675" y="-12700"/>
            <a:ext cx="7467600" cy="793750"/>
          </a:xfrm>
        </p:spPr>
        <p:txBody>
          <a:bodyPr/>
          <a:lstStyle/>
          <a:p>
            <a:pPr>
              <a:defRPr/>
            </a:pPr>
            <a:r>
              <a:rPr lang="en-US" altLang="en-US" sz="4800" dirty="0">
                <a:solidFill>
                  <a:srgbClr val="800000"/>
                </a:solidFill>
                <a:effectLst>
                  <a:outerShdw blurRad="38100" dist="38100" dir="2700000" algn="tl">
                    <a:srgbClr val="C0C0C0"/>
                  </a:outerShdw>
                </a:effectLst>
              </a:rPr>
              <a:t>S</a:t>
            </a:r>
            <a:r>
              <a:rPr lang="en-US" altLang="en-US" sz="3200" dirty="0">
                <a:solidFill>
                  <a:srgbClr val="800000"/>
                </a:solidFill>
              </a:rPr>
              <a:t>takeholder Involvement Required!</a:t>
            </a:r>
          </a:p>
        </p:txBody>
      </p:sp>
      <p:sp>
        <p:nvSpPr>
          <p:cNvPr id="51204" name="Rectangle 2">
            <a:extLst>
              <a:ext uri="{FF2B5EF4-FFF2-40B4-BE49-F238E27FC236}">
                <a16:creationId xmlns:a16="http://schemas.microsoft.com/office/drawing/2014/main" id="{B3C3A947-771A-4CE3-B9BE-56B2EF28037A}"/>
              </a:ext>
            </a:extLst>
          </p:cNvPr>
          <p:cNvSpPr>
            <a:spLocks noChangeArrowheads="1"/>
          </p:cNvSpPr>
          <p:nvPr/>
        </p:nvSpPr>
        <p:spPr bwMode="auto">
          <a:xfrm>
            <a:off x="1527175" y="1147763"/>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2400">
                <a:cs typeface="Calibri" panose="020F0502020204030204" pitchFamily="34" charset="0"/>
              </a:rPr>
              <a:t>The standard methodology requires each state to </a:t>
            </a:r>
            <a:r>
              <a:rPr lang="en-US" altLang="en-US" sz="2400" b="1">
                <a:cs typeface="Calibri" panose="020F0502020204030204" pitchFamily="34" charset="0"/>
              </a:rPr>
              <a:t>consult with stakeholders </a:t>
            </a:r>
            <a:r>
              <a:rPr lang="en-US" altLang="en-US" sz="2400">
                <a:cs typeface="Calibri" panose="020F0502020204030204" pitchFamily="34" charset="0"/>
              </a:rPr>
              <a:t>to define key elements in the state’s plan</a:t>
            </a:r>
          </a:p>
        </p:txBody>
      </p:sp>
      <p:sp>
        <p:nvSpPr>
          <p:cNvPr id="51206" name="Rectangle 2">
            <a:extLst>
              <a:ext uri="{FF2B5EF4-FFF2-40B4-BE49-F238E27FC236}">
                <a16:creationId xmlns:a16="http://schemas.microsoft.com/office/drawing/2014/main" id="{C6FC31C9-FABC-43E6-AA37-685CAA794596}"/>
              </a:ext>
            </a:extLst>
          </p:cNvPr>
          <p:cNvSpPr>
            <a:spLocks noChangeArrowheads="1"/>
          </p:cNvSpPr>
          <p:nvPr/>
        </p:nvSpPr>
        <p:spPr bwMode="auto">
          <a:xfrm>
            <a:off x="1490663" y="2752725"/>
            <a:ext cx="6010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n-US" altLang="en-US" sz="2400" b="1">
                <a:cs typeface="Calibri" panose="020F0502020204030204" pitchFamily="34" charset="0"/>
              </a:rPr>
              <a:t>Who’s a “Stakeholder”?</a:t>
            </a:r>
          </a:p>
        </p:txBody>
      </p:sp>
      <p:sp>
        <p:nvSpPr>
          <p:cNvPr id="51208" name="Content Placeholder 2">
            <a:extLst>
              <a:ext uri="{FF2B5EF4-FFF2-40B4-BE49-F238E27FC236}">
                <a16:creationId xmlns:a16="http://schemas.microsoft.com/office/drawing/2014/main" id="{3C8F0FE8-793D-4A29-B4CA-4684EA087AA8}"/>
              </a:ext>
            </a:extLst>
          </p:cNvPr>
          <p:cNvSpPr txBox="1">
            <a:spLocks/>
          </p:cNvSpPr>
          <p:nvPr/>
        </p:nvSpPr>
        <p:spPr bwMode="auto">
          <a:xfrm>
            <a:off x="3381375" y="3444875"/>
            <a:ext cx="2362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1200"/>
              </a:spcAft>
              <a:buClr>
                <a:srgbClr val="800000"/>
              </a:buClr>
              <a:buSzPct val="90000"/>
              <a:buFontTx/>
              <a:buNone/>
            </a:pPr>
            <a:r>
              <a:rPr lang="en-US" altLang="en-US" sz="2200" b="1"/>
              <a:t>All of us, really!</a:t>
            </a:r>
          </a:p>
        </p:txBody>
      </p:sp>
      <p:sp>
        <p:nvSpPr>
          <p:cNvPr id="51207" name="Content Placeholder 2">
            <a:extLst>
              <a:ext uri="{FF2B5EF4-FFF2-40B4-BE49-F238E27FC236}">
                <a16:creationId xmlns:a16="http://schemas.microsoft.com/office/drawing/2014/main" id="{8093FFE9-EDC6-415B-BB47-A7B56146168A}"/>
              </a:ext>
            </a:extLst>
          </p:cNvPr>
          <p:cNvSpPr txBox="1">
            <a:spLocks/>
          </p:cNvSpPr>
          <p:nvPr/>
        </p:nvSpPr>
        <p:spPr bwMode="auto">
          <a:xfrm>
            <a:off x="546100" y="4337050"/>
            <a:ext cx="3810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spcAft>
                <a:spcPts val="1200"/>
              </a:spcAft>
              <a:buClr>
                <a:srgbClr val="800000"/>
              </a:buClr>
              <a:buSzPct val="90000"/>
              <a:buFontTx/>
              <a:buNone/>
            </a:pPr>
            <a:r>
              <a:rPr lang="en-US" altLang="en-US" sz="2200" dirty="0"/>
              <a:t>IDEA doesn’t define the term but explicitly </a:t>
            </a:r>
            <a:r>
              <a:rPr lang="en-US" altLang="en-US" sz="2200" i="1" dirty="0"/>
              <a:t>does</a:t>
            </a:r>
            <a:r>
              <a:rPr lang="en-US" altLang="en-US" sz="2200" dirty="0"/>
              <a:t> mention the </a:t>
            </a:r>
            <a:r>
              <a:rPr lang="en-US" altLang="en-US" sz="2200" b="1" dirty="0">
                <a:solidFill>
                  <a:srgbClr val="800000"/>
                </a:solidFill>
              </a:rPr>
              <a:t>State Advisory Panel </a:t>
            </a:r>
            <a:r>
              <a:rPr lang="en-US" altLang="en-US" sz="2200" dirty="0"/>
              <a:t>(which includes individuals with disabilities and parents of children with disabilities) </a:t>
            </a:r>
          </a:p>
        </p:txBody>
      </p:sp>
      <p:sp>
        <p:nvSpPr>
          <p:cNvPr id="21" name="Rectangle: Rounded Corners 20">
            <a:extLst>
              <a:ext uri="{FF2B5EF4-FFF2-40B4-BE49-F238E27FC236}">
                <a16:creationId xmlns:a16="http://schemas.microsoft.com/office/drawing/2014/main" id="{8CCE9355-3AD1-4F0C-829B-0C301E31A918}"/>
              </a:ext>
              <a:ext uri="{C183D7F6-B498-43B3-948B-1728B52AA6E4}">
                <adec:decorative xmlns:adec="http://schemas.microsoft.com/office/drawing/2017/decorative" val="1"/>
              </a:ext>
            </a:extLst>
          </p:cNvPr>
          <p:cNvSpPr/>
          <p:nvPr/>
        </p:nvSpPr>
        <p:spPr bwMode="auto">
          <a:xfrm>
            <a:off x="2667000" y="2703513"/>
            <a:ext cx="3657600" cy="561975"/>
          </a:xfrm>
          <a:prstGeom prst="roundRect">
            <a:avLst/>
          </a:prstGeom>
          <a:noFill/>
          <a:ln w="19050" cap="flat" cmpd="sng" algn="ctr">
            <a:solidFill>
              <a:srgbClr val="800000"/>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en-US"/>
          </a:p>
        </p:txBody>
      </p:sp>
      <p:cxnSp>
        <p:nvCxnSpPr>
          <p:cNvPr id="51210" name="Straight Arrow Connector 2" descr="Arrow pointing from the question &quot;who's a stakeholder?&quot; to part of the answer.">
            <a:extLst>
              <a:ext uri="{FF2B5EF4-FFF2-40B4-BE49-F238E27FC236}">
                <a16:creationId xmlns:a16="http://schemas.microsoft.com/office/drawing/2014/main" id="{300072B7-8A05-4D1A-94A0-DD0FBBBEC05A}"/>
              </a:ext>
            </a:extLst>
          </p:cNvPr>
          <p:cNvCxnSpPr>
            <a:cxnSpLocks noChangeShapeType="1"/>
          </p:cNvCxnSpPr>
          <p:nvPr/>
        </p:nvCxnSpPr>
        <p:spPr bwMode="auto">
          <a:xfrm flipH="1">
            <a:off x="1765300" y="3419475"/>
            <a:ext cx="901700" cy="96837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1" name="Straight Arrow Connector 21" descr="Another arrow from the box &quot;Who's a stakeholder?&quot; to more info answering the question">
            <a:extLst>
              <a:ext uri="{FF2B5EF4-FFF2-40B4-BE49-F238E27FC236}">
                <a16:creationId xmlns:a16="http://schemas.microsoft.com/office/drawing/2014/main" id="{A3F0130D-853F-4E59-85E1-EEF3EA344806}"/>
              </a:ext>
            </a:extLst>
          </p:cNvPr>
          <p:cNvCxnSpPr>
            <a:cxnSpLocks noChangeShapeType="1"/>
          </p:cNvCxnSpPr>
          <p:nvPr/>
        </p:nvCxnSpPr>
        <p:spPr bwMode="auto">
          <a:xfrm rot="16200000" flipH="1">
            <a:off x="6357938" y="3411537"/>
            <a:ext cx="901700" cy="96837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Content Placeholder 2">
            <a:extLst>
              <a:ext uri="{FF2B5EF4-FFF2-40B4-BE49-F238E27FC236}">
                <a16:creationId xmlns:a16="http://schemas.microsoft.com/office/drawing/2014/main" id="{6EA3DB83-CEB6-458D-A48D-CB3E9A531738}"/>
              </a:ext>
            </a:extLst>
          </p:cNvPr>
          <p:cNvSpPr txBox="1">
            <a:spLocks/>
          </p:cNvSpPr>
          <p:nvPr/>
        </p:nvSpPr>
        <p:spPr bwMode="auto">
          <a:xfrm>
            <a:off x="4735513" y="4387850"/>
            <a:ext cx="4146550" cy="2128838"/>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00"/>
              </a:spcAft>
              <a:buClr>
                <a:srgbClr val="800000"/>
              </a:buClr>
              <a:buSzPct val="90000"/>
              <a:buFontTx/>
              <a:buNone/>
              <a:defRPr/>
            </a:pPr>
            <a:r>
              <a:rPr lang="en-US" altLang="en-US" sz="2200" dirty="0"/>
              <a:t>IDEA also requires states </a:t>
            </a:r>
            <a:r>
              <a:rPr lang="en-US" altLang="en-US" sz="2200" i="1" dirty="0">
                <a:solidFill>
                  <a:schemeClr val="bg2">
                    <a:lumMod val="50000"/>
                  </a:schemeClr>
                </a:solidFill>
              </a:rPr>
              <a:t>(when amending policies and procedures)</a:t>
            </a:r>
            <a:r>
              <a:rPr lang="en-US" altLang="en-US" sz="2200" dirty="0"/>
              <a:t> to  hold public hearings, ensure adequate notice of those hearings, and provide an opportunity for public comment </a:t>
            </a:r>
          </a:p>
        </p:txBody>
      </p:sp>
      <p:sp>
        <p:nvSpPr>
          <p:cNvPr id="13" name="Wave 12">
            <a:extLst>
              <a:ext uri="{FF2B5EF4-FFF2-40B4-BE49-F238E27FC236}">
                <a16:creationId xmlns:a16="http://schemas.microsoft.com/office/drawing/2014/main" id="{BE63A7D6-B939-4191-ADE8-BE57B0D01019}"/>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Line 3">
            <a:extLst>
              <a:ext uri="{FF2B5EF4-FFF2-40B4-BE49-F238E27FC236}">
                <a16:creationId xmlns:a16="http://schemas.microsoft.com/office/drawing/2014/main" id="{4F12C6CD-EFD7-4454-B7F6-DD6FA1C5D7D1}"/>
              </a:ext>
              <a:ext uri="{C183D7F6-B498-43B3-948B-1728B52AA6E4}">
                <adec:decorative xmlns:adec="http://schemas.microsoft.com/office/drawing/2017/decorative" val="1"/>
              </a:ext>
            </a:extLst>
          </p:cNvPr>
          <p:cNvSpPr>
            <a:spLocks noChangeShapeType="1"/>
          </p:cNvSpPr>
          <p:nvPr/>
        </p:nvSpPr>
        <p:spPr bwMode="auto">
          <a:xfrm>
            <a:off x="714375" y="850900"/>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Line 3">
            <a:extLst>
              <a:ext uri="{FF2B5EF4-FFF2-40B4-BE49-F238E27FC236}">
                <a16:creationId xmlns:a16="http://schemas.microsoft.com/office/drawing/2014/main" id="{FCF6F58C-A761-4AE9-B245-168163C6F0A2}"/>
              </a:ext>
              <a:ext uri="{C183D7F6-B498-43B3-948B-1728B52AA6E4}">
                <adec:decorative xmlns:adec="http://schemas.microsoft.com/office/drawing/2017/decorative" val="1"/>
              </a:ext>
            </a:extLst>
          </p:cNvPr>
          <p:cNvSpPr>
            <a:spLocks noChangeShapeType="1"/>
          </p:cNvSpPr>
          <p:nvPr/>
        </p:nvSpPr>
        <p:spPr bwMode="auto">
          <a:xfrm>
            <a:off x="717550" y="815975"/>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pic>
        <p:nvPicPr>
          <p:cNvPr id="53251" name="Picture 2" descr="A decorative holiday bow ">
            <a:extLst>
              <a:ext uri="{FF2B5EF4-FFF2-40B4-BE49-F238E27FC236}">
                <a16:creationId xmlns:a16="http://schemas.microsoft.com/office/drawing/2014/main" id="{2E3F2D05-59D1-4140-93D5-081A126E4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8">
            <a:extLst>
              <a:ext uri="{FF2B5EF4-FFF2-40B4-BE49-F238E27FC236}">
                <a16:creationId xmlns:a16="http://schemas.microsoft.com/office/drawing/2014/main" id="{DAB4D172-5095-4462-B4A4-E5C942ED4268}"/>
              </a:ext>
            </a:extLst>
          </p:cNvPr>
          <p:cNvSpPr>
            <a:spLocks noGrp="1" noChangeArrowheads="1"/>
          </p:cNvSpPr>
          <p:nvPr>
            <p:ph type="title" idx="4294967295"/>
          </p:nvPr>
        </p:nvSpPr>
        <p:spPr bwMode="auto">
          <a:xfrm>
            <a:off x="1693863" y="138113"/>
            <a:ext cx="3003550" cy="49212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Calibri" panose="020F0502020204030204" pitchFamily="34" charset="0"/>
                <a:ea typeface="+mn-ea"/>
                <a:cs typeface="+mn-cs"/>
              </a:rPr>
              <a:t>Wrapping All This Up</a:t>
            </a:r>
          </a:p>
        </p:txBody>
      </p:sp>
      <p:sp>
        <p:nvSpPr>
          <p:cNvPr id="5" name="Oval 4" descr="Circle">
            <a:extLst>
              <a:ext uri="{FF2B5EF4-FFF2-40B4-BE49-F238E27FC236}">
                <a16:creationId xmlns:a16="http://schemas.microsoft.com/office/drawing/2014/main" id="{9BEF71A9-6947-406B-A56F-0F74A93BD51E}"/>
              </a:ext>
            </a:extLst>
          </p:cNvPr>
          <p:cNvSpPr/>
          <p:nvPr/>
        </p:nvSpPr>
        <p:spPr>
          <a:xfrm>
            <a:off x="868363" y="2952750"/>
            <a:ext cx="2193925" cy="2041525"/>
          </a:xfrm>
          <a:prstGeom prst="ellipse">
            <a:avLst/>
          </a:prstGeom>
          <a:noFill/>
          <a:ln w="28575">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Rounded Corners 5" descr="Square">
            <a:extLst>
              <a:ext uri="{FF2B5EF4-FFF2-40B4-BE49-F238E27FC236}">
                <a16:creationId xmlns:a16="http://schemas.microsoft.com/office/drawing/2014/main" id="{20CEC0E8-5A4F-49A7-812F-B6FAA9647FCC}"/>
              </a:ext>
            </a:extLst>
          </p:cNvPr>
          <p:cNvSpPr/>
          <p:nvPr/>
        </p:nvSpPr>
        <p:spPr>
          <a:xfrm>
            <a:off x="3644900" y="3036888"/>
            <a:ext cx="2259013" cy="1873250"/>
          </a:xfrm>
          <a:prstGeom prst="roundRect">
            <a:avLst/>
          </a:prstGeom>
          <a:noFill/>
          <a:ln w="28575">
            <a:solidFill>
              <a:srgbClr val="00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Isosceles Triangle 6" descr="Triangle">
            <a:extLst>
              <a:ext uri="{FF2B5EF4-FFF2-40B4-BE49-F238E27FC236}">
                <a16:creationId xmlns:a16="http://schemas.microsoft.com/office/drawing/2014/main" id="{9EF96779-F564-4669-B7E3-4C04CB5A2EB5}"/>
              </a:ext>
            </a:extLst>
          </p:cNvPr>
          <p:cNvSpPr/>
          <p:nvPr/>
        </p:nvSpPr>
        <p:spPr>
          <a:xfrm>
            <a:off x="6553200" y="2590800"/>
            <a:ext cx="2146300" cy="2319338"/>
          </a:xfrm>
          <a:prstGeom prst="triangle">
            <a:avLst/>
          </a:prstGeom>
          <a:noFill/>
          <a:ln w="28575">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8">
            <a:extLst>
              <a:ext uri="{FF2B5EF4-FFF2-40B4-BE49-F238E27FC236}">
                <a16:creationId xmlns:a16="http://schemas.microsoft.com/office/drawing/2014/main" id="{61B82253-77D5-4443-8118-0EDEDFF6BFA7}"/>
              </a:ext>
            </a:extLst>
          </p:cNvPr>
          <p:cNvSpPr>
            <a:spLocks noGrp="1" noChangeArrowheads="1"/>
          </p:cNvSpPr>
          <p:nvPr>
            <p:ph type="title" idx="4294967295"/>
          </p:nvPr>
        </p:nvSpPr>
        <p:spPr bwMode="auto">
          <a:xfrm>
            <a:off x="1733550" y="150813"/>
            <a:ext cx="5808663" cy="49212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Calibri" panose="020F0502020204030204" pitchFamily="34" charset="0"/>
                <a:ea typeface="+mn-ea"/>
                <a:cs typeface="+mn-cs"/>
              </a:rPr>
              <a:t>Thank you very much for joining us today!</a:t>
            </a:r>
          </a:p>
        </p:txBody>
      </p:sp>
      <p:sp>
        <p:nvSpPr>
          <p:cNvPr id="11" name="Line 3">
            <a:extLst>
              <a:ext uri="{FF2B5EF4-FFF2-40B4-BE49-F238E27FC236}">
                <a16:creationId xmlns:a16="http://schemas.microsoft.com/office/drawing/2014/main" id="{FC4E5FF9-0F27-4AD7-9436-57DE6CE10FF4}"/>
              </a:ext>
              <a:ext uri="{C183D7F6-B498-43B3-948B-1728B52AA6E4}">
                <adec:decorative xmlns:adec="http://schemas.microsoft.com/office/drawing/2017/decorative" val="1"/>
              </a:ext>
            </a:extLst>
          </p:cNvPr>
          <p:cNvSpPr>
            <a:spLocks noChangeShapeType="1"/>
          </p:cNvSpPr>
          <p:nvPr/>
        </p:nvSpPr>
        <p:spPr bwMode="auto">
          <a:xfrm>
            <a:off x="757238" y="828675"/>
            <a:ext cx="7696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55300" name="Rectangle 9">
            <a:extLst>
              <a:ext uri="{FF2B5EF4-FFF2-40B4-BE49-F238E27FC236}">
                <a16:creationId xmlns:a16="http://schemas.microsoft.com/office/drawing/2014/main" id="{928EFE1B-EDB2-4612-B84B-0AEAD6D5AEF2}"/>
              </a:ext>
            </a:extLst>
          </p:cNvPr>
          <p:cNvSpPr txBox="1">
            <a:spLocks noChangeArrowheads="1"/>
          </p:cNvSpPr>
          <p:nvPr/>
        </p:nvSpPr>
        <p:spPr bwMode="auto">
          <a:xfrm>
            <a:off x="1354138" y="1014413"/>
            <a:ext cx="62880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350" indent="793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75000"/>
              </a:spcBef>
              <a:buFont typeface="Symbol" panose="05050102010706020507" pitchFamily="18" charset="2"/>
              <a:buNone/>
            </a:pPr>
            <a:r>
              <a:rPr lang="en-US" altLang="en-US" sz="2400"/>
              <a:t>Together let us strive to give all our children an equal opportunity to learn, grow, and become in our schools and communities.</a:t>
            </a:r>
          </a:p>
          <a:p>
            <a:pPr>
              <a:spcBef>
                <a:spcPct val="75000"/>
              </a:spcBef>
              <a:buFont typeface="Symbol" panose="05050102010706020507" pitchFamily="18" charset="2"/>
              <a:buNone/>
            </a:pPr>
            <a:endParaRPr lang="en-US" altLang="en-US" sz="2400"/>
          </a:p>
        </p:txBody>
      </p:sp>
      <p:pic>
        <p:nvPicPr>
          <p:cNvPr id="13" name="Picture 12" descr="Joined hands of many colors and shades">
            <a:extLst>
              <a:ext uri="{FF2B5EF4-FFF2-40B4-BE49-F238E27FC236}">
                <a16:creationId xmlns:a16="http://schemas.microsoft.com/office/drawing/2014/main" id="{E6C9EDD0-36E0-433F-A81C-75C74E2F8F82}"/>
              </a:ext>
            </a:extLst>
          </p:cNvPr>
          <p:cNvPicPr>
            <a:picLocks noChangeAspect="1"/>
          </p:cNvPicPr>
          <p:nvPr/>
        </p:nvPicPr>
        <p:blipFill rotWithShape="1">
          <a:blip r:embed="rId3"/>
          <a:srcRect/>
          <a:stretch/>
        </p:blipFill>
        <p:spPr>
          <a:xfrm>
            <a:off x="2971800" y="2363788"/>
            <a:ext cx="3052763" cy="2208212"/>
          </a:xfrm>
          <a:prstGeom prst="rect">
            <a:avLst/>
          </a:prstGeom>
          <a:ln>
            <a:solidFill>
              <a:srgbClr val="A50021"/>
            </a:solidFill>
          </a:ln>
          <a:effectLst>
            <a:outerShdw blurRad="50800" dist="38100" dir="2700000" algn="tl" rotWithShape="0">
              <a:prstClr val="black">
                <a:alpha val="40000"/>
              </a:prstClr>
            </a:outerShdw>
          </a:effectLst>
        </p:spPr>
      </p:pic>
      <p:sp>
        <p:nvSpPr>
          <p:cNvPr id="18" name="Rectangle 4">
            <a:extLst>
              <a:ext uri="{FF2B5EF4-FFF2-40B4-BE49-F238E27FC236}">
                <a16:creationId xmlns:a16="http://schemas.microsoft.com/office/drawing/2014/main" id="{91A0D720-1CEB-4F55-8275-BB87D74BB487}"/>
              </a:ext>
            </a:extLst>
          </p:cNvPr>
          <p:cNvSpPr txBox="1">
            <a:spLocks noChangeArrowheads="1"/>
          </p:cNvSpPr>
          <p:nvPr/>
        </p:nvSpPr>
        <p:spPr bwMode="auto">
          <a:xfrm>
            <a:off x="457200" y="4979988"/>
            <a:ext cx="8305800" cy="609600"/>
          </a:xfrm>
          <a:prstGeom prst="rect">
            <a:avLst/>
          </a:prstGeom>
          <a:noFill/>
          <a:ln>
            <a:noFill/>
          </a:ln>
          <a:effec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ts val="0"/>
              </a:spcBef>
              <a:buClr>
                <a:srgbClr val="800000"/>
              </a:buClr>
              <a:buSzPct val="90000"/>
              <a:buFontTx/>
              <a:buNone/>
              <a:defRPr/>
            </a:pPr>
            <a:r>
              <a:rPr lang="en-US" altLang="en-US" sz="1200" i="1" dirty="0"/>
              <a:t>This training curriculum is a product of the Center for Parent Information and Resources, 2020</a:t>
            </a:r>
          </a:p>
          <a:p>
            <a:pPr algn="ctr">
              <a:spcBef>
                <a:spcPts val="0"/>
              </a:spcBef>
              <a:buClr>
                <a:srgbClr val="800000"/>
              </a:buClr>
              <a:buSzPct val="90000"/>
              <a:buFontTx/>
              <a:buNone/>
              <a:defRPr/>
            </a:pPr>
            <a:r>
              <a:rPr lang="en-US" altLang="en-US" sz="1200" b="1" dirty="0">
                <a:solidFill>
                  <a:schemeClr val="tx1">
                    <a:lumMod val="95000"/>
                    <a:lumOff val="5000"/>
                  </a:schemeClr>
                </a:solidFill>
              </a:rPr>
              <a:t>https://www.parentcenterhub.org </a:t>
            </a:r>
          </a:p>
        </p:txBody>
      </p:sp>
      <p:pic>
        <p:nvPicPr>
          <p:cNvPr id="55303" name="Picture 16" descr="Logo of the CPIR">
            <a:extLst>
              <a:ext uri="{FF2B5EF4-FFF2-40B4-BE49-F238E27FC236}">
                <a16:creationId xmlns:a16="http://schemas.microsoft.com/office/drawing/2014/main" id="{E17EEDF4-821F-4828-8F6C-73A8224F35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626100"/>
            <a:ext cx="19812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2">
            <a:extLst>
              <a:ext uri="{FF2B5EF4-FFF2-40B4-BE49-F238E27FC236}">
                <a16:creationId xmlns:a16="http://schemas.microsoft.com/office/drawing/2014/main" id="{1BC04AD7-8301-4892-BC8B-0B5E041E4AC2}"/>
              </a:ext>
            </a:extLst>
          </p:cNvPr>
          <p:cNvSpPr txBox="1">
            <a:spLocks noChangeArrowheads="1"/>
          </p:cNvSpPr>
          <p:nvPr/>
        </p:nvSpPr>
        <p:spPr bwMode="auto">
          <a:xfrm>
            <a:off x="2438400" y="5646738"/>
            <a:ext cx="5089525" cy="1017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nSpc>
                <a:spcPct val="107000"/>
              </a:lnSpc>
              <a:spcBef>
                <a:spcPct val="0"/>
              </a:spcBef>
              <a:spcAft>
                <a:spcPts val="800"/>
              </a:spcAft>
              <a:buFontTx/>
              <a:buNone/>
            </a:pPr>
            <a:r>
              <a:rPr lang="en-US" altLang="en-US" sz="1000" i="1">
                <a:latin typeface="Candara" panose="020E0502030303020204" pitchFamily="34" charset="0"/>
                <a:ea typeface="Calibri" panose="020F0502020204030204" pitchFamily="34" charset="0"/>
                <a:cs typeface="Times New Roman" panose="02020603050405020304" pitchFamily="18" charset="0"/>
              </a:rPr>
              <a:t>The CPIR is made possible through Cooperative Agreement Number H328R130014 between OSEP and the Statewide Parent Advocacy Network (SPAN). The contents of this document do not necessarily reflect the views or policies of the Department of Education, nor does mention of trade names, commercial products, or organizations imply endorsement by the U.S. Government</a:t>
            </a:r>
            <a:r>
              <a:rPr lang="en-US" altLang="en-US" sz="1100" i="1">
                <a:latin typeface="Candara" panose="020E0502030303020204" pitchFamily="34" charset="0"/>
                <a:ea typeface="Calibri" panose="020F0502020204030204" pitchFamily="34" charset="0"/>
                <a:cs typeface="Times New Roman" panose="02020603050405020304" pitchFamily="18" charset="0"/>
              </a:rPr>
              <a:t>.</a:t>
            </a:r>
            <a:endParaRPr lang="en-US" altLang="en-US" sz="1100">
              <a:ea typeface="Calibri" panose="020F0502020204030204" pitchFamily="34" charset="0"/>
              <a:cs typeface="Times New Roman" panose="02020603050405020304" pitchFamily="18" charset="0"/>
            </a:endParaRPr>
          </a:p>
        </p:txBody>
      </p:sp>
      <p:pic>
        <p:nvPicPr>
          <p:cNvPr id="55301" name="Picture 14" descr="OSEP's IDEAs that Work logo">
            <a:extLst>
              <a:ext uri="{FF2B5EF4-FFF2-40B4-BE49-F238E27FC236}">
                <a16:creationId xmlns:a16="http://schemas.microsoft.com/office/drawing/2014/main" id="{690C939B-14C3-423E-A675-FC356E6CE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608638"/>
            <a:ext cx="1520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3">
            <a:extLst>
              <a:ext uri="{FF2B5EF4-FFF2-40B4-BE49-F238E27FC236}">
                <a16:creationId xmlns:a16="http://schemas.microsoft.com/office/drawing/2014/main" id="{EFB851BF-D857-4DBF-B04C-DFDFFDD7F264}"/>
              </a:ext>
              <a:ext uri="{C183D7F6-B498-43B3-948B-1728B52AA6E4}">
                <adec:decorative xmlns:adec="http://schemas.microsoft.com/office/drawing/2017/decorative" val="1"/>
              </a:ext>
            </a:extLst>
          </p:cNvPr>
          <p:cNvSpPr>
            <a:spLocks noChangeShapeType="1"/>
          </p:cNvSpPr>
          <p:nvPr/>
        </p:nvSpPr>
        <p:spPr bwMode="auto">
          <a:xfrm>
            <a:off x="533400" y="5465763"/>
            <a:ext cx="82296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12" name="Wave 11">
            <a:extLst>
              <a:ext uri="{FF2B5EF4-FFF2-40B4-BE49-F238E27FC236}">
                <a16:creationId xmlns:a16="http://schemas.microsoft.com/office/drawing/2014/main" id="{923EE677-3291-4E2A-ADA5-6610E03AC166}"/>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4B9ACBFF-3CC3-4DE1-806F-3F39230EF7C7}"/>
              </a:ext>
            </a:extLst>
          </p:cNvPr>
          <p:cNvSpPr>
            <a:spLocks noGrp="1" noChangeArrowheads="1"/>
          </p:cNvSpPr>
          <p:nvPr>
            <p:ph type="title"/>
          </p:nvPr>
        </p:nvSpPr>
        <p:spPr>
          <a:xfrm>
            <a:off x="1776413" y="44450"/>
            <a:ext cx="5638800" cy="754063"/>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What is Disproportionality?</a:t>
            </a:r>
            <a:endParaRPr lang="en-US" altLang="en-US" dirty="0">
              <a:solidFill>
                <a:schemeClr val="accent2">
                  <a:lumMod val="50000"/>
                </a:schemeClr>
              </a:solidFill>
              <a:latin typeface="Arial" panose="020B0604020202020204" pitchFamily="34" charset="0"/>
            </a:endParaRPr>
          </a:p>
        </p:txBody>
      </p:sp>
      <p:sp>
        <p:nvSpPr>
          <p:cNvPr id="8" name="Rectangle 7" descr="left half of screen, labeled Percent of Students of a specific ethnicity or race">
            <a:extLst>
              <a:ext uri="{FF2B5EF4-FFF2-40B4-BE49-F238E27FC236}">
                <a16:creationId xmlns:a16="http://schemas.microsoft.com/office/drawing/2014/main" id="{7349ED07-475A-4D33-ABB6-EEE0F7F826BA}"/>
              </a:ext>
            </a:extLst>
          </p:cNvPr>
          <p:cNvSpPr/>
          <p:nvPr/>
        </p:nvSpPr>
        <p:spPr bwMode="auto">
          <a:xfrm>
            <a:off x="0" y="798513"/>
            <a:ext cx="4725988" cy="6059487"/>
          </a:xfrm>
          <a:prstGeom prst="rect">
            <a:avLst/>
          </a:prstGeom>
          <a:solidFill>
            <a:schemeClr val="bg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a:lstStyle/>
          <a:p>
            <a:pPr>
              <a:defRPr/>
            </a:pPr>
            <a:endParaRPr lang="en-US" dirty="0">
              <a:latin typeface="Calibri" panose="020F0502020204030204" pitchFamily="34" charset="0"/>
            </a:endParaRPr>
          </a:p>
        </p:txBody>
      </p:sp>
      <p:sp>
        <p:nvSpPr>
          <p:cNvPr id="32" name="Rectangle 31">
            <a:extLst>
              <a:ext uri="{FF2B5EF4-FFF2-40B4-BE49-F238E27FC236}">
                <a16:creationId xmlns:a16="http://schemas.microsoft.com/office/drawing/2014/main" id="{7A6D9CA1-096B-4FEE-BC32-0BD38E14EBB9}"/>
              </a:ext>
              <a:ext uri="{C183D7F6-B498-43B3-948B-1728B52AA6E4}">
                <adec:decorative xmlns:adec="http://schemas.microsoft.com/office/drawing/2017/decorative" val="1"/>
              </a:ext>
            </a:extLst>
          </p:cNvPr>
          <p:cNvSpPr/>
          <p:nvPr/>
        </p:nvSpPr>
        <p:spPr bwMode="auto">
          <a:xfrm>
            <a:off x="4700588" y="798513"/>
            <a:ext cx="4443412" cy="6059487"/>
          </a:xfrm>
          <a:prstGeom prst="rect">
            <a:avLst/>
          </a:prstGeom>
          <a:solidFill>
            <a:srgbClr val="D6D6F5">
              <a:alpha val="65882"/>
            </a:srgbClr>
          </a:solidFill>
          <a:ln w="9525" cap="flat" cmpd="sng" algn="ctr">
            <a:solidFill>
              <a:schemeClr val="bg2">
                <a:lumMod val="75000"/>
              </a:schemeClr>
            </a:solidFill>
            <a:prstDash val="solid"/>
            <a:round/>
            <a:headEnd type="none" w="med" len="med"/>
            <a:tailEnd type="none" w="med" len="med"/>
          </a:ln>
          <a:effectLst/>
        </p:spPr>
        <p:txBody>
          <a:bodyPr/>
          <a:lstStyle/>
          <a:p>
            <a:pPr>
              <a:defRPr/>
            </a:pPr>
            <a:endParaRPr lang="en-US" dirty="0">
              <a:latin typeface="Calibri" panose="020F0502020204030204" pitchFamily="34" charset="0"/>
            </a:endParaRPr>
          </a:p>
        </p:txBody>
      </p:sp>
      <p:sp>
        <p:nvSpPr>
          <p:cNvPr id="9220" name="Rectangle 3">
            <a:extLst>
              <a:ext uri="{FF2B5EF4-FFF2-40B4-BE49-F238E27FC236}">
                <a16:creationId xmlns:a16="http://schemas.microsoft.com/office/drawing/2014/main" id="{3494A497-164C-4991-9B64-3ADC238149C3}"/>
              </a:ext>
            </a:extLst>
          </p:cNvPr>
          <p:cNvSpPr>
            <a:spLocks noGrp="1" noChangeArrowheads="1"/>
          </p:cNvSpPr>
          <p:nvPr>
            <p:ph type="body" sz="half" idx="1"/>
          </p:nvPr>
        </p:nvSpPr>
        <p:spPr>
          <a:xfrm>
            <a:off x="844550" y="949325"/>
            <a:ext cx="3276600" cy="625475"/>
          </a:xfrm>
        </p:spPr>
        <p:txBody>
          <a:bodyPr/>
          <a:lstStyle/>
          <a:p>
            <a:pPr marL="0" indent="0">
              <a:spcBef>
                <a:spcPct val="30000"/>
              </a:spcBef>
              <a:buClr>
                <a:srgbClr val="A50021"/>
              </a:buClr>
              <a:buSzPct val="85000"/>
              <a:buFontTx/>
              <a:buNone/>
            </a:pPr>
            <a:r>
              <a:rPr lang="en-US" altLang="en-US" sz="2400" b="1" dirty="0">
                <a:solidFill>
                  <a:srgbClr val="800000"/>
                </a:solidFill>
                <a:cs typeface="Calibri" panose="020F0502020204030204" pitchFamily="34" charset="0"/>
              </a:rPr>
              <a:t>Percent of students of a specific ethnicity or race</a:t>
            </a:r>
          </a:p>
        </p:txBody>
      </p:sp>
      <p:sp>
        <p:nvSpPr>
          <p:cNvPr id="9222" name="Rectangle 6">
            <a:extLst>
              <a:ext uri="{FF2B5EF4-FFF2-40B4-BE49-F238E27FC236}">
                <a16:creationId xmlns:a16="http://schemas.microsoft.com/office/drawing/2014/main" id="{E7EC8ED2-1917-4163-A04A-FC8922D86BA6}"/>
              </a:ext>
            </a:extLst>
          </p:cNvPr>
          <p:cNvSpPr>
            <a:spLocks noChangeArrowheads="1"/>
          </p:cNvSpPr>
          <p:nvPr/>
        </p:nvSpPr>
        <p:spPr bwMode="auto">
          <a:xfrm>
            <a:off x="481013" y="2033588"/>
            <a:ext cx="16811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30000"/>
              </a:spcBef>
              <a:buClr>
                <a:srgbClr val="A50021"/>
              </a:buClr>
              <a:buSzPct val="85000"/>
              <a:buFontTx/>
              <a:buNone/>
            </a:pPr>
            <a:r>
              <a:rPr lang="en-US" altLang="en-US" sz="2400">
                <a:cs typeface="Calibri" panose="020F0502020204030204" pitchFamily="34" charset="0"/>
              </a:rPr>
              <a:t>In school’s population</a:t>
            </a:r>
          </a:p>
        </p:txBody>
      </p:sp>
      <p:sp>
        <p:nvSpPr>
          <p:cNvPr id="9226" name="Flowchart: Magnetic Disk 15" descr="Graphic showing that there's a small number of students of a specific ethnicity or race in the school's population">
            <a:extLst>
              <a:ext uri="{FF2B5EF4-FFF2-40B4-BE49-F238E27FC236}">
                <a16:creationId xmlns:a16="http://schemas.microsoft.com/office/drawing/2014/main" id="{EA64C6B6-B25F-4F20-85D1-A774AA7AF23C}"/>
              </a:ext>
            </a:extLst>
          </p:cNvPr>
          <p:cNvSpPr>
            <a:spLocks noChangeArrowheads="1"/>
          </p:cNvSpPr>
          <p:nvPr/>
        </p:nvSpPr>
        <p:spPr bwMode="auto">
          <a:xfrm>
            <a:off x="2889250" y="2054225"/>
            <a:ext cx="1193800" cy="788988"/>
          </a:xfrm>
          <a:prstGeom prst="flowChartMagneticDisk">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sp>
        <p:nvSpPr>
          <p:cNvPr id="9221" name="Rectangle 5">
            <a:extLst>
              <a:ext uri="{FF2B5EF4-FFF2-40B4-BE49-F238E27FC236}">
                <a16:creationId xmlns:a16="http://schemas.microsoft.com/office/drawing/2014/main" id="{C5FF0B44-DC66-4396-A96D-F1258839075E}"/>
              </a:ext>
            </a:extLst>
          </p:cNvPr>
          <p:cNvSpPr>
            <a:spLocks noChangeArrowheads="1"/>
          </p:cNvSpPr>
          <p:nvPr/>
        </p:nvSpPr>
        <p:spPr bwMode="auto">
          <a:xfrm>
            <a:off x="442913" y="3787775"/>
            <a:ext cx="17192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30000"/>
              </a:spcBef>
              <a:buClr>
                <a:srgbClr val="A50021"/>
              </a:buClr>
              <a:buSzPct val="85000"/>
              <a:buFontTx/>
              <a:buNone/>
            </a:pPr>
            <a:r>
              <a:rPr lang="en-US" altLang="en-US" sz="2400">
                <a:cs typeface="Calibri" panose="020F0502020204030204" pitchFamily="34" charset="0"/>
              </a:rPr>
              <a:t>In special education</a:t>
            </a:r>
          </a:p>
        </p:txBody>
      </p:sp>
      <p:sp>
        <p:nvSpPr>
          <p:cNvPr id="9227" name="Flowchart: Magnetic Disk 16" descr="Contrasting graphic showing a much larger number of students of that ethnicity or race in special education">
            <a:extLst>
              <a:ext uri="{FF2B5EF4-FFF2-40B4-BE49-F238E27FC236}">
                <a16:creationId xmlns:a16="http://schemas.microsoft.com/office/drawing/2014/main" id="{CD38BE2E-3D96-4496-BD42-4574D2BB646F}"/>
              </a:ext>
            </a:extLst>
          </p:cNvPr>
          <p:cNvSpPr>
            <a:spLocks noChangeArrowheads="1"/>
          </p:cNvSpPr>
          <p:nvPr/>
        </p:nvSpPr>
        <p:spPr bwMode="auto">
          <a:xfrm>
            <a:off x="2486025" y="3159125"/>
            <a:ext cx="1600200" cy="1947863"/>
          </a:xfrm>
          <a:prstGeom prst="flowChartMagneticDisk">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sp>
        <p:nvSpPr>
          <p:cNvPr id="5129" name="Rectangle 9" descr="The two contrasting graphics indicate that students of that specific race or ethnicity are OVER-represented in special education">
            <a:extLst>
              <a:ext uri="{FF2B5EF4-FFF2-40B4-BE49-F238E27FC236}">
                <a16:creationId xmlns:a16="http://schemas.microsoft.com/office/drawing/2014/main" id="{C54483C5-7494-4832-B250-954AA8FADE5C}"/>
              </a:ext>
            </a:extLst>
          </p:cNvPr>
          <p:cNvSpPr>
            <a:spLocks noChangeArrowheads="1"/>
          </p:cNvSpPr>
          <p:nvPr/>
        </p:nvSpPr>
        <p:spPr bwMode="auto">
          <a:xfrm>
            <a:off x="742950" y="5775325"/>
            <a:ext cx="3009900" cy="990600"/>
          </a:xfrm>
          <a:prstGeom prst="rect">
            <a:avLst/>
          </a:prstGeom>
          <a:noFill/>
          <a:ln>
            <a:noFill/>
          </a:ln>
          <a:effec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40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O</a:t>
            </a:r>
            <a:r>
              <a:rPr lang="en-US" altLang="en-US" sz="24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ver</a:t>
            </a:r>
            <a:r>
              <a:rPr lang="en-US" altLang="en-US" sz="2400"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representation</a:t>
            </a:r>
            <a:endParaRPr lang="en-US" altLang="en-US" sz="2400" dirty="0">
              <a:solidFill>
                <a:schemeClr val="accent2">
                  <a:lumMod val="50000"/>
                </a:schemeClr>
              </a:solidFill>
              <a:latin typeface="Calibri" panose="020F0502020204030204" pitchFamily="34" charset="0"/>
              <a:cs typeface="Calibri" panose="020F0502020204030204" pitchFamily="34" charset="0"/>
            </a:endParaRPr>
          </a:p>
        </p:txBody>
      </p:sp>
      <p:sp>
        <p:nvSpPr>
          <p:cNvPr id="9229" name="Rectangle 3" descr="Right half of the screen and its graphics indicate that students of a specific ethnicity or race are UNDER-represented in special education">
            <a:extLst>
              <a:ext uri="{FF2B5EF4-FFF2-40B4-BE49-F238E27FC236}">
                <a16:creationId xmlns:a16="http://schemas.microsoft.com/office/drawing/2014/main" id="{253A4BE5-C53D-42E4-9DEB-921D1E33124B}"/>
              </a:ext>
            </a:extLst>
          </p:cNvPr>
          <p:cNvSpPr txBox="1">
            <a:spLocks noChangeArrowheads="1"/>
          </p:cNvSpPr>
          <p:nvPr/>
        </p:nvSpPr>
        <p:spPr bwMode="auto">
          <a:xfrm>
            <a:off x="5257800" y="949325"/>
            <a:ext cx="32766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30000"/>
              </a:spcBef>
              <a:buClr>
                <a:srgbClr val="A50021"/>
              </a:buClr>
              <a:buSzPct val="85000"/>
              <a:buFontTx/>
              <a:buNone/>
            </a:pPr>
            <a:r>
              <a:rPr lang="en-US" altLang="en-US" sz="2400" b="1" dirty="0">
                <a:solidFill>
                  <a:srgbClr val="800000"/>
                </a:solidFill>
                <a:cs typeface="Calibri" panose="020F0502020204030204" pitchFamily="34" charset="0"/>
              </a:rPr>
              <a:t>Percent of students of a specific ethnicity or race</a:t>
            </a:r>
          </a:p>
        </p:txBody>
      </p:sp>
      <p:sp>
        <p:nvSpPr>
          <p:cNvPr id="13" name="Line 4">
            <a:extLst>
              <a:ext uri="{FF2B5EF4-FFF2-40B4-BE49-F238E27FC236}">
                <a16:creationId xmlns:a16="http://schemas.microsoft.com/office/drawing/2014/main" id="{FC70AF44-F75E-46F6-91DB-9071EB2CD57D}"/>
              </a:ext>
              <a:ext uri="{C183D7F6-B498-43B3-948B-1728B52AA6E4}">
                <adec:decorative xmlns:adec="http://schemas.microsoft.com/office/drawing/2017/decorative" val="1"/>
              </a:ext>
            </a:extLst>
          </p:cNvPr>
          <p:cNvSpPr>
            <a:spLocks noChangeShapeType="1"/>
          </p:cNvSpPr>
          <p:nvPr/>
        </p:nvSpPr>
        <p:spPr bwMode="auto">
          <a:xfrm>
            <a:off x="0" y="798513"/>
            <a:ext cx="91440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9232" name="Rectangle 6">
            <a:extLst>
              <a:ext uri="{FF2B5EF4-FFF2-40B4-BE49-F238E27FC236}">
                <a16:creationId xmlns:a16="http://schemas.microsoft.com/office/drawing/2014/main" id="{B8829BD3-8DE6-4589-A26C-F87CF4DF4BCC}"/>
              </a:ext>
            </a:extLst>
          </p:cNvPr>
          <p:cNvSpPr>
            <a:spLocks noChangeArrowheads="1"/>
          </p:cNvSpPr>
          <p:nvPr/>
        </p:nvSpPr>
        <p:spPr bwMode="auto">
          <a:xfrm>
            <a:off x="5453063" y="2843213"/>
            <a:ext cx="1682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30000"/>
              </a:spcBef>
              <a:buClr>
                <a:srgbClr val="A50021"/>
              </a:buClr>
              <a:buSzPct val="85000"/>
              <a:buFontTx/>
              <a:buNone/>
            </a:pPr>
            <a:r>
              <a:rPr lang="en-US" altLang="en-US" sz="2400">
                <a:cs typeface="Calibri" panose="020F0502020204030204" pitchFamily="34" charset="0"/>
              </a:rPr>
              <a:t>In school’s population</a:t>
            </a:r>
          </a:p>
        </p:txBody>
      </p:sp>
      <p:sp>
        <p:nvSpPr>
          <p:cNvPr id="9231" name="Flowchart: Magnetic Disk 25" descr="Graphic shows that there's a much larger number of students of that race or ethnicity in the school's population">
            <a:extLst>
              <a:ext uri="{FF2B5EF4-FFF2-40B4-BE49-F238E27FC236}">
                <a16:creationId xmlns:a16="http://schemas.microsoft.com/office/drawing/2014/main" id="{8477F9D8-B8AE-4F70-9F4F-0BB70B320F49}"/>
              </a:ext>
            </a:extLst>
          </p:cNvPr>
          <p:cNvSpPr>
            <a:spLocks noChangeArrowheads="1"/>
          </p:cNvSpPr>
          <p:nvPr/>
        </p:nvSpPr>
        <p:spPr bwMode="auto">
          <a:xfrm>
            <a:off x="7077075" y="2063750"/>
            <a:ext cx="1600200" cy="1782763"/>
          </a:xfrm>
          <a:prstGeom prst="flowChartMagneticDisk">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sp>
        <p:nvSpPr>
          <p:cNvPr id="9233" name="Rectangle 5">
            <a:extLst>
              <a:ext uri="{FF2B5EF4-FFF2-40B4-BE49-F238E27FC236}">
                <a16:creationId xmlns:a16="http://schemas.microsoft.com/office/drawing/2014/main" id="{A6E8A0E2-83E5-4C0E-BED8-F9D20A8850B7}"/>
              </a:ext>
            </a:extLst>
          </p:cNvPr>
          <p:cNvSpPr>
            <a:spLocks noChangeArrowheads="1"/>
          </p:cNvSpPr>
          <p:nvPr/>
        </p:nvSpPr>
        <p:spPr bwMode="auto">
          <a:xfrm>
            <a:off x="5465763" y="4244975"/>
            <a:ext cx="17192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30000"/>
              </a:spcBef>
              <a:buClr>
                <a:srgbClr val="A50021"/>
              </a:buClr>
              <a:buSzPct val="85000"/>
              <a:buFontTx/>
              <a:buNone/>
            </a:pPr>
            <a:r>
              <a:rPr lang="en-US" altLang="en-US" sz="2400">
                <a:cs typeface="Calibri" panose="020F0502020204030204" pitchFamily="34" charset="0"/>
              </a:rPr>
              <a:t>In special education</a:t>
            </a:r>
          </a:p>
        </p:txBody>
      </p:sp>
      <p:sp>
        <p:nvSpPr>
          <p:cNvPr id="9230" name="Flowchart: Magnetic Disk 24" descr="Graphic shows that there is a small number of students of that race or ethnicity in special education">
            <a:extLst>
              <a:ext uri="{FF2B5EF4-FFF2-40B4-BE49-F238E27FC236}">
                <a16:creationId xmlns:a16="http://schemas.microsoft.com/office/drawing/2014/main" id="{E49F7B21-23FB-4BCD-8912-283240E0E51C}"/>
              </a:ext>
            </a:extLst>
          </p:cNvPr>
          <p:cNvSpPr>
            <a:spLocks noChangeArrowheads="1"/>
          </p:cNvSpPr>
          <p:nvPr/>
        </p:nvSpPr>
        <p:spPr bwMode="auto">
          <a:xfrm>
            <a:off x="7650163" y="4200525"/>
            <a:ext cx="1027112" cy="788988"/>
          </a:xfrm>
          <a:prstGeom prst="flowChartMagneticDisk">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sp>
        <p:nvSpPr>
          <p:cNvPr id="21" name="Rectangle 9" descr="Combined, the graphics indicate UNDER-representation of that race or ethnicity in special education">
            <a:extLst>
              <a:ext uri="{FF2B5EF4-FFF2-40B4-BE49-F238E27FC236}">
                <a16:creationId xmlns:a16="http://schemas.microsoft.com/office/drawing/2014/main" id="{B8A8200F-699A-4A12-97BD-8E217807438E}"/>
              </a:ext>
            </a:extLst>
          </p:cNvPr>
          <p:cNvSpPr>
            <a:spLocks noChangeArrowheads="1"/>
          </p:cNvSpPr>
          <p:nvPr/>
        </p:nvSpPr>
        <p:spPr bwMode="auto">
          <a:xfrm>
            <a:off x="5586413" y="5929313"/>
            <a:ext cx="3009900" cy="682625"/>
          </a:xfrm>
          <a:prstGeom prst="rect">
            <a:avLst/>
          </a:prstGeom>
          <a:noFill/>
          <a:ln>
            <a:noFill/>
          </a:ln>
          <a:effec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40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U</a:t>
            </a:r>
            <a:r>
              <a:rPr lang="en-US" altLang="en-US" sz="24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nder</a:t>
            </a:r>
            <a:r>
              <a:rPr lang="en-US" altLang="en-US" sz="2400" i="1"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400"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representation</a:t>
            </a:r>
            <a:endParaRPr lang="en-US" altLang="en-US" sz="2400" dirty="0">
              <a:solidFill>
                <a:schemeClr val="accent2">
                  <a:lumMod val="50000"/>
                </a:schemeClr>
              </a:solidFill>
              <a:latin typeface="Calibri" panose="020F0502020204030204" pitchFamily="34" charset="0"/>
              <a:cs typeface="Calibri" panose="020F0502020204030204" pitchFamily="34" charset="0"/>
            </a:endParaRPr>
          </a:p>
        </p:txBody>
      </p:sp>
      <p:sp>
        <p:nvSpPr>
          <p:cNvPr id="18" name="Wave 17">
            <a:extLst>
              <a:ext uri="{FF2B5EF4-FFF2-40B4-BE49-F238E27FC236}">
                <a16:creationId xmlns:a16="http://schemas.microsoft.com/office/drawing/2014/main" id="{94D4857E-46F1-4436-9D3B-435E5FF484F0}"/>
              </a:ext>
              <a:ext uri="{C183D7F6-B498-43B3-948B-1728B52AA6E4}">
                <adec:decorative xmlns:adec="http://schemas.microsoft.com/office/drawing/2017/decorative" val="1"/>
              </a:ext>
            </a:extLst>
          </p:cNvPr>
          <p:cNvSpPr/>
          <p:nvPr/>
        </p:nvSpPr>
        <p:spPr>
          <a:xfrm rot="16200000">
            <a:off x="-3419475" y="3311525"/>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C8DBA42-3FC4-43EE-AB19-00948EF17F65}"/>
              </a:ext>
            </a:extLst>
          </p:cNvPr>
          <p:cNvSpPr>
            <a:spLocks noGrp="1" noChangeArrowheads="1"/>
          </p:cNvSpPr>
          <p:nvPr>
            <p:ph type="title"/>
          </p:nvPr>
        </p:nvSpPr>
        <p:spPr>
          <a:xfrm>
            <a:off x="250825" y="112713"/>
            <a:ext cx="8512175" cy="754062"/>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What is Disproportionality? </a:t>
            </a:r>
            <a:r>
              <a:rPr lang="en-US" altLang="en-US" sz="2800" i="1" dirty="0">
                <a:solidFill>
                  <a:schemeClr val="bg2">
                    <a:lumMod val="75000"/>
                  </a:schemeClr>
                </a:solidFill>
              </a:rPr>
              <a:t>(continued)</a:t>
            </a:r>
            <a:endParaRPr lang="en-US" altLang="en-US" sz="2800" i="1" dirty="0">
              <a:solidFill>
                <a:schemeClr val="bg2">
                  <a:lumMod val="75000"/>
                </a:schemeClr>
              </a:solidFill>
              <a:latin typeface="Arial" panose="020B0604020202020204" pitchFamily="34" charset="0"/>
            </a:endParaRPr>
          </a:p>
        </p:txBody>
      </p:sp>
      <p:sp>
        <p:nvSpPr>
          <p:cNvPr id="6148" name="Line 4">
            <a:extLst>
              <a:ext uri="{FF2B5EF4-FFF2-40B4-BE49-F238E27FC236}">
                <a16:creationId xmlns:a16="http://schemas.microsoft.com/office/drawing/2014/main" id="{BF821236-A03A-48E9-BEDA-24550BF140D4}"/>
              </a:ext>
              <a:ext uri="{C183D7F6-B498-43B3-948B-1728B52AA6E4}">
                <adec:decorative xmlns:adec="http://schemas.microsoft.com/office/drawing/2017/decorative" val="1"/>
              </a:ext>
            </a:extLst>
          </p:cNvPr>
          <p:cNvSpPr>
            <a:spLocks noChangeShapeType="1"/>
          </p:cNvSpPr>
          <p:nvPr/>
        </p:nvSpPr>
        <p:spPr bwMode="auto">
          <a:xfrm>
            <a:off x="304800" y="866775"/>
            <a:ext cx="84582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grpSp>
        <p:nvGrpSpPr>
          <p:cNvPr id="11268" name="Group 17" descr="OVER representation means &quot;too many...&quot;&#10;UNDER representation means &quot;too few...&quot;">
            <a:extLst>
              <a:ext uri="{FF2B5EF4-FFF2-40B4-BE49-F238E27FC236}">
                <a16:creationId xmlns:a16="http://schemas.microsoft.com/office/drawing/2014/main" id="{7275A324-6D60-403E-A5EE-1576B323056F}"/>
              </a:ext>
            </a:extLst>
          </p:cNvPr>
          <p:cNvGrpSpPr>
            <a:grpSpLocks/>
          </p:cNvGrpSpPr>
          <p:nvPr/>
        </p:nvGrpSpPr>
        <p:grpSpPr bwMode="auto">
          <a:xfrm>
            <a:off x="838200" y="5138738"/>
            <a:ext cx="7593013" cy="1620837"/>
            <a:chOff x="636199" y="812151"/>
            <a:chExt cx="7593401" cy="1620696"/>
          </a:xfrm>
        </p:grpSpPr>
        <p:sp>
          <p:nvSpPr>
            <p:cNvPr id="5129" name="Rectangle 9">
              <a:extLst>
                <a:ext uri="{FF2B5EF4-FFF2-40B4-BE49-F238E27FC236}">
                  <a16:creationId xmlns:a16="http://schemas.microsoft.com/office/drawing/2014/main" id="{10834206-E4B4-46DD-8EAE-CA2772FCD1B3}"/>
                </a:ext>
              </a:extLst>
            </p:cNvPr>
            <p:cNvSpPr>
              <a:spLocks noChangeArrowheads="1"/>
            </p:cNvSpPr>
            <p:nvPr/>
          </p:nvSpPr>
          <p:spPr bwMode="auto">
            <a:xfrm>
              <a:off x="647313" y="812151"/>
              <a:ext cx="3429175" cy="990514"/>
            </a:xfrm>
            <a:prstGeom prst="rect">
              <a:avLst/>
            </a:prstGeom>
            <a:noFill/>
            <a:ln>
              <a:noFill/>
            </a:ln>
            <a:effec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defRPr/>
              </a:pPr>
              <a:r>
                <a:rPr lang="en-US" altLang="en-US" sz="32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Over</a:t>
              </a:r>
              <a:r>
                <a:rPr lang="en-US" altLang="en-US" sz="2400" dirty="0">
                  <a:solidFill>
                    <a:schemeClr val="accent2">
                      <a:lumMod val="50000"/>
                    </a:schemeClr>
                  </a:solidFill>
                  <a:effectLst>
                    <a:outerShdw blurRad="38100" dist="38100" dir="2700000" algn="tl">
                      <a:srgbClr val="C0C0C0"/>
                    </a:outerShdw>
                  </a:effectLst>
                  <a:latin typeface="Calibri" panose="020F0502020204030204" pitchFamily="34" charset="0"/>
                </a:rPr>
                <a:t> representation</a:t>
              </a:r>
              <a:endParaRPr lang="en-US" altLang="en-US" sz="2400" dirty="0">
                <a:solidFill>
                  <a:schemeClr val="accent2">
                    <a:lumMod val="50000"/>
                  </a:schemeClr>
                </a:solidFill>
                <a:latin typeface="Arial" panose="020B0604020202020204" pitchFamily="34" charset="0"/>
              </a:endParaRPr>
            </a:p>
          </p:txBody>
        </p:sp>
        <p:sp>
          <p:nvSpPr>
            <p:cNvPr id="11" name="Rectangle 9">
              <a:extLst>
                <a:ext uri="{FF2B5EF4-FFF2-40B4-BE49-F238E27FC236}">
                  <a16:creationId xmlns:a16="http://schemas.microsoft.com/office/drawing/2014/main" id="{547B0B7A-23C6-4960-917D-BC48F111C8F1}"/>
                </a:ext>
              </a:extLst>
            </p:cNvPr>
            <p:cNvSpPr>
              <a:spLocks noChangeArrowheads="1"/>
            </p:cNvSpPr>
            <p:nvPr/>
          </p:nvSpPr>
          <p:spPr bwMode="auto">
            <a:xfrm>
              <a:off x="636199" y="1442333"/>
              <a:ext cx="3845121" cy="990514"/>
            </a:xfrm>
            <a:prstGeom prst="rect">
              <a:avLst/>
            </a:prstGeom>
            <a:noFill/>
            <a:ln>
              <a:noFill/>
            </a:ln>
            <a:effec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defRPr/>
              </a:pPr>
              <a:r>
                <a:rPr lang="en-US" altLang="en-US" sz="3200" i="1" u="sng"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Under</a:t>
              </a:r>
              <a:r>
                <a:rPr lang="en-US" altLang="en-US" sz="2400" dirty="0">
                  <a:solidFill>
                    <a:schemeClr val="accent2">
                      <a:lumMod val="50000"/>
                    </a:schemeClr>
                  </a:solidFill>
                  <a:effectLst>
                    <a:outerShdw blurRad="38100" dist="38100" dir="2700000" algn="tl">
                      <a:srgbClr val="C0C0C0"/>
                    </a:outerShdw>
                  </a:effectLst>
                  <a:latin typeface="Calibri" panose="020F0502020204030204" pitchFamily="34" charset="0"/>
                </a:rPr>
                <a:t> representation</a:t>
              </a:r>
              <a:endParaRPr lang="en-US" altLang="en-US" sz="2400" dirty="0">
                <a:solidFill>
                  <a:schemeClr val="accent2">
                    <a:lumMod val="50000"/>
                  </a:schemeClr>
                </a:solidFill>
                <a:latin typeface="Arial" panose="020B0604020202020204" pitchFamily="34" charset="0"/>
              </a:endParaRPr>
            </a:p>
          </p:txBody>
        </p:sp>
        <p:cxnSp>
          <p:nvCxnSpPr>
            <p:cNvPr id="4" name="Straight Arrow Connector 3">
              <a:extLst>
                <a:ext uri="{FF2B5EF4-FFF2-40B4-BE49-F238E27FC236}">
                  <a16:creationId xmlns:a16="http://schemas.microsoft.com/office/drawing/2014/main" id="{7B943A47-6059-476E-B3D4-B378B871127B}"/>
                </a:ext>
              </a:extLst>
            </p:cNvPr>
            <p:cNvCxnSpPr/>
            <p:nvPr/>
          </p:nvCxnSpPr>
          <p:spPr bwMode="auto">
            <a:xfrm>
              <a:off x="4190794" y="1393125"/>
              <a:ext cx="1905097" cy="0"/>
            </a:xfrm>
            <a:prstGeom prst="straightConnector1">
              <a:avLst/>
            </a:prstGeom>
            <a:solidFill>
              <a:schemeClr val="accent1"/>
            </a:solidFill>
            <a:ln w="28575" cap="flat" cmpd="sng" algn="ctr">
              <a:solidFill>
                <a:schemeClr val="bg2">
                  <a:lumMod val="75000"/>
                </a:schemeClr>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E2401BD7-E9B7-4A1F-B69A-47FB0DCD2DCF}"/>
                </a:ext>
              </a:extLst>
            </p:cNvPr>
            <p:cNvCxnSpPr/>
            <p:nvPr/>
          </p:nvCxnSpPr>
          <p:spPr bwMode="auto">
            <a:xfrm>
              <a:off x="4190794" y="2074103"/>
              <a:ext cx="1905097" cy="0"/>
            </a:xfrm>
            <a:prstGeom prst="straightConnector1">
              <a:avLst/>
            </a:prstGeom>
            <a:solidFill>
              <a:schemeClr val="accent1"/>
            </a:solidFill>
            <a:ln w="28575" cap="flat" cmpd="sng" algn="ctr">
              <a:solidFill>
                <a:schemeClr val="bg2">
                  <a:lumMod val="75000"/>
                </a:schemeClr>
              </a:solidFill>
              <a:prstDash val="solid"/>
              <a:round/>
              <a:headEnd type="none" w="med" len="med"/>
              <a:tailEnd type="triangle"/>
            </a:ln>
            <a:effectLst/>
          </p:spPr>
        </p:cxnSp>
        <p:sp>
          <p:nvSpPr>
            <p:cNvPr id="11278" name="Rectangle 6">
              <a:extLst>
                <a:ext uri="{FF2B5EF4-FFF2-40B4-BE49-F238E27FC236}">
                  <a16:creationId xmlns:a16="http://schemas.microsoft.com/office/drawing/2014/main" id="{A15D5BC0-00D0-44BC-A149-059535577972}"/>
                </a:ext>
              </a:extLst>
            </p:cNvPr>
            <p:cNvSpPr>
              <a:spLocks noChangeArrowheads="1"/>
            </p:cNvSpPr>
            <p:nvPr/>
          </p:nvSpPr>
          <p:spPr bwMode="auto">
            <a:xfrm>
              <a:off x="6324600" y="1135463"/>
              <a:ext cx="190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30000"/>
                </a:spcBef>
                <a:buClr>
                  <a:srgbClr val="A50021"/>
                </a:buClr>
                <a:buSzPct val="85000"/>
                <a:buFontTx/>
                <a:buNone/>
              </a:pPr>
              <a:r>
                <a:rPr lang="en-US" altLang="en-US" sz="2400" i="1">
                  <a:cs typeface="Calibri" panose="020F0502020204030204" pitchFamily="34" charset="0"/>
                </a:rPr>
                <a:t>Too many…</a:t>
              </a:r>
            </a:p>
          </p:txBody>
        </p:sp>
        <p:sp>
          <p:nvSpPr>
            <p:cNvPr id="11279" name="Rectangle 4">
              <a:extLst>
                <a:ext uri="{FF2B5EF4-FFF2-40B4-BE49-F238E27FC236}">
                  <a16:creationId xmlns:a16="http://schemas.microsoft.com/office/drawing/2014/main" id="{233EB9E6-846C-4CC2-8028-2FEBBB15EA5F}"/>
                </a:ext>
              </a:extLst>
            </p:cNvPr>
            <p:cNvSpPr>
              <a:spLocks noChangeArrowheads="1"/>
            </p:cNvSpPr>
            <p:nvPr/>
          </p:nvSpPr>
          <p:spPr bwMode="auto">
            <a:xfrm>
              <a:off x="6349042" y="1769578"/>
              <a:ext cx="13623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30000"/>
                </a:spcBef>
                <a:buClr>
                  <a:srgbClr val="A50021"/>
                </a:buClr>
                <a:buSzPct val="85000"/>
                <a:buFontTx/>
                <a:buNone/>
              </a:pPr>
              <a:r>
                <a:rPr lang="en-US" altLang="en-US" sz="2400" i="1">
                  <a:cs typeface="Calibri" panose="020F0502020204030204" pitchFamily="34" charset="0"/>
                </a:rPr>
                <a:t>Too few…</a:t>
              </a:r>
            </a:p>
          </p:txBody>
        </p:sp>
      </p:grpSp>
      <p:sp>
        <p:nvSpPr>
          <p:cNvPr id="11269" name="Rectangle 32">
            <a:extLst>
              <a:ext uri="{FF2B5EF4-FFF2-40B4-BE49-F238E27FC236}">
                <a16:creationId xmlns:a16="http://schemas.microsoft.com/office/drawing/2014/main" id="{CA73D68D-A6E0-4DF2-A5AD-F51B81B3F1FE}"/>
              </a:ext>
            </a:extLst>
          </p:cNvPr>
          <p:cNvSpPr>
            <a:spLocks noChangeArrowheads="1"/>
          </p:cNvSpPr>
          <p:nvPr/>
        </p:nvSpPr>
        <p:spPr bwMode="auto">
          <a:xfrm>
            <a:off x="592138" y="1620838"/>
            <a:ext cx="29225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30000"/>
              </a:spcBef>
              <a:buClr>
                <a:srgbClr val="A50021"/>
              </a:buClr>
              <a:buSzPct val="85000"/>
              <a:buFontTx/>
              <a:buNone/>
            </a:pPr>
            <a:r>
              <a:rPr lang="en-US" altLang="en-US" sz="2400" i="1" dirty="0">
                <a:solidFill>
                  <a:srgbClr val="800000"/>
                </a:solidFill>
                <a:cs typeface="Calibri" panose="020F0502020204030204" pitchFamily="34" charset="0"/>
              </a:rPr>
              <a:t>Noteworthy differences in special education practices for specific ethnic or racial groups</a:t>
            </a:r>
          </a:p>
        </p:txBody>
      </p:sp>
      <p:sp>
        <p:nvSpPr>
          <p:cNvPr id="11270" name="Rectangle 3">
            <a:extLst>
              <a:ext uri="{FF2B5EF4-FFF2-40B4-BE49-F238E27FC236}">
                <a16:creationId xmlns:a16="http://schemas.microsoft.com/office/drawing/2014/main" id="{6826DC26-1746-4304-ADDD-C47BA4D30DC7}"/>
              </a:ext>
            </a:extLst>
          </p:cNvPr>
          <p:cNvSpPr>
            <a:spLocks noGrp="1" noChangeArrowheads="1"/>
          </p:cNvSpPr>
          <p:nvPr>
            <p:ph type="body" sz="half" idx="1"/>
          </p:nvPr>
        </p:nvSpPr>
        <p:spPr>
          <a:xfrm>
            <a:off x="4149725" y="1335088"/>
            <a:ext cx="4800600" cy="1855787"/>
          </a:xfrm>
        </p:spPr>
        <p:txBody>
          <a:bodyPr/>
          <a:lstStyle/>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Who is </a:t>
            </a:r>
            <a:r>
              <a:rPr lang="en-US" altLang="en-US" sz="2400" dirty="0">
                <a:solidFill>
                  <a:srgbClr val="800000"/>
                </a:solidFill>
                <a:cs typeface="Calibri" panose="020F0502020204030204" pitchFamily="34" charset="0"/>
              </a:rPr>
              <a:t>referred</a:t>
            </a:r>
            <a:r>
              <a:rPr lang="en-US" altLang="en-US" sz="2400" dirty="0">
                <a:cs typeface="Calibri" panose="020F0502020204030204" pitchFamily="34" charset="0"/>
              </a:rPr>
              <a:t> to special education and what </a:t>
            </a:r>
            <a:r>
              <a:rPr lang="en-US" altLang="en-US" sz="2400" dirty="0">
                <a:solidFill>
                  <a:srgbClr val="800000"/>
                </a:solidFill>
                <a:cs typeface="Calibri" panose="020F0502020204030204" pitchFamily="34" charset="0"/>
              </a:rPr>
              <a:t>disability</a:t>
            </a:r>
            <a:r>
              <a:rPr lang="en-US" altLang="en-US" sz="2400" dirty="0">
                <a:cs typeface="Calibri" panose="020F0502020204030204" pitchFamily="34" charset="0"/>
              </a:rPr>
              <a:t> “label” they receive</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Where students receive special education services (</a:t>
            </a:r>
            <a:r>
              <a:rPr lang="en-US" altLang="en-US" sz="2400" dirty="0">
                <a:solidFill>
                  <a:srgbClr val="800000"/>
                </a:solidFill>
                <a:cs typeface="Calibri" panose="020F0502020204030204" pitchFamily="34" charset="0"/>
              </a:rPr>
              <a:t>placement</a:t>
            </a:r>
            <a:r>
              <a:rPr lang="en-US" altLang="en-US" sz="2400" dirty="0">
                <a:cs typeface="Calibri" panose="020F0502020204030204" pitchFamily="34" charset="0"/>
              </a:rPr>
              <a:t>)</a:t>
            </a:r>
          </a:p>
          <a:p>
            <a:pPr>
              <a:spcBef>
                <a:spcPct val="55000"/>
              </a:spcBef>
              <a:buClr>
                <a:srgbClr val="A50021"/>
              </a:buClr>
              <a:buSzPct val="85000"/>
              <a:buFont typeface="Wingdings" panose="05000000000000000000" pitchFamily="2" charset="2"/>
              <a:buChar char="§"/>
            </a:pPr>
            <a:r>
              <a:rPr lang="en-US" altLang="en-US" sz="2400" dirty="0">
                <a:cs typeface="Calibri" panose="020F0502020204030204" pitchFamily="34" charset="0"/>
              </a:rPr>
              <a:t>How school </a:t>
            </a:r>
            <a:r>
              <a:rPr lang="en-US" altLang="en-US" sz="2400" dirty="0">
                <a:solidFill>
                  <a:srgbClr val="800000"/>
                </a:solidFill>
                <a:cs typeface="Calibri" panose="020F0502020204030204" pitchFamily="34" charset="0"/>
              </a:rPr>
              <a:t>discipline</a:t>
            </a:r>
            <a:r>
              <a:rPr lang="en-US" altLang="en-US" sz="2400" dirty="0">
                <a:cs typeface="Calibri" panose="020F0502020204030204" pitchFamily="34" charset="0"/>
              </a:rPr>
              <a:t> matters are handled (suspension, expulsion)</a:t>
            </a:r>
          </a:p>
        </p:txBody>
      </p:sp>
      <p:cxnSp>
        <p:nvCxnSpPr>
          <p:cNvPr id="31" name="Straight Connector 30">
            <a:extLst>
              <a:ext uri="{FF2B5EF4-FFF2-40B4-BE49-F238E27FC236}">
                <a16:creationId xmlns:a16="http://schemas.microsoft.com/office/drawing/2014/main" id="{6ED875D5-3039-4855-B7AB-38443199ECC2}"/>
              </a:ext>
              <a:ext uri="{C183D7F6-B498-43B3-948B-1728B52AA6E4}">
                <adec:decorative xmlns:adec="http://schemas.microsoft.com/office/drawing/2017/decorative" val="1"/>
              </a:ext>
            </a:extLst>
          </p:cNvPr>
          <p:cNvCxnSpPr/>
          <p:nvPr/>
        </p:nvCxnSpPr>
        <p:spPr bwMode="auto">
          <a:xfrm>
            <a:off x="3886200" y="866775"/>
            <a:ext cx="0" cy="380365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1272" name="Freeform: Shape 42">
            <a:extLst>
              <a:ext uri="{FF2B5EF4-FFF2-40B4-BE49-F238E27FC236}">
                <a16:creationId xmlns:a16="http://schemas.microsoft.com/office/drawing/2014/main" id="{3C623BC9-17FB-459B-9FED-064F0BB1679D}"/>
              </a:ext>
              <a:ext uri="{C183D7F6-B498-43B3-948B-1728B52AA6E4}">
                <adec:decorative xmlns:adec="http://schemas.microsoft.com/office/drawing/2017/decorative" val="1"/>
              </a:ext>
            </a:extLst>
          </p:cNvPr>
          <p:cNvSpPr>
            <a:spLocks/>
          </p:cNvSpPr>
          <p:nvPr/>
        </p:nvSpPr>
        <p:spPr bwMode="auto">
          <a:xfrm>
            <a:off x="139700" y="4945063"/>
            <a:ext cx="8732838" cy="130175"/>
          </a:xfrm>
          <a:custGeom>
            <a:avLst/>
            <a:gdLst>
              <a:gd name="T0" fmla="*/ 142884 w 8660971"/>
              <a:gd name="T1" fmla="*/ 0 h 871268"/>
              <a:gd name="T2" fmla="*/ 631059 w 8660971"/>
              <a:gd name="T3" fmla="*/ 0 h 871268"/>
              <a:gd name="T4" fmla="*/ 1000172 w 8660971"/>
              <a:gd name="T5" fmla="*/ 0 h 871268"/>
              <a:gd name="T6" fmla="*/ 1345466 w 8660971"/>
              <a:gd name="T7" fmla="*/ 0 h 871268"/>
              <a:gd name="T8" fmla="*/ 1524067 w 8660971"/>
              <a:gd name="T9" fmla="*/ 0 h 871268"/>
              <a:gd name="T10" fmla="*/ 1643135 w 8660971"/>
              <a:gd name="T11" fmla="*/ 0 h 871268"/>
              <a:gd name="T12" fmla="*/ 1786017 w 8660971"/>
              <a:gd name="T13" fmla="*/ 0 h 871268"/>
              <a:gd name="T14" fmla="*/ 1940805 w 8660971"/>
              <a:gd name="T15" fmla="*/ 0 h 871268"/>
              <a:gd name="T16" fmla="*/ 2071778 w 8660971"/>
              <a:gd name="T17" fmla="*/ 0 h 871268"/>
              <a:gd name="T18" fmla="*/ 2262289 w 8660971"/>
              <a:gd name="T19" fmla="*/ 0 h 871268"/>
              <a:gd name="T20" fmla="*/ 2417076 w 8660971"/>
              <a:gd name="T21" fmla="*/ 0 h 871268"/>
              <a:gd name="T22" fmla="*/ 2667113 w 8660971"/>
              <a:gd name="T23" fmla="*/ 0 h 871268"/>
              <a:gd name="T24" fmla="*/ 3845890 w 8660971"/>
              <a:gd name="T25" fmla="*/ 0 h 871268"/>
              <a:gd name="T26" fmla="*/ 4095935 w 8660971"/>
              <a:gd name="T27" fmla="*/ 0 h 871268"/>
              <a:gd name="T28" fmla="*/ 4429327 w 8660971"/>
              <a:gd name="T29" fmla="*/ 0 h 871268"/>
              <a:gd name="T30" fmla="*/ 4619829 w 8660971"/>
              <a:gd name="T31" fmla="*/ 0 h 871268"/>
              <a:gd name="T32" fmla="*/ 5000850 w 8660971"/>
              <a:gd name="T33" fmla="*/ 0 h 871268"/>
              <a:gd name="T34" fmla="*/ 5715258 w 8660971"/>
              <a:gd name="T35" fmla="*/ 0 h 871268"/>
              <a:gd name="T36" fmla="*/ 5917668 w 8660971"/>
              <a:gd name="T37" fmla="*/ 0 h 871268"/>
              <a:gd name="T38" fmla="*/ 6262963 w 8660971"/>
              <a:gd name="T39" fmla="*/ 0 h 871268"/>
              <a:gd name="T40" fmla="*/ 6358220 w 8660971"/>
              <a:gd name="T41" fmla="*/ 0 h 871268"/>
              <a:gd name="T42" fmla="*/ 6846401 w 8660971"/>
              <a:gd name="T43" fmla="*/ 0 h 871268"/>
              <a:gd name="T44" fmla="*/ 7060719 w 8660971"/>
              <a:gd name="T45" fmla="*/ 0 h 871268"/>
              <a:gd name="T46" fmla="*/ 8084705 w 8660971"/>
              <a:gd name="T47" fmla="*/ 0 h 871268"/>
              <a:gd name="T48" fmla="*/ 8572881 w 8660971"/>
              <a:gd name="T49" fmla="*/ 0 h 871268"/>
              <a:gd name="T50" fmla="*/ 8989621 w 8660971"/>
              <a:gd name="T51" fmla="*/ 0 h 871268"/>
              <a:gd name="T52" fmla="*/ 9561148 w 8660971"/>
              <a:gd name="T53" fmla="*/ 0 h 871268"/>
              <a:gd name="T54" fmla="*/ 9858813 w 8660971"/>
              <a:gd name="T55" fmla="*/ 0 h 871268"/>
              <a:gd name="T56" fmla="*/ 9989791 w 8660971"/>
              <a:gd name="T57" fmla="*/ 0 h 871268"/>
              <a:gd name="T58" fmla="*/ 10239832 w 8660971"/>
              <a:gd name="T59" fmla="*/ 0 h 871268"/>
              <a:gd name="T60" fmla="*/ 10489875 w 8660971"/>
              <a:gd name="T61" fmla="*/ 0 h 871268"/>
              <a:gd name="T62" fmla="*/ 10823262 w 8660971"/>
              <a:gd name="T63" fmla="*/ 0 h 871268"/>
              <a:gd name="T64" fmla="*/ 10894703 w 8660971"/>
              <a:gd name="T65" fmla="*/ 0 h 871268"/>
              <a:gd name="T66" fmla="*/ 10978053 w 8660971"/>
              <a:gd name="T67" fmla="*/ 0 h 871268"/>
              <a:gd name="T68" fmla="*/ 11037586 w 8660971"/>
              <a:gd name="T69" fmla="*/ 0 h 871268"/>
              <a:gd name="T70" fmla="*/ 11192373 w 8660971"/>
              <a:gd name="T71" fmla="*/ 0 h 871268"/>
              <a:gd name="T72" fmla="*/ 11251911 w 8660971"/>
              <a:gd name="T73" fmla="*/ 0 h 871268"/>
              <a:gd name="T74" fmla="*/ 11323349 w 8660971"/>
              <a:gd name="T75" fmla="*/ 0 h 871268"/>
              <a:gd name="T76" fmla="*/ 11418597 w 8660971"/>
              <a:gd name="T77" fmla="*/ 0 h 871268"/>
              <a:gd name="T78" fmla="*/ 11478133 w 8660971"/>
              <a:gd name="T79" fmla="*/ 0 h 871268"/>
              <a:gd name="T80" fmla="*/ 11525761 w 8660971"/>
              <a:gd name="T81" fmla="*/ 0 h 871268"/>
              <a:gd name="T82" fmla="*/ 11561480 w 8660971"/>
              <a:gd name="T83" fmla="*/ 0 h 871268"/>
              <a:gd name="T84" fmla="*/ 11680550 w 8660971"/>
              <a:gd name="T85" fmla="*/ 0 h 871268"/>
              <a:gd name="T86" fmla="*/ 11799617 w 8660971"/>
              <a:gd name="T87" fmla="*/ 0 h 871268"/>
              <a:gd name="T88" fmla="*/ 11859152 w 8660971"/>
              <a:gd name="T89" fmla="*/ 0 h 871268"/>
              <a:gd name="T90" fmla="*/ 11918684 w 8660971"/>
              <a:gd name="T91" fmla="*/ 0 h 871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60971" h="871268">
                <a:moveTo>
                  <a:pt x="0" y="828136"/>
                </a:moveTo>
                <a:cubicBezTo>
                  <a:pt x="86212" y="810892"/>
                  <a:pt x="-3475" y="828001"/>
                  <a:pt x="103517" y="810883"/>
                </a:cubicBezTo>
                <a:lnTo>
                  <a:pt x="258793" y="785004"/>
                </a:lnTo>
                <a:cubicBezTo>
                  <a:pt x="327887" y="761972"/>
                  <a:pt x="379968" y="743927"/>
                  <a:pt x="457200" y="724619"/>
                </a:cubicBezTo>
                <a:cubicBezTo>
                  <a:pt x="480204" y="718868"/>
                  <a:pt x="502931" y="711872"/>
                  <a:pt x="526211" y="707366"/>
                </a:cubicBezTo>
                <a:cubicBezTo>
                  <a:pt x="592117" y="694610"/>
                  <a:pt x="658512" y="684526"/>
                  <a:pt x="724619" y="672860"/>
                </a:cubicBezTo>
                <a:cubicBezTo>
                  <a:pt x="756279" y="667273"/>
                  <a:pt x="788127" y="662581"/>
                  <a:pt x="819510" y="655607"/>
                </a:cubicBezTo>
                <a:cubicBezTo>
                  <a:pt x="871268" y="644105"/>
                  <a:pt x="923347" y="633962"/>
                  <a:pt x="974785" y="621102"/>
                </a:cubicBezTo>
                <a:cubicBezTo>
                  <a:pt x="997789" y="615351"/>
                  <a:pt x="1020545" y="608499"/>
                  <a:pt x="1043796" y="603849"/>
                </a:cubicBezTo>
                <a:cubicBezTo>
                  <a:pt x="1063734" y="599861"/>
                  <a:pt x="1084053" y="598098"/>
                  <a:pt x="1104181" y="595223"/>
                </a:cubicBezTo>
                <a:cubicBezTo>
                  <a:pt x="1121434" y="589472"/>
                  <a:pt x="1138521" y="583196"/>
                  <a:pt x="1155940" y="577970"/>
                </a:cubicBezTo>
                <a:cubicBezTo>
                  <a:pt x="1167296" y="574563"/>
                  <a:pt x="1179548" y="574013"/>
                  <a:pt x="1190445" y="569343"/>
                </a:cubicBezTo>
                <a:cubicBezTo>
                  <a:pt x="1199974" y="565259"/>
                  <a:pt x="1207698" y="557842"/>
                  <a:pt x="1216325" y="552091"/>
                </a:cubicBezTo>
                <a:cubicBezTo>
                  <a:pt x="1242204" y="557842"/>
                  <a:pt x="1269529" y="559056"/>
                  <a:pt x="1293962" y="569343"/>
                </a:cubicBezTo>
                <a:cubicBezTo>
                  <a:pt x="1324868" y="582356"/>
                  <a:pt x="1352325" y="602501"/>
                  <a:pt x="1380227" y="621102"/>
                </a:cubicBezTo>
                <a:cubicBezTo>
                  <a:pt x="1388853" y="626853"/>
                  <a:pt x="1396577" y="634271"/>
                  <a:pt x="1406106" y="638355"/>
                </a:cubicBezTo>
                <a:cubicBezTo>
                  <a:pt x="1417003" y="643025"/>
                  <a:pt x="1429109" y="644106"/>
                  <a:pt x="1440611" y="646981"/>
                </a:cubicBezTo>
                <a:cubicBezTo>
                  <a:pt x="1444536" y="649925"/>
                  <a:pt x="1491188" y="685909"/>
                  <a:pt x="1500996" y="690113"/>
                </a:cubicBezTo>
                <a:cubicBezTo>
                  <a:pt x="1511893" y="694783"/>
                  <a:pt x="1524000" y="695864"/>
                  <a:pt x="1535502" y="698740"/>
                </a:cubicBezTo>
                <a:cubicBezTo>
                  <a:pt x="1687382" y="793665"/>
                  <a:pt x="1545352" y="702184"/>
                  <a:pt x="1639019" y="767751"/>
                </a:cubicBezTo>
                <a:cubicBezTo>
                  <a:pt x="1656006" y="779642"/>
                  <a:pt x="1671106" y="795700"/>
                  <a:pt x="1690777" y="802257"/>
                </a:cubicBezTo>
                <a:cubicBezTo>
                  <a:pt x="1727904" y="814632"/>
                  <a:pt x="1707835" y="808678"/>
                  <a:pt x="1751162" y="819509"/>
                </a:cubicBezTo>
                <a:cubicBezTo>
                  <a:pt x="1797170" y="816634"/>
                  <a:pt x="1843295" y="815253"/>
                  <a:pt x="1889185" y="810883"/>
                </a:cubicBezTo>
                <a:cubicBezTo>
                  <a:pt x="1903781" y="809493"/>
                  <a:pt x="1917658" y="802572"/>
                  <a:pt x="1932317" y="802257"/>
                </a:cubicBezTo>
                <a:cubicBezTo>
                  <a:pt x="2185317" y="796816"/>
                  <a:pt x="2438400" y="796506"/>
                  <a:pt x="2691442" y="793630"/>
                </a:cubicBezTo>
                <a:cubicBezTo>
                  <a:pt x="2723072" y="785004"/>
                  <a:pt x="2754032" y="773369"/>
                  <a:pt x="2786332" y="767751"/>
                </a:cubicBezTo>
                <a:cubicBezTo>
                  <a:pt x="2820445" y="761818"/>
                  <a:pt x="2855380" y="762407"/>
                  <a:pt x="2889849" y="759124"/>
                </a:cubicBezTo>
                <a:cubicBezTo>
                  <a:pt x="2915770" y="756655"/>
                  <a:pt x="2941767" y="754559"/>
                  <a:pt x="2967487" y="750498"/>
                </a:cubicBezTo>
                <a:cubicBezTo>
                  <a:pt x="3158698" y="720307"/>
                  <a:pt x="2944612" y="743166"/>
                  <a:pt x="3148642" y="724619"/>
                </a:cubicBezTo>
                <a:cubicBezTo>
                  <a:pt x="3168770" y="727494"/>
                  <a:pt x="3189948" y="726216"/>
                  <a:pt x="3209027" y="733245"/>
                </a:cubicBezTo>
                <a:cubicBezTo>
                  <a:pt x="3245227" y="746582"/>
                  <a:pt x="3278038" y="767751"/>
                  <a:pt x="3312543" y="785004"/>
                </a:cubicBezTo>
                <a:cubicBezTo>
                  <a:pt x="3324045" y="790755"/>
                  <a:pt x="3334439" y="799735"/>
                  <a:pt x="3347049" y="802257"/>
                </a:cubicBezTo>
                <a:cubicBezTo>
                  <a:pt x="3375804" y="808008"/>
                  <a:pt x="3404284" y="815362"/>
                  <a:pt x="3433313" y="819509"/>
                </a:cubicBezTo>
                <a:cubicBezTo>
                  <a:pt x="3577033" y="840041"/>
                  <a:pt x="3513732" y="831718"/>
                  <a:pt x="3623094" y="845389"/>
                </a:cubicBezTo>
                <a:cubicBezTo>
                  <a:pt x="3771290" y="828923"/>
                  <a:pt x="3814774" y="827714"/>
                  <a:pt x="3968151" y="793630"/>
                </a:cubicBezTo>
                <a:cubicBezTo>
                  <a:pt x="4157494" y="751553"/>
                  <a:pt x="3921648" y="805256"/>
                  <a:pt x="4140679" y="750498"/>
                </a:cubicBezTo>
                <a:cubicBezTo>
                  <a:pt x="4166398" y="744068"/>
                  <a:pt x="4192511" y="739317"/>
                  <a:pt x="4218317" y="733245"/>
                </a:cubicBezTo>
                <a:cubicBezTo>
                  <a:pt x="4241398" y="727814"/>
                  <a:pt x="4264143" y="720960"/>
                  <a:pt x="4287328" y="715992"/>
                </a:cubicBezTo>
                <a:cubicBezTo>
                  <a:pt x="4311262" y="710863"/>
                  <a:pt x="4377432" y="701888"/>
                  <a:pt x="4399472" y="698740"/>
                </a:cubicBezTo>
                <a:cubicBezTo>
                  <a:pt x="4445479" y="701615"/>
                  <a:pt x="4491626" y="702779"/>
                  <a:pt x="4537494" y="707366"/>
                </a:cubicBezTo>
                <a:cubicBezTo>
                  <a:pt x="4549291" y="708546"/>
                  <a:pt x="4561396" y="710690"/>
                  <a:pt x="4572000" y="715992"/>
                </a:cubicBezTo>
                <a:cubicBezTo>
                  <a:pt x="4584860" y="722422"/>
                  <a:pt x="4593646" y="735442"/>
                  <a:pt x="4606506" y="741872"/>
                </a:cubicBezTo>
                <a:cubicBezTo>
                  <a:pt x="4622772" y="750005"/>
                  <a:pt x="4658264" y="759124"/>
                  <a:pt x="4658264" y="759124"/>
                </a:cubicBezTo>
                <a:cubicBezTo>
                  <a:pt x="4758906" y="753373"/>
                  <a:pt x="4859816" y="751209"/>
                  <a:pt x="4960189" y="741872"/>
                </a:cubicBezTo>
                <a:cubicBezTo>
                  <a:pt x="4983799" y="739676"/>
                  <a:pt x="5005811" y="728517"/>
                  <a:pt x="5029200" y="724619"/>
                </a:cubicBezTo>
                <a:cubicBezTo>
                  <a:pt x="5057705" y="719868"/>
                  <a:pt x="5086709" y="718868"/>
                  <a:pt x="5115464" y="715992"/>
                </a:cubicBezTo>
                <a:lnTo>
                  <a:pt x="5788325" y="724619"/>
                </a:lnTo>
                <a:cubicBezTo>
                  <a:pt x="5811501" y="725158"/>
                  <a:pt x="5834167" y="734044"/>
                  <a:pt x="5857336" y="733245"/>
                </a:cubicBezTo>
                <a:cubicBezTo>
                  <a:pt x="5917958" y="731154"/>
                  <a:pt x="5978106" y="721743"/>
                  <a:pt x="6038491" y="715992"/>
                </a:cubicBezTo>
                <a:cubicBezTo>
                  <a:pt x="6096000" y="704490"/>
                  <a:pt x="6152612" y="686797"/>
                  <a:pt x="6211019" y="681487"/>
                </a:cubicBezTo>
                <a:cubicBezTo>
                  <a:pt x="6445596" y="660160"/>
                  <a:pt x="6153032" y="688734"/>
                  <a:pt x="6418053" y="655607"/>
                </a:cubicBezTo>
                <a:cubicBezTo>
                  <a:pt x="6449568" y="651668"/>
                  <a:pt x="6481313" y="649856"/>
                  <a:pt x="6512943" y="646981"/>
                </a:cubicBezTo>
                <a:cubicBezTo>
                  <a:pt x="6656385" y="622034"/>
                  <a:pt x="6693916" y="620462"/>
                  <a:pt x="6814868" y="586596"/>
                </a:cubicBezTo>
                <a:cubicBezTo>
                  <a:pt x="6852530" y="576051"/>
                  <a:pt x="6889908" y="564459"/>
                  <a:pt x="6927011" y="552091"/>
                </a:cubicBezTo>
                <a:cubicBezTo>
                  <a:pt x="6950319" y="544322"/>
                  <a:pt x="6972573" y="533539"/>
                  <a:pt x="6996023" y="526211"/>
                </a:cubicBezTo>
                <a:cubicBezTo>
                  <a:pt x="7045952" y="510608"/>
                  <a:pt x="7094939" y="506946"/>
                  <a:pt x="7142672" y="483079"/>
                </a:cubicBezTo>
                <a:cubicBezTo>
                  <a:pt x="7154174" y="477328"/>
                  <a:pt x="7166012" y="472206"/>
                  <a:pt x="7177177" y="465826"/>
                </a:cubicBezTo>
                <a:cubicBezTo>
                  <a:pt x="7204211" y="450379"/>
                  <a:pt x="7209753" y="441234"/>
                  <a:pt x="7237562" y="422694"/>
                </a:cubicBezTo>
                <a:cubicBezTo>
                  <a:pt x="7277382" y="396147"/>
                  <a:pt x="7321996" y="376202"/>
                  <a:pt x="7358332" y="345057"/>
                </a:cubicBezTo>
                <a:cubicBezTo>
                  <a:pt x="7378460" y="327804"/>
                  <a:pt x="7397704" y="309462"/>
                  <a:pt x="7418717" y="293298"/>
                </a:cubicBezTo>
                <a:cubicBezTo>
                  <a:pt x="7435152" y="280655"/>
                  <a:pt x="7452845" y="269706"/>
                  <a:pt x="7470476" y="258792"/>
                </a:cubicBezTo>
                <a:cubicBezTo>
                  <a:pt x="7513244" y="232316"/>
                  <a:pt x="7561397" y="213555"/>
                  <a:pt x="7599872" y="181155"/>
                </a:cubicBezTo>
                <a:cubicBezTo>
                  <a:pt x="7654506" y="135147"/>
                  <a:pt x="7697457" y="69659"/>
                  <a:pt x="7763774" y="43132"/>
                </a:cubicBezTo>
                <a:cubicBezTo>
                  <a:pt x="7820255" y="20539"/>
                  <a:pt x="7794518" y="35170"/>
                  <a:pt x="7841411" y="0"/>
                </a:cubicBezTo>
                <a:cubicBezTo>
                  <a:pt x="7850038" y="11502"/>
                  <a:pt x="7857934" y="23590"/>
                  <a:pt x="7867291" y="34506"/>
                </a:cubicBezTo>
                <a:cubicBezTo>
                  <a:pt x="7875230" y="43769"/>
                  <a:pt x="7885360" y="51013"/>
                  <a:pt x="7893170" y="60385"/>
                </a:cubicBezTo>
                <a:cubicBezTo>
                  <a:pt x="7953220" y="132444"/>
                  <a:pt x="7860696" y="36537"/>
                  <a:pt x="7936302" y="112143"/>
                </a:cubicBezTo>
                <a:cubicBezTo>
                  <a:pt x="7938171" y="119619"/>
                  <a:pt x="7948052" y="162899"/>
                  <a:pt x="7953555" y="172528"/>
                </a:cubicBezTo>
                <a:cubicBezTo>
                  <a:pt x="7960688" y="185011"/>
                  <a:pt x="7971077" y="195335"/>
                  <a:pt x="7979434" y="207034"/>
                </a:cubicBezTo>
                <a:cubicBezTo>
                  <a:pt x="7985460" y="215470"/>
                  <a:pt x="7989799" y="225164"/>
                  <a:pt x="7996687" y="232913"/>
                </a:cubicBezTo>
                <a:cubicBezTo>
                  <a:pt x="8082890" y="329892"/>
                  <a:pt x="8015737" y="238923"/>
                  <a:pt x="8091577" y="336430"/>
                </a:cubicBezTo>
                <a:cubicBezTo>
                  <a:pt x="8097942" y="344614"/>
                  <a:pt x="8102193" y="354344"/>
                  <a:pt x="8108830" y="362309"/>
                </a:cubicBezTo>
                <a:cubicBezTo>
                  <a:pt x="8116640" y="371681"/>
                  <a:pt x="8126900" y="378817"/>
                  <a:pt x="8134710" y="388189"/>
                </a:cubicBezTo>
                <a:cubicBezTo>
                  <a:pt x="8141347" y="396154"/>
                  <a:pt x="8145936" y="405632"/>
                  <a:pt x="8151962" y="414068"/>
                </a:cubicBezTo>
                <a:cubicBezTo>
                  <a:pt x="8160319" y="425768"/>
                  <a:pt x="8168485" y="437658"/>
                  <a:pt x="8177842" y="448574"/>
                </a:cubicBezTo>
                <a:cubicBezTo>
                  <a:pt x="8185781" y="457837"/>
                  <a:pt x="8195996" y="465011"/>
                  <a:pt x="8203721" y="474453"/>
                </a:cubicBezTo>
                <a:cubicBezTo>
                  <a:pt x="8221929" y="496708"/>
                  <a:pt x="8239529" y="519539"/>
                  <a:pt x="8255479" y="543464"/>
                </a:cubicBezTo>
                <a:cubicBezTo>
                  <a:pt x="8261230" y="552090"/>
                  <a:pt x="8266095" y="561378"/>
                  <a:pt x="8272732" y="569343"/>
                </a:cubicBezTo>
                <a:cubicBezTo>
                  <a:pt x="8280542" y="578715"/>
                  <a:pt x="8289985" y="586596"/>
                  <a:pt x="8298611" y="595223"/>
                </a:cubicBezTo>
                <a:cubicBezTo>
                  <a:pt x="8304362" y="609600"/>
                  <a:pt x="8310427" y="623856"/>
                  <a:pt x="8315864" y="638355"/>
                </a:cubicBezTo>
                <a:cubicBezTo>
                  <a:pt x="8319057" y="646869"/>
                  <a:pt x="8319980" y="656339"/>
                  <a:pt x="8324491" y="664234"/>
                </a:cubicBezTo>
                <a:cubicBezTo>
                  <a:pt x="8331624" y="676717"/>
                  <a:pt x="8341744" y="687238"/>
                  <a:pt x="8350370" y="698740"/>
                </a:cubicBezTo>
                <a:cubicBezTo>
                  <a:pt x="8377340" y="806622"/>
                  <a:pt x="8342869" y="672485"/>
                  <a:pt x="8367623" y="759124"/>
                </a:cubicBezTo>
                <a:cubicBezTo>
                  <a:pt x="8370880" y="770524"/>
                  <a:pt x="8369965" y="783576"/>
                  <a:pt x="8376249" y="793630"/>
                </a:cubicBezTo>
                <a:cubicBezTo>
                  <a:pt x="8398786" y="829689"/>
                  <a:pt x="8409522" y="822796"/>
                  <a:pt x="8436634" y="845389"/>
                </a:cubicBezTo>
                <a:cubicBezTo>
                  <a:pt x="8446006" y="853199"/>
                  <a:pt x="8453887" y="862642"/>
                  <a:pt x="8462513" y="871268"/>
                </a:cubicBezTo>
                <a:cubicBezTo>
                  <a:pt x="8476890" y="868392"/>
                  <a:pt x="8492531" y="869198"/>
                  <a:pt x="8505645" y="862641"/>
                </a:cubicBezTo>
                <a:cubicBezTo>
                  <a:pt x="8527251" y="851838"/>
                  <a:pt x="8534620" y="827872"/>
                  <a:pt x="8548777" y="810883"/>
                </a:cubicBezTo>
                <a:cubicBezTo>
                  <a:pt x="8556587" y="801511"/>
                  <a:pt x="8566847" y="794376"/>
                  <a:pt x="8574657" y="785004"/>
                </a:cubicBezTo>
                <a:cubicBezTo>
                  <a:pt x="8581294" y="777039"/>
                  <a:pt x="8585273" y="767089"/>
                  <a:pt x="8591910" y="759124"/>
                </a:cubicBezTo>
                <a:cubicBezTo>
                  <a:pt x="8599720" y="749752"/>
                  <a:pt x="8609979" y="742617"/>
                  <a:pt x="8617789" y="733245"/>
                </a:cubicBezTo>
                <a:cubicBezTo>
                  <a:pt x="8624426" y="725280"/>
                  <a:pt x="8627711" y="714697"/>
                  <a:pt x="8635042" y="707366"/>
                </a:cubicBezTo>
                <a:cubicBezTo>
                  <a:pt x="8663313" y="679095"/>
                  <a:pt x="8660921" y="703094"/>
                  <a:pt x="8660921" y="681487"/>
                </a:cubicBezTo>
              </a:path>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Wave 15">
            <a:extLst>
              <a:ext uri="{FF2B5EF4-FFF2-40B4-BE49-F238E27FC236}">
                <a16:creationId xmlns:a16="http://schemas.microsoft.com/office/drawing/2014/main" id="{E7E84856-83FB-4856-8882-6B6BE42FD006}"/>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D46E88D-BA44-478F-93BA-9D04803D880B}"/>
              </a:ext>
            </a:extLst>
          </p:cNvPr>
          <p:cNvSpPr>
            <a:spLocks noGrp="1" noChangeArrowheads="1"/>
          </p:cNvSpPr>
          <p:nvPr>
            <p:ph type="title"/>
          </p:nvPr>
        </p:nvSpPr>
        <p:spPr>
          <a:xfrm>
            <a:off x="457200" y="152400"/>
            <a:ext cx="8229600" cy="915988"/>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Examples of Disproportionality</a:t>
            </a:r>
            <a:endParaRPr lang="en-US" altLang="en-US" dirty="0">
              <a:solidFill>
                <a:schemeClr val="accent2">
                  <a:lumMod val="50000"/>
                </a:schemeClr>
              </a:solidFill>
              <a:latin typeface="Arial" panose="020B0604020202020204" pitchFamily="34" charset="0"/>
            </a:endParaRPr>
          </a:p>
        </p:txBody>
      </p:sp>
      <p:sp>
        <p:nvSpPr>
          <p:cNvPr id="11" name="Rectangle 7">
            <a:extLst>
              <a:ext uri="{FF2B5EF4-FFF2-40B4-BE49-F238E27FC236}">
                <a16:creationId xmlns:a16="http://schemas.microsoft.com/office/drawing/2014/main" id="{C9A1677B-303D-4C8D-8A6A-A11D62BCA356}"/>
              </a:ext>
            </a:extLst>
          </p:cNvPr>
          <p:cNvSpPr>
            <a:spLocks noChangeArrowheads="1"/>
          </p:cNvSpPr>
          <p:nvPr/>
        </p:nvSpPr>
        <p:spPr bwMode="auto">
          <a:xfrm>
            <a:off x="666750" y="1209675"/>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000" dirty="0">
                <a:solidFill>
                  <a:srgbClr val="800000"/>
                </a:solidFill>
                <a:cs typeface="Calibri" panose="020F0502020204030204" pitchFamily="34" charset="0"/>
              </a:rPr>
              <a:t>In </a:t>
            </a:r>
            <a:r>
              <a:rPr lang="en-US" altLang="en-US" sz="2000" b="1" i="1" dirty="0">
                <a:solidFill>
                  <a:srgbClr val="800000"/>
                </a:solidFill>
                <a:cs typeface="Calibri" panose="020F0502020204030204" pitchFamily="34" charset="0"/>
              </a:rPr>
              <a:t>referring students for evaluation</a:t>
            </a:r>
            <a:br>
              <a:rPr lang="en-US" altLang="en-US" sz="2400" dirty="0"/>
            </a:br>
            <a:endParaRPr lang="en-US" altLang="en-US" sz="2800" dirty="0"/>
          </a:p>
        </p:txBody>
      </p:sp>
      <p:sp>
        <p:nvSpPr>
          <p:cNvPr id="8194" name="Rectangle 4">
            <a:extLst>
              <a:ext uri="{FF2B5EF4-FFF2-40B4-BE49-F238E27FC236}">
                <a16:creationId xmlns:a16="http://schemas.microsoft.com/office/drawing/2014/main" id="{E3566D50-B501-4DC4-8081-B4ADC9AE0CC1}"/>
              </a:ext>
            </a:extLst>
          </p:cNvPr>
          <p:cNvSpPr>
            <a:spLocks noGrp="1" noChangeArrowheads="1"/>
          </p:cNvSpPr>
          <p:nvPr>
            <p:ph type="body" sz="half" idx="1"/>
          </p:nvPr>
        </p:nvSpPr>
        <p:spPr>
          <a:xfrm>
            <a:off x="457200" y="2209800"/>
            <a:ext cx="3392488" cy="1411288"/>
          </a:xfrm>
        </p:spPr>
        <p:txBody>
          <a:bodyPr/>
          <a:lstStyle/>
          <a:p>
            <a:pPr marL="0" indent="0" algn="ctr">
              <a:spcBef>
                <a:spcPct val="75000"/>
              </a:spcBef>
              <a:buClr>
                <a:srgbClr val="A50021"/>
              </a:buClr>
              <a:buSzPct val="90000"/>
              <a:buFontTx/>
              <a:buNone/>
            </a:pPr>
            <a:r>
              <a:rPr lang="en-US" altLang="en-US" sz="2000" b="1" dirty="0">
                <a:cs typeface="Calibri" panose="020F0502020204030204" pitchFamily="34" charset="0"/>
              </a:rPr>
              <a:t>Black</a:t>
            </a:r>
            <a:r>
              <a:rPr lang="en-US" altLang="en-US" sz="2000" dirty="0">
                <a:cs typeface="Calibri" panose="020F0502020204030204" pitchFamily="34" charset="0"/>
              </a:rPr>
              <a:t>/</a:t>
            </a:r>
            <a:r>
              <a:rPr lang="en-US" altLang="en-US" sz="2000" b="1" dirty="0">
                <a:cs typeface="Calibri" panose="020F0502020204030204" pitchFamily="34" charset="0"/>
              </a:rPr>
              <a:t>African-American students </a:t>
            </a:r>
            <a:r>
              <a:rPr lang="en-US" altLang="en-US" sz="2000" dirty="0">
                <a:cs typeface="Calibri" panose="020F0502020204030204" pitchFamily="34" charset="0"/>
              </a:rPr>
              <a:t>are...</a:t>
            </a:r>
            <a:r>
              <a:rPr lang="en-US" altLang="en-US" sz="2000" b="1" dirty="0">
                <a:cs typeface="Calibri" panose="020F0502020204030204" pitchFamily="34" charset="0"/>
              </a:rPr>
              <a:t>more likely </a:t>
            </a:r>
            <a:r>
              <a:rPr lang="en-US" altLang="en-US" sz="2000" dirty="0">
                <a:cs typeface="Calibri" panose="020F0502020204030204" pitchFamily="34" charset="0"/>
              </a:rPr>
              <a:t>than White students to be referred for evaluation, especially in schools where the student population and staff are largely White </a:t>
            </a:r>
            <a:r>
              <a:rPr lang="en-US" altLang="en-US" sz="2000" b="1" baseline="30000" dirty="0">
                <a:cs typeface="Calibri" panose="020F0502020204030204" pitchFamily="34" charset="0"/>
              </a:rPr>
              <a:t>1</a:t>
            </a:r>
            <a:endParaRPr lang="en-US" altLang="en-US" sz="2600" b="1" baseline="30000" dirty="0"/>
          </a:p>
        </p:txBody>
      </p:sp>
      <p:sp>
        <p:nvSpPr>
          <p:cNvPr id="10" name="Line 3">
            <a:extLst>
              <a:ext uri="{FF2B5EF4-FFF2-40B4-BE49-F238E27FC236}">
                <a16:creationId xmlns:a16="http://schemas.microsoft.com/office/drawing/2014/main" id="{511D3BEA-634B-4255-BF63-34645BC4E45E}"/>
              </a:ext>
              <a:ext uri="{C183D7F6-B498-43B3-948B-1728B52AA6E4}">
                <adec:decorative xmlns:adec="http://schemas.microsoft.com/office/drawing/2017/decorative" val="1"/>
              </a:ext>
            </a:extLst>
          </p:cNvPr>
          <p:cNvSpPr>
            <a:spLocks noChangeShapeType="1"/>
          </p:cNvSpPr>
          <p:nvPr/>
        </p:nvSpPr>
        <p:spPr bwMode="auto">
          <a:xfrm>
            <a:off x="838200" y="925513"/>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pic>
        <p:nvPicPr>
          <p:cNvPr id="8200" name="Picture 3">
            <a:extLst>
              <a:ext uri="{FF2B5EF4-FFF2-40B4-BE49-F238E27FC236}">
                <a16:creationId xmlns:a16="http://schemas.microsoft.com/office/drawing/2014/main" id="{5F380E61-58A2-4D51-8980-7E4EFAFA0B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6150" y="4087813"/>
            <a:ext cx="17605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a:extLst>
              <a:ext uri="{FF2B5EF4-FFF2-40B4-BE49-F238E27FC236}">
                <a16:creationId xmlns:a16="http://schemas.microsoft.com/office/drawing/2014/main" id="{D6F4DD3A-F08A-43E8-9557-5A426CBA6D6E}"/>
              </a:ext>
            </a:extLst>
          </p:cNvPr>
          <p:cNvSpPr>
            <a:spLocks noChangeArrowheads="1"/>
          </p:cNvSpPr>
          <p:nvPr/>
        </p:nvSpPr>
        <p:spPr bwMode="auto">
          <a:xfrm>
            <a:off x="5334000" y="1209675"/>
            <a:ext cx="3162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000" dirty="0">
                <a:solidFill>
                  <a:srgbClr val="800000"/>
                </a:solidFill>
                <a:cs typeface="Calibri" panose="020F0502020204030204" pitchFamily="34" charset="0"/>
              </a:rPr>
              <a:t>In </a:t>
            </a:r>
            <a:r>
              <a:rPr lang="en-US" altLang="en-US" sz="2000" b="1" i="1" dirty="0">
                <a:solidFill>
                  <a:srgbClr val="800000"/>
                </a:solidFill>
                <a:cs typeface="Calibri" panose="020F0502020204030204" pitchFamily="34" charset="0"/>
              </a:rPr>
              <a:t>disability identification</a:t>
            </a:r>
            <a:br>
              <a:rPr lang="en-US" altLang="en-US" sz="2400" dirty="0"/>
            </a:br>
            <a:endParaRPr lang="en-US" altLang="en-US" sz="2800" dirty="0"/>
          </a:p>
        </p:txBody>
      </p:sp>
      <p:sp>
        <p:nvSpPr>
          <p:cNvPr id="14" name="Rectangle 4">
            <a:extLst>
              <a:ext uri="{FF2B5EF4-FFF2-40B4-BE49-F238E27FC236}">
                <a16:creationId xmlns:a16="http://schemas.microsoft.com/office/drawing/2014/main" id="{69F69562-4145-41E1-8804-32C007C55B80}"/>
              </a:ext>
            </a:extLst>
          </p:cNvPr>
          <p:cNvSpPr txBox="1">
            <a:spLocks noChangeArrowheads="1"/>
          </p:cNvSpPr>
          <p:nvPr/>
        </p:nvSpPr>
        <p:spPr bwMode="auto">
          <a:xfrm>
            <a:off x="5048250" y="2209800"/>
            <a:ext cx="3638550" cy="4114800"/>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ctr">
              <a:spcBef>
                <a:spcPts val="600"/>
              </a:spcBef>
              <a:spcAft>
                <a:spcPts val="1800"/>
              </a:spcAft>
              <a:buClr>
                <a:srgbClr val="A50021"/>
              </a:buClr>
              <a:buSzPct val="90000"/>
              <a:buFontTx/>
              <a:buNone/>
              <a:defRPr/>
            </a:pPr>
            <a:r>
              <a:rPr lang="en-US" altLang="en-US" sz="2000" b="1" dirty="0">
                <a:latin typeface="Calibri" panose="020F0502020204030204" pitchFamily="34" charset="0"/>
                <a:cs typeface="Calibri" panose="020F0502020204030204" pitchFamily="34" charset="0"/>
              </a:rPr>
              <a:t>American Indian/Alaskan Native</a:t>
            </a:r>
            <a:r>
              <a:rPr lang="en-US" altLang="en-US" sz="2000" dirty="0">
                <a:latin typeface="Calibri" panose="020F0502020204030204" pitchFamily="34" charset="0"/>
                <a:cs typeface="Calibri" panose="020F0502020204030204" pitchFamily="34" charset="0"/>
              </a:rPr>
              <a:t> students are</a:t>
            </a:r>
            <a:r>
              <a:rPr lang="en-US" altLang="en-US" sz="2000" b="1" dirty="0">
                <a:latin typeface="Calibri" panose="020F0502020204030204" pitchFamily="34" charset="0"/>
                <a:cs typeface="Calibri" panose="020F0502020204030204" pitchFamily="34" charset="0"/>
              </a:rPr>
              <a:t>…</a:t>
            </a:r>
            <a:r>
              <a:rPr lang="en-US" altLang="en-US" sz="2000" i="1" dirty="0">
                <a:latin typeface="Calibri" panose="020F0502020204030204" pitchFamily="34" charset="0"/>
                <a:cs typeface="Calibri" panose="020F0502020204030204" pitchFamily="34" charset="0"/>
              </a:rPr>
              <a:t> twice </a:t>
            </a:r>
            <a:r>
              <a:rPr lang="en-US" altLang="en-US" sz="2000" dirty="0">
                <a:latin typeface="Calibri" panose="020F0502020204030204" pitchFamily="34" charset="0"/>
                <a:cs typeface="Calibri" panose="020F0502020204030204" pitchFamily="34" charset="0"/>
              </a:rPr>
              <a:t>as likely to be identified with specific </a:t>
            </a:r>
            <a:r>
              <a:rPr lang="en-US" altLang="en-US" sz="2000" b="1" dirty="0">
                <a:latin typeface="Calibri" panose="020F0502020204030204" pitchFamily="34" charset="0"/>
                <a:cs typeface="Calibri" panose="020F0502020204030204" pitchFamily="34" charset="0"/>
              </a:rPr>
              <a:t>learning disabilities </a:t>
            </a:r>
            <a:r>
              <a:rPr lang="en-US" altLang="en-US" sz="2000" dirty="0">
                <a:latin typeface="Calibri" panose="020F0502020204030204" pitchFamily="34" charset="0"/>
                <a:cs typeface="Calibri" panose="020F0502020204030204" pitchFamily="34" charset="0"/>
              </a:rPr>
              <a:t>than all other racial/ethnic groups</a:t>
            </a:r>
            <a:r>
              <a:rPr lang="en-US" altLang="en-US" sz="2000" b="1" baseline="30000" dirty="0">
                <a:latin typeface="Calibri" panose="020F0502020204030204" pitchFamily="34" charset="0"/>
                <a:cs typeface="Calibri" panose="020F0502020204030204" pitchFamily="34" charset="0"/>
              </a:rPr>
              <a:t>2</a:t>
            </a:r>
          </a:p>
          <a:p>
            <a:pPr marL="0" indent="0" algn="ctr">
              <a:spcBef>
                <a:spcPct val="75000"/>
              </a:spcBef>
              <a:buClr>
                <a:srgbClr val="A50021"/>
              </a:buClr>
              <a:buSzPct val="90000"/>
              <a:buFontTx/>
              <a:buNone/>
              <a:defRPr/>
            </a:pPr>
            <a:r>
              <a:rPr lang="en-US" altLang="en-US" sz="2000" b="1" dirty="0">
                <a:latin typeface="Calibri" panose="020F0502020204030204" pitchFamily="34" charset="0"/>
                <a:cs typeface="Calibri" panose="020F0502020204030204" pitchFamily="34" charset="0"/>
              </a:rPr>
              <a:t>Black</a:t>
            </a:r>
            <a:r>
              <a:rPr lang="en-US" altLang="en-US" sz="2000" dirty="0">
                <a:latin typeface="Calibri" panose="020F0502020204030204" pitchFamily="34" charset="0"/>
                <a:cs typeface="Calibri" panose="020F0502020204030204" pitchFamily="34" charset="0"/>
              </a:rPr>
              <a:t>/</a:t>
            </a:r>
            <a:r>
              <a:rPr lang="en-US" altLang="en-US" sz="2000" b="1" dirty="0">
                <a:latin typeface="Calibri" panose="020F0502020204030204" pitchFamily="34" charset="0"/>
                <a:cs typeface="Calibri" panose="020F0502020204030204" pitchFamily="34" charset="0"/>
              </a:rPr>
              <a:t>African-American </a:t>
            </a:r>
            <a:r>
              <a:rPr lang="en-US" altLang="en-US" sz="2000" dirty="0">
                <a:latin typeface="Calibri" panose="020F0502020204030204" pitchFamily="34" charset="0"/>
                <a:cs typeface="Calibri" panose="020F0502020204030204" pitchFamily="34" charset="0"/>
              </a:rPr>
              <a:t>children are…</a:t>
            </a:r>
            <a:r>
              <a:rPr lang="en-US" altLang="en-US" sz="2000" i="1" dirty="0">
                <a:latin typeface="Calibri" panose="020F0502020204030204" pitchFamily="34" charset="0"/>
                <a:cs typeface="Calibri" panose="020F0502020204030204" pitchFamily="34" charset="0"/>
              </a:rPr>
              <a:t>twice</a:t>
            </a:r>
            <a:r>
              <a:rPr lang="en-US" altLang="en-US" sz="2000" dirty="0">
                <a:latin typeface="Calibri" panose="020F0502020204030204" pitchFamily="34" charset="0"/>
                <a:cs typeface="Calibri" panose="020F0502020204030204" pitchFamily="34" charset="0"/>
              </a:rPr>
              <a:t> as likely as their peers to be identified as having </a:t>
            </a:r>
            <a:r>
              <a:rPr lang="en-US" altLang="en-US" sz="2000" b="1" dirty="0">
                <a:latin typeface="Calibri" panose="020F0502020204030204" pitchFamily="34" charset="0"/>
                <a:cs typeface="Calibri" panose="020F0502020204030204" pitchFamily="34" charset="0"/>
              </a:rPr>
              <a:t>intellectual disabilities</a:t>
            </a:r>
            <a:r>
              <a:rPr lang="en-US" altLang="en-US" sz="2000" dirty="0">
                <a:latin typeface="Calibri" panose="020F0502020204030204" pitchFamily="34" charset="0"/>
                <a:cs typeface="Calibri" panose="020F0502020204030204" pitchFamily="34" charset="0"/>
              </a:rPr>
              <a:t> or </a:t>
            </a:r>
            <a:r>
              <a:rPr lang="en-US" altLang="en-US" sz="2000" b="1" dirty="0">
                <a:latin typeface="Calibri" panose="020F0502020204030204" pitchFamily="34" charset="0"/>
                <a:cs typeface="Calibri" panose="020F0502020204030204" pitchFamily="34" charset="0"/>
              </a:rPr>
              <a:t>emotional  disturbance</a:t>
            </a:r>
            <a:r>
              <a:rPr lang="en-US" altLang="en-US" sz="2000" baseline="30000" dirty="0">
                <a:latin typeface="Calibri" panose="020F0502020204030204" pitchFamily="34" charset="0"/>
                <a:cs typeface="Calibri" panose="020F0502020204030204" pitchFamily="34" charset="0"/>
              </a:rPr>
              <a:t>3</a:t>
            </a:r>
          </a:p>
          <a:p>
            <a:pPr>
              <a:spcBef>
                <a:spcPct val="75000"/>
              </a:spcBef>
              <a:defRPr/>
            </a:pPr>
            <a:endParaRPr lang="en-US" altLang="en-US" sz="2600" dirty="0">
              <a:latin typeface="Calibri" panose="020F0502020204030204" pitchFamily="34" charset="0"/>
            </a:endParaRPr>
          </a:p>
        </p:txBody>
      </p:sp>
      <p:sp>
        <p:nvSpPr>
          <p:cNvPr id="13" name="Wave 12">
            <a:extLst>
              <a:ext uri="{FF2B5EF4-FFF2-40B4-BE49-F238E27FC236}">
                <a16:creationId xmlns:a16="http://schemas.microsoft.com/office/drawing/2014/main" id="{AFF60E8E-06FC-4AAD-ACFC-B85AF46A3FE0}"/>
              </a:ext>
              <a:ext uri="{C183D7F6-B498-43B3-948B-1728B52AA6E4}">
                <adec:decorative xmlns:adec="http://schemas.microsoft.com/office/drawing/2017/decorative" val="1"/>
              </a:ext>
            </a:extLst>
          </p:cNvPr>
          <p:cNvSpPr/>
          <p:nvPr/>
        </p:nvSpPr>
        <p:spPr>
          <a:xfrm rot="16200000">
            <a:off x="-3429000"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10" presetClass="entr" presetSubtype="0" fill="hold" grpId="0" nodeType="afterEffect">
                                  <p:stCondLst>
                                    <p:cond delay="500"/>
                                  </p:stCondLst>
                                  <p:childTnLst>
                                    <p:set>
                                      <p:cBhvr>
                                        <p:cTn id="12" dur="1" fill="hold">
                                          <p:stCondLst>
                                            <p:cond delay="0"/>
                                          </p:stCondLst>
                                        </p:cTn>
                                        <p:tgtEl>
                                          <p:spTgt spid="8194">
                                            <p:txEl>
                                              <p:pRg st="0" end="0"/>
                                            </p:txEl>
                                          </p:spTgt>
                                        </p:tgtEl>
                                        <p:attrNameLst>
                                          <p:attrName>style.visibility</p:attrName>
                                        </p:attrNameLst>
                                      </p:cBhvr>
                                      <p:to>
                                        <p:strVal val="visible"/>
                                      </p:to>
                                    </p:set>
                                    <p:animEffect transition="in" filter="fade">
                                      <p:cBhvr>
                                        <p:cTn id="13" dur="2000"/>
                                        <p:tgtEl>
                                          <p:spTgt spid="8194">
                                            <p:txEl>
                                              <p:pRg st="0" end="0"/>
                                            </p:txEl>
                                          </p:spTgt>
                                        </p:tgtEl>
                                      </p:cBhvr>
                                    </p:animEffect>
                                  </p:childTnLst>
                                </p:cTn>
                              </p:par>
                            </p:childTnLst>
                          </p:cTn>
                        </p:par>
                        <p:par>
                          <p:cTn id="14" fill="hold" nodeType="afterGroup">
                            <p:stCondLst>
                              <p:cond delay="4500"/>
                            </p:stCondLst>
                            <p:childTnLst>
                              <p:par>
                                <p:cTn id="15" presetID="45" presetClass="entr" presetSubtype="0" fill="hold" nodeType="afterEffect">
                                  <p:stCondLst>
                                    <p:cond delay="1000"/>
                                  </p:stCondLst>
                                  <p:childTnLst>
                                    <p:set>
                                      <p:cBhvr>
                                        <p:cTn id="16" dur="1" fill="hold">
                                          <p:stCondLst>
                                            <p:cond delay="0"/>
                                          </p:stCondLst>
                                        </p:cTn>
                                        <p:tgtEl>
                                          <p:spTgt spid="8200"/>
                                        </p:tgtEl>
                                        <p:attrNameLst>
                                          <p:attrName>style.visibility</p:attrName>
                                        </p:attrNameLst>
                                      </p:cBhvr>
                                      <p:to>
                                        <p:strVal val="visible"/>
                                      </p:to>
                                    </p:set>
                                    <p:animEffect transition="in" filter="fade">
                                      <p:cBhvr>
                                        <p:cTn id="17" dur="2000"/>
                                        <p:tgtEl>
                                          <p:spTgt spid="8200"/>
                                        </p:tgtEl>
                                      </p:cBhvr>
                                    </p:animEffect>
                                    <p:anim calcmode="lin" valueType="num">
                                      <p:cBhvr>
                                        <p:cTn id="18" dur="2000" fill="hold"/>
                                        <p:tgtEl>
                                          <p:spTgt spid="8200"/>
                                        </p:tgtEl>
                                        <p:attrNameLst>
                                          <p:attrName>ppt_w</p:attrName>
                                        </p:attrNameLst>
                                      </p:cBhvr>
                                      <p:tavLst>
                                        <p:tav tm="0" fmla="#ppt_w*sin(2.5*pi*$)">
                                          <p:val>
                                            <p:fltVal val="0"/>
                                          </p:val>
                                        </p:tav>
                                        <p:tav tm="100000">
                                          <p:val>
                                            <p:fltVal val="1"/>
                                          </p:val>
                                        </p:tav>
                                      </p:tavLst>
                                    </p:anim>
                                    <p:anim calcmode="lin" valueType="num">
                                      <p:cBhvr>
                                        <p:cTn id="19" dur="2000" fill="hold"/>
                                        <p:tgtEl>
                                          <p:spTgt spid="8200"/>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7500"/>
                            </p:stCondLst>
                            <p:childTnLst>
                              <p:par>
                                <p:cTn id="21" presetID="47"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ppt_x</p:attrName>
                                        </p:attrNameLst>
                                      </p:cBhvr>
                                      <p:tavLst>
                                        <p:tav tm="0">
                                          <p:val>
                                            <p:strVal val="#ppt_x"/>
                                          </p:val>
                                        </p:tav>
                                        <p:tav tm="100000">
                                          <p:val>
                                            <p:strVal val="#ppt_x"/>
                                          </p:val>
                                        </p:tav>
                                      </p:tavLst>
                                    </p:anim>
                                    <p:anim calcmode="lin" valueType="num">
                                      <p:cBhvr>
                                        <p:cTn id="25" dur="2000" fill="hold"/>
                                        <p:tgtEl>
                                          <p:spTgt spid="12"/>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500"/>
                            </p:stCondLst>
                            <p:childTnLst>
                              <p:par>
                                <p:cTn id="27" presetID="10" presetClass="entr" presetSubtype="0" fill="hold" nodeType="afterEffect">
                                  <p:stCondLst>
                                    <p:cond delay="50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2000"/>
                                        <p:tgtEl>
                                          <p:spTgt spid="14">
                                            <p:txEl>
                                              <p:pRg st="0" end="0"/>
                                            </p:txEl>
                                          </p:spTgt>
                                        </p:tgtEl>
                                      </p:cBhvr>
                                    </p:animEffect>
                                  </p:childTnLst>
                                </p:cTn>
                              </p:par>
                            </p:childTnLst>
                          </p:cTn>
                        </p:par>
                        <p:par>
                          <p:cTn id="30" fill="hold" nodeType="afterGroup">
                            <p:stCondLst>
                              <p:cond delay="13000"/>
                            </p:stCondLst>
                            <p:childTnLst>
                              <p:par>
                                <p:cTn id="31" presetID="10" presetClass="entr" presetSubtype="0" fill="hold" nodeType="afterEffect">
                                  <p:stCondLst>
                                    <p:cond delay="100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fade">
                                      <p:cBhvr>
                                        <p:cTn id="33"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194"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4747F81-25B8-4D1A-9D72-150215C0239F}"/>
              </a:ext>
            </a:extLst>
          </p:cNvPr>
          <p:cNvSpPr>
            <a:spLocks noGrp="1" noChangeArrowheads="1"/>
          </p:cNvSpPr>
          <p:nvPr>
            <p:ph type="title"/>
          </p:nvPr>
        </p:nvSpPr>
        <p:spPr>
          <a:xfrm>
            <a:off x="457200" y="0"/>
            <a:ext cx="8229600" cy="1143000"/>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Examples of Disproportionality </a:t>
            </a:r>
            <a:r>
              <a:rPr lang="en-US" altLang="en-US" sz="2800" i="1" dirty="0">
                <a:solidFill>
                  <a:schemeClr val="bg2">
                    <a:lumMod val="75000"/>
                  </a:schemeClr>
                </a:solidFill>
              </a:rPr>
              <a:t>(continued)</a:t>
            </a:r>
            <a:endParaRPr lang="en-US" altLang="en-US" sz="2800" dirty="0">
              <a:solidFill>
                <a:schemeClr val="accent2">
                  <a:lumMod val="50000"/>
                </a:schemeClr>
              </a:solidFill>
              <a:latin typeface="Arial" panose="020B0604020202020204" pitchFamily="34" charset="0"/>
            </a:endParaRPr>
          </a:p>
        </p:txBody>
      </p:sp>
      <p:sp>
        <p:nvSpPr>
          <p:cNvPr id="6" name="Rectangle 7">
            <a:extLst>
              <a:ext uri="{FF2B5EF4-FFF2-40B4-BE49-F238E27FC236}">
                <a16:creationId xmlns:a16="http://schemas.microsoft.com/office/drawing/2014/main" id="{67171C71-103D-4BE2-8A48-84FD6DE69A89}"/>
              </a:ext>
            </a:extLst>
          </p:cNvPr>
          <p:cNvSpPr>
            <a:spLocks noChangeArrowheads="1"/>
          </p:cNvSpPr>
          <p:nvPr/>
        </p:nvSpPr>
        <p:spPr bwMode="auto">
          <a:xfrm>
            <a:off x="1943100" y="1219200"/>
            <a:ext cx="518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400" dirty="0">
                <a:solidFill>
                  <a:srgbClr val="800000"/>
                </a:solidFill>
                <a:cs typeface="Calibri" panose="020F0502020204030204" pitchFamily="34" charset="0"/>
              </a:rPr>
              <a:t>In </a:t>
            </a:r>
            <a:r>
              <a:rPr lang="en-US" altLang="en-US" sz="2400" b="1" i="1" dirty="0">
                <a:solidFill>
                  <a:srgbClr val="800000"/>
                </a:solidFill>
                <a:cs typeface="Calibri" panose="020F0502020204030204" pitchFamily="34" charset="0"/>
              </a:rPr>
              <a:t>placement</a:t>
            </a:r>
            <a:r>
              <a:rPr lang="en-US" altLang="en-US" sz="2400" dirty="0">
                <a:solidFill>
                  <a:srgbClr val="800000"/>
                </a:solidFill>
                <a:cs typeface="Calibri" panose="020F0502020204030204" pitchFamily="34" charset="0"/>
              </a:rPr>
              <a:t> |Where students receive special education services</a:t>
            </a:r>
            <a:br>
              <a:rPr lang="en-US" altLang="en-US" sz="2400" dirty="0"/>
            </a:br>
            <a:endParaRPr lang="en-US" altLang="en-US" sz="2800" dirty="0"/>
          </a:p>
        </p:txBody>
      </p:sp>
      <p:sp>
        <p:nvSpPr>
          <p:cNvPr id="7" name="Rectangle 4" descr="Students with disabilities who are African-American, Hispanic, American Indian/Alaska Native, or English language learners... (sentence continues...)">
            <a:extLst>
              <a:ext uri="{FF2B5EF4-FFF2-40B4-BE49-F238E27FC236}">
                <a16:creationId xmlns:a16="http://schemas.microsoft.com/office/drawing/2014/main" id="{E61B3474-9D2D-418B-B062-A8EB85E32CD1}"/>
              </a:ext>
            </a:extLst>
          </p:cNvPr>
          <p:cNvSpPr txBox="1">
            <a:spLocks noChangeArrowheads="1"/>
          </p:cNvSpPr>
          <p:nvPr/>
        </p:nvSpPr>
        <p:spPr bwMode="auto">
          <a:xfrm>
            <a:off x="587375" y="2438400"/>
            <a:ext cx="2413000" cy="41148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75000"/>
              </a:spcBef>
              <a:buClr>
                <a:srgbClr val="A50021"/>
              </a:buClr>
              <a:buSzPct val="90000"/>
              <a:buFontTx/>
              <a:buNone/>
              <a:defRPr/>
            </a:pPr>
            <a:r>
              <a:rPr lang="en-US" altLang="en-US" sz="2000" b="1" dirty="0">
                <a:latin typeface="Calibri" panose="020F0502020204030204" pitchFamily="34" charset="0"/>
                <a:cs typeface="Calibri" panose="020F0502020204030204" pitchFamily="34" charset="0"/>
              </a:rPr>
              <a:t>Students with disabilities who are:</a:t>
            </a:r>
          </a:p>
          <a:p>
            <a:pPr>
              <a:spcBef>
                <a:spcPct val="75000"/>
              </a:spcBef>
              <a:buClr>
                <a:srgbClr val="A50021"/>
              </a:buClr>
              <a:buSzPct val="90000"/>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African-American </a:t>
            </a:r>
          </a:p>
          <a:p>
            <a:pPr>
              <a:spcBef>
                <a:spcPct val="75000"/>
              </a:spcBef>
              <a:buClr>
                <a:srgbClr val="A50021"/>
              </a:buClr>
              <a:buSzPct val="90000"/>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Hispanic </a:t>
            </a:r>
          </a:p>
          <a:p>
            <a:pPr>
              <a:spcBef>
                <a:spcPct val="75000"/>
              </a:spcBef>
              <a:buClr>
                <a:srgbClr val="A50021"/>
              </a:buClr>
              <a:buSzPct val="90000"/>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American Indian/Alaska Native </a:t>
            </a:r>
          </a:p>
          <a:p>
            <a:pPr>
              <a:spcBef>
                <a:spcPct val="75000"/>
              </a:spcBef>
              <a:buClr>
                <a:srgbClr val="A50021"/>
              </a:buClr>
              <a:buSzPct val="90000"/>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English language learners</a:t>
            </a:r>
            <a:endParaRPr lang="en-US" altLang="en-US" sz="2600" dirty="0">
              <a:latin typeface="Calibri" panose="020F0502020204030204" pitchFamily="34" charset="0"/>
            </a:endParaRPr>
          </a:p>
        </p:txBody>
      </p:sp>
      <p:sp>
        <p:nvSpPr>
          <p:cNvPr id="8195" name="Line 3">
            <a:extLst>
              <a:ext uri="{FF2B5EF4-FFF2-40B4-BE49-F238E27FC236}">
                <a16:creationId xmlns:a16="http://schemas.microsoft.com/office/drawing/2014/main" id="{BDF18059-18E4-4754-9D05-37A8293B07EF}"/>
              </a:ext>
              <a:ext uri="{C183D7F6-B498-43B3-948B-1728B52AA6E4}">
                <adec:decorative xmlns:adec="http://schemas.microsoft.com/office/drawing/2017/decorative" val="1"/>
              </a:ext>
            </a:extLst>
          </p:cNvPr>
          <p:cNvSpPr>
            <a:spLocks noChangeShapeType="1"/>
          </p:cNvSpPr>
          <p:nvPr/>
        </p:nvSpPr>
        <p:spPr bwMode="auto">
          <a:xfrm>
            <a:off x="838200" y="990600"/>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grpSp>
        <p:nvGrpSpPr>
          <p:cNvPr id="2" name="Group 1" descr="Text box that continues the sentence with &quot;are more likely to be taught in separate classrooms or schools than...">
            <a:extLst>
              <a:ext uri="{FF2B5EF4-FFF2-40B4-BE49-F238E27FC236}">
                <a16:creationId xmlns:a16="http://schemas.microsoft.com/office/drawing/2014/main" id="{5632C85B-A92D-471D-958A-95DC9C12CD09}"/>
              </a:ext>
            </a:extLst>
          </p:cNvPr>
          <p:cNvGrpSpPr>
            <a:grpSpLocks/>
          </p:cNvGrpSpPr>
          <p:nvPr/>
        </p:nvGrpSpPr>
        <p:grpSpPr bwMode="auto">
          <a:xfrm>
            <a:off x="3346450" y="2276475"/>
            <a:ext cx="2667000" cy="2295525"/>
            <a:chOff x="3346450" y="2276475"/>
            <a:chExt cx="2667000" cy="2295525"/>
          </a:xfrm>
        </p:grpSpPr>
        <p:sp>
          <p:nvSpPr>
            <p:cNvPr id="15374" name="Rectangle 4" descr="(continuation of sentence)... are more likely to be taught in separate classrooms or schools than... (sentence continues)">
              <a:extLst>
                <a:ext uri="{FF2B5EF4-FFF2-40B4-BE49-F238E27FC236}">
                  <a16:creationId xmlns:a16="http://schemas.microsoft.com/office/drawing/2014/main" id="{FBA076B6-5470-4BBE-ABCA-06A75571D172}"/>
                </a:ext>
              </a:extLst>
            </p:cNvPr>
            <p:cNvSpPr txBox="1">
              <a:spLocks noChangeArrowheads="1"/>
            </p:cNvSpPr>
            <p:nvPr/>
          </p:nvSpPr>
          <p:spPr bwMode="auto">
            <a:xfrm>
              <a:off x="3405188" y="3124200"/>
              <a:ext cx="26082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75000"/>
                </a:spcBef>
                <a:buClr>
                  <a:srgbClr val="A50021"/>
                </a:buClr>
                <a:buSzPct val="90000"/>
                <a:buFontTx/>
                <a:buNone/>
              </a:pPr>
              <a:r>
                <a:rPr lang="en-US" altLang="en-US" sz="2000" dirty="0">
                  <a:cs typeface="Calibri" panose="020F0502020204030204" pitchFamily="34" charset="0"/>
                </a:rPr>
                <a:t>…are more likely to be taught in </a:t>
              </a:r>
              <a:r>
                <a:rPr lang="en-US" altLang="en-US" sz="2000" b="1" dirty="0">
                  <a:cs typeface="Calibri" panose="020F0502020204030204" pitchFamily="34" charset="0"/>
                </a:rPr>
                <a:t>separate classrooms or schools </a:t>
              </a:r>
              <a:r>
                <a:rPr lang="en-US" altLang="en-US" sz="2000" dirty="0">
                  <a:cs typeface="Calibri" panose="020F0502020204030204" pitchFamily="34" charset="0"/>
                </a:rPr>
                <a:t>than…</a:t>
              </a:r>
              <a:endParaRPr lang="en-US" altLang="en-US" sz="2600" dirty="0"/>
            </a:p>
          </p:txBody>
        </p:sp>
        <p:sp>
          <p:nvSpPr>
            <p:cNvPr id="15375" name="Rectangle: Rounded Corners 1">
              <a:extLst>
                <a:ext uri="{FF2B5EF4-FFF2-40B4-BE49-F238E27FC236}">
                  <a16:creationId xmlns:a16="http://schemas.microsoft.com/office/drawing/2014/main" id="{6D954F39-3FB9-454A-871B-D0A6C17675D6}"/>
                </a:ext>
              </a:extLst>
            </p:cNvPr>
            <p:cNvSpPr>
              <a:spLocks noChangeArrowheads="1"/>
            </p:cNvSpPr>
            <p:nvPr/>
          </p:nvSpPr>
          <p:spPr bwMode="auto">
            <a:xfrm>
              <a:off x="3346450" y="2971800"/>
              <a:ext cx="2667000" cy="16002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2400"/>
            </a:p>
          </p:txBody>
        </p:sp>
        <p:pic>
          <p:nvPicPr>
            <p:cNvPr id="15376" name="Picture 16">
              <a:extLst>
                <a:ext uri="{FF2B5EF4-FFF2-40B4-BE49-F238E27FC236}">
                  <a16:creationId xmlns:a16="http://schemas.microsoft.com/office/drawing/2014/main" id="{8FDF7449-2124-4662-8821-4A4A05B32A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3213" y="2276475"/>
              <a:ext cx="9175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4" name="Rectangle 4" descr="(sentence ends)... students with disabilities who are White or Asian/Pacific Islanders.">
            <a:extLst>
              <a:ext uri="{FF2B5EF4-FFF2-40B4-BE49-F238E27FC236}">
                <a16:creationId xmlns:a16="http://schemas.microsoft.com/office/drawing/2014/main" id="{DD05AA49-C4EF-4DDE-AFC4-8272E02AA74A}"/>
              </a:ext>
            </a:extLst>
          </p:cNvPr>
          <p:cNvSpPr>
            <a:spLocks noGrp="1" noChangeArrowheads="1"/>
          </p:cNvSpPr>
          <p:nvPr>
            <p:ph type="body" sz="half" idx="1"/>
          </p:nvPr>
        </p:nvSpPr>
        <p:spPr>
          <a:xfrm>
            <a:off x="6477000" y="4495800"/>
            <a:ext cx="2438400" cy="2209800"/>
          </a:xfrm>
        </p:spPr>
        <p:txBody>
          <a:bodyPr/>
          <a:lstStyle/>
          <a:p>
            <a:pPr marL="0" indent="0">
              <a:spcBef>
                <a:spcPct val="75000"/>
              </a:spcBef>
              <a:buClr>
                <a:srgbClr val="A50021"/>
              </a:buClr>
              <a:buSzPct val="90000"/>
              <a:buFontTx/>
              <a:buNone/>
              <a:defRPr/>
            </a:pPr>
            <a:r>
              <a:rPr lang="en-US" altLang="en-US" sz="2000" dirty="0">
                <a:cs typeface="Calibri" panose="020F0502020204030204" pitchFamily="34" charset="0"/>
              </a:rPr>
              <a:t>…</a:t>
            </a:r>
            <a:r>
              <a:rPr lang="en-US" altLang="en-US" sz="2000" b="1" dirty="0">
                <a:cs typeface="Calibri" panose="020F0502020204030204" pitchFamily="34" charset="0"/>
              </a:rPr>
              <a:t>students with disabilities who are: </a:t>
            </a:r>
          </a:p>
          <a:p>
            <a:pPr>
              <a:spcBef>
                <a:spcPct val="75000"/>
              </a:spcBef>
              <a:buClr>
                <a:srgbClr val="A50021"/>
              </a:buClr>
              <a:buSzPct val="90000"/>
              <a:buFont typeface="Wingdings" panose="05000000000000000000" pitchFamily="2" charset="2"/>
              <a:buChar char="§"/>
              <a:defRPr/>
            </a:pPr>
            <a:r>
              <a:rPr lang="en-US" altLang="en-US" sz="2000" dirty="0">
                <a:cs typeface="Calibri" panose="020F0502020204030204" pitchFamily="34" charset="0"/>
              </a:rPr>
              <a:t>White </a:t>
            </a:r>
          </a:p>
          <a:p>
            <a:pPr>
              <a:spcBef>
                <a:spcPct val="75000"/>
              </a:spcBef>
              <a:buClr>
                <a:srgbClr val="A50021"/>
              </a:buClr>
              <a:buSzPct val="90000"/>
              <a:buFont typeface="Wingdings" panose="05000000000000000000" pitchFamily="2" charset="2"/>
              <a:buChar char="§"/>
              <a:defRPr/>
            </a:pPr>
            <a:r>
              <a:rPr lang="en-US" altLang="en-US" sz="2000" dirty="0">
                <a:cs typeface="Calibri" panose="020F0502020204030204" pitchFamily="34" charset="0"/>
              </a:rPr>
              <a:t>Asian/Pacific Islander</a:t>
            </a:r>
            <a:r>
              <a:rPr lang="en-US" altLang="en-US" sz="2000" b="1" baseline="30000" dirty="0">
                <a:cs typeface="Calibri" panose="020F0502020204030204" pitchFamily="34" charset="0"/>
              </a:rPr>
              <a:t>4</a:t>
            </a:r>
            <a:endParaRPr lang="en-US" altLang="en-US" sz="2600" b="1" baseline="30000" dirty="0"/>
          </a:p>
        </p:txBody>
      </p:sp>
      <p:cxnSp>
        <p:nvCxnSpPr>
          <p:cNvPr id="12297" name="Straight Arrow Connector 3">
            <a:extLst>
              <a:ext uri="{FF2B5EF4-FFF2-40B4-BE49-F238E27FC236}">
                <a16:creationId xmlns:a16="http://schemas.microsoft.com/office/drawing/2014/main" id="{8AF61851-86F5-4D2A-B244-E398AC6B2D90}"/>
              </a:ext>
              <a:ext uri="{C183D7F6-B498-43B3-948B-1728B52AA6E4}">
                <adec:decorative xmlns:adec="http://schemas.microsoft.com/office/drawing/2017/decorative" val="1"/>
              </a:ext>
            </a:extLst>
          </p:cNvPr>
          <p:cNvCxnSpPr>
            <a:cxnSpLocks noChangeShapeType="1"/>
          </p:cNvCxnSpPr>
          <p:nvPr/>
        </p:nvCxnSpPr>
        <p:spPr bwMode="auto">
          <a:xfrm>
            <a:off x="7315200" y="3505200"/>
            <a:ext cx="0" cy="990600"/>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8" name="Straight Connector 8">
            <a:extLst>
              <a:ext uri="{FF2B5EF4-FFF2-40B4-BE49-F238E27FC236}">
                <a16:creationId xmlns:a16="http://schemas.microsoft.com/office/drawing/2014/main" id="{D282E9E0-5AC6-4BC9-B02F-1EA964CDFFB5}"/>
              </a:ext>
              <a:ext uri="{C183D7F6-B498-43B3-948B-1728B52AA6E4}">
                <adec:decorative xmlns:adec="http://schemas.microsoft.com/office/drawing/2017/decorative" val="1"/>
              </a:ext>
            </a:extLst>
          </p:cNvPr>
          <p:cNvCxnSpPr>
            <a:cxnSpLocks noChangeShapeType="1"/>
          </p:cNvCxnSpPr>
          <p:nvPr/>
        </p:nvCxnSpPr>
        <p:spPr bwMode="auto">
          <a:xfrm>
            <a:off x="6013450" y="3505200"/>
            <a:ext cx="130175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9" name="Straight Connector 11">
            <a:extLst>
              <a:ext uri="{FF2B5EF4-FFF2-40B4-BE49-F238E27FC236}">
                <a16:creationId xmlns:a16="http://schemas.microsoft.com/office/drawing/2014/main" id="{90D4CFAD-89B8-4490-A4A9-D8AD6D15186E}"/>
              </a:ext>
              <a:ext uri="{C183D7F6-B498-43B3-948B-1728B52AA6E4}">
                <adec:decorative xmlns:adec="http://schemas.microsoft.com/office/drawing/2017/decorative" val="1"/>
              </a:ext>
            </a:extLst>
          </p:cNvPr>
          <p:cNvCxnSpPr>
            <a:cxnSpLocks noChangeShapeType="1"/>
          </p:cNvCxnSpPr>
          <p:nvPr/>
        </p:nvCxnSpPr>
        <p:spPr bwMode="auto">
          <a:xfrm>
            <a:off x="1371600" y="6172200"/>
            <a:ext cx="0" cy="381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0" name="Straight Arrow Connector 13">
            <a:extLst>
              <a:ext uri="{FF2B5EF4-FFF2-40B4-BE49-F238E27FC236}">
                <a16:creationId xmlns:a16="http://schemas.microsoft.com/office/drawing/2014/main" id="{BD396F41-1905-482F-BB80-E8F012985204}"/>
              </a:ext>
              <a:ext uri="{C183D7F6-B498-43B3-948B-1728B52AA6E4}">
                <adec:decorative xmlns:adec="http://schemas.microsoft.com/office/drawing/2017/decorative" val="1"/>
              </a:ext>
            </a:extLst>
          </p:cNvPr>
          <p:cNvCxnSpPr>
            <a:cxnSpLocks noChangeShapeType="1"/>
          </p:cNvCxnSpPr>
          <p:nvPr/>
        </p:nvCxnSpPr>
        <p:spPr bwMode="auto">
          <a:xfrm flipV="1">
            <a:off x="3876675" y="4648200"/>
            <a:ext cx="0" cy="1905000"/>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1" name="Straight Connector 17">
            <a:extLst>
              <a:ext uri="{FF2B5EF4-FFF2-40B4-BE49-F238E27FC236}">
                <a16:creationId xmlns:a16="http://schemas.microsoft.com/office/drawing/2014/main" id="{E5F7DAEF-AAF4-4AEF-A307-78517194E529}"/>
              </a:ext>
              <a:ext uri="{C183D7F6-B498-43B3-948B-1728B52AA6E4}">
                <adec:decorative xmlns:adec="http://schemas.microsoft.com/office/drawing/2017/decorative" val="1"/>
              </a:ext>
            </a:extLst>
          </p:cNvPr>
          <p:cNvCxnSpPr>
            <a:cxnSpLocks noChangeShapeType="1"/>
          </p:cNvCxnSpPr>
          <p:nvPr/>
        </p:nvCxnSpPr>
        <p:spPr bwMode="auto">
          <a:xfrm>
            <a:off x="1371600" y="6553200"/>
            <a:ext cx="25146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Wave 15">
            <a:extLst>
              <a:ext uri="{FF2B5EF4-FFF2-40B4-BE49-F238E27FC236}">
                <a16:creationId xmlns:a16="http://schemas.microsoft.com/office/drawing/2014/main" id="{66B81BA5-0733-4018-B021-EC27D1E76565}"/>
              </a:ext>
              <a:ext uri="{C183D7F6-B498-43B3-948B-1728B52AA6E4}">
                <adec:decorative xmlns:adec="http://schemas.microsoft.com/office/drawing/2017/decorative" val="1"/>
              </a:ext>
            </a:extLst>
          </p:cNvPr>
          <p:cNvSpPr/>
          <p:nvPr/>
        </p:nvSpPr>
        <p:spPr>
          <a:xfrm rot="16200000">
            <a:off x="-3359150"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nodeType="afterGroup">
                            <p:stCondLst>
                              <p:cond delay="3000"/>
                            </p:stCondLst>
                            <p:childTnLst>
                              <p:par>
                                <p:cTn id="15" presetID="22" presetClass="entr" presetSubtype="1" fill="hold" nodeType="afterEffect">
                                  <p:stCondLst>
                                    <p:cond delay="1000"/>
                                  </p:stCondLst>
                                  <p:childTnLst>
                                    <p:set>
                                      <p:cBhvr>
                                        <p:cTn id="16" dur="1" fill="hold">
                                          <p:stCondLst>
                                            <p:cond delay="0"/>
                                          </p:stCondLst>
                                        </p:cTn>
                                        <p:tgtEl>
                                          <p:spTgt spid="12299"/>
                                        </p:tgtEl>
                                        <p:attrNameLst>
                                          <p:attrName>style.visibility</p:attrName>
                                        </p:attrNameLst>
                                      </p:cBhvr>
                                      <p:to>
                                        <p:strVal val="visible"/>
                                      </p:to>
                                    </p:set>
                                    <p:animEffect transition="in" filter="wipe(up)">
                                      <p:cBhvr>
                                        <p:cTn id="17" dur="1000"/>
                                        <p:tgtEl>
                                          <p:spTgt spid="12299"/>
                                        </p:tgtEl>
                                      </p:cBhvr>
                                    </p:animEffect>
                                  </p:childTnLst>
                                </p:cTn>
                              </p:par>
                            </p:childTnLst>
                          </p:cTn>
                        </p:par>
                        <p:par>
                          <p:cTn id="18" fill="hold" nodeType="afterGroup">
                            <p:stCondLst>
                              <p:cond delay="5000"/>
                            </p:stCondLst>
                            <p:childTnLst>
                              <p:par>
                                <p:cTn id="19" presetID="22" presetClass="entr" presetSubtype="8" fill="hold" nodeType="afterEffect">
                                  <p:stCondLst>
                                    <p:cond delay="0"/>
                                  </p:stCondLst>
                                  <p:childTnLst>
                                    <p:set>
                                      <p:cBhvr>
                                        <p:cTn id="20" dur="1" fill="hold">
                                          <p:stCondLst>
                                            <p:cond delay="0"/>
                                          </p:stCondLst>
                                        </p:cTn>
                                        <p:tgtEl>
                                          <p:spTgt spid="12301"/>
                                        </p:tgtEl>
                                        <p:attrNameLst>
                                          <p:attrName>style.visibility</p:attrName>
                                        </p:attrNameLst>
                                      </p:cBhvr>
                                      <p:to>
                                        <p:strVal val="visible"/>
                                      </p:to>
                                    </p:set>
                                    <p:animEffect transition="in" filter="wipe(left)">
                                      <p:cBhvr>
                                        <p:cTn id="21" dur="2000"/>
                                        <p:tgtEl>
                                          <p:spTgt spid="12301"/>
                                        </p:tgtEl>
                                      </p:cBhvr>
                                    </p:animEffect>
                                  </p:childTnLst>
                                </p:cTn>
                              </p:par>
                            </p:childTnLst>
                          </p:cTn>
                        </p:par>
                        <p:par>
                          <p:cTn id="22" fill="hold" nodeType="afterGroup">
                            <p:stCondLst>
                              <p:cond delay="7000"/>
                            </p:stCondLst>
                            <p:childTnLst>
                              <p:par>
                                <p:cTn id="23" presetID="22" presetClass="entr" presetSubtype="4" fill="hold" nodeType="afterEffect">
                                  <p:stCondLst>
                                    <p:cond delay="0"/>
                                  </p:stCondLst>
                                  <p:childTnLst>
                                    <p:set>
                                      <p:cBhvr>
                                        <p:cTn id="24" dur="1" fill="hold">
                                          <p:stCondLst>
                                            <p:cond delay="0"/>
                                          </p:stCondLst>
                                        </p:cTn>
                                        <p:tgtEl>
                                          <p:spTgt spid="12300"/>
                                        </p:tgtEl>
                                        <p:attrNameLst>
                                          <p:attrName>style.visibility</p:attrName>
                                        </p:attrNameLst>
                                      </p:cBhvr>
                                      <p:to>
                                        <p:strVal val="visible"/>
                                      </p:to>
                                    </p:set>
                                    <p:animEffect transition="in" filter="wipe(down)">
                                      <p:cBhvr>
                                        <p:cTn id="25" dur="1000"/>
                                        <p:tgtEl>
                                          <p:spTgt spid="12300"/>
                                        </p:tgtEl>
                                      </p:cBhvr>
                                    </p:animEffect>
                                  </p:childTnLst>
                                </p:cTn>
                              </p:par>
                            </p:childTnLst>
                          </p:cTn>
                        </p:par>
                        <p:par>
                          <p:cTn id="26" fill="hold" nodeType="afterGroup">
                            <p:stCondLst>
                              <p:cond delay="8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childTnLst>
                                </p:cTn>
                              </p:par>
                            </p:childTnLst>
                          </p:cTn>
                        </p:par>
                        <p:par>
                          <p:cTn id="30" fill="hold" nodeType="afterGroup">
                            <p:stCondLst>
                              <p:cond delay="10000"/>
                            </p:stCondLst>
                            <p:childTnLst>
                              <p:par>
                                <p:cTn id="31" presetID="22" presetClass="entr" presetSubtype="8" fill="hold" nodeType="afterEffect">
                                  <p:stCondLst>
                                    <p:cond delay="1000"/>
                                  </p:stCondLst>
                                  <p:childTnLst>
                                    <p:set>
                                      <p:cBhvr>
                                        <p:cTn id="32" dur="1" fill="hold">
                                          <p:stCondLst>
                                            <p:cond delay="0"/>
                                          </p:stCondLst>
                                        </p:cTn>
                                        <p:tgtEl>
                                          <p:spTgt spid="12298"/>
                                        </p:tgtEl>
                                        <p:attrNameLst>
                                          <p:attrName>style.visibility</p:attrName>
                                        </p:attrNameLst>
                                      </p:cBhvr>
                                      <p:to>
                                        <p:strVal val="visible"/>
                                      </p:to>
                                    </p:set>
                                    <p:animEffect transition="in" filter="wipe(left)">
                                      <p:cBhvr>
                                        <p:cTn id="33" dur="1000"/>
                                        <p:tgtEl>
                                          <p:spTgt spid="12298"/>
                                        </p:tgtEl>
                                      </p:cBhvr>
                                    </p:animEffect>
                                  </p:childTnLst>
                                </p:cTn>
                              </p:par>
                            </p:childTnLst>
                          </p:cTn>
                        </p:par>
                        <p:par>
                          <p:cTn id="34" fill="hold" nodeType="afterGroup">
                            <p:stCondLst>
                              <p:cond delay="12000"/>
                            </p:stCondLst>
                            <p:childTnLst>
                              <p:par>
                                <p:cTn id="35" presetID="22" presetClass="entr" presetSubtype="1" fill="hold" nodeType="afterEffect">
                                  <p:stCondLst>
                                    <p:cond delay="0"/>
                                  </p:stCondLst>
                                  <p:childTnLst>
                                    <p:set>
                                      <p:cBhvr>
                                        <p:cTn id="36" dur="1" fill="hold">
                                          <p:stCondLst>
                                            <p:cond delay="0"/>
                                          </p:stCondLst>
                                        </p:cTn>
                                        <p:tgtEl>
                                          <p:spTgt spid="12297"/>
                                        </p:tgtEl>
                                        <p:attrNameLst>
                                          <p:attrName>style.visibility</p:attrName>
                                        </p:attrNameLst>
                                      </p:cBhvr>
                                      <p:to>
                                        <p:strVal val="visible"/>
                                      </p:to>
                                    </p:set>
                                    <p:animEffect transition="in" filter="wipe(up)">
                                      <p:cBhvr>
                                        <p:cTn id="37" dur="500"/>
                                        <p:tgtEl>
                                          <p:spTgt spid="12297"/>
                                        </p:tgtEl>
                                      </p:cBhvr>
                                    </p:animEffect>
                                  </p:childTnLst>
                                </p:cTn>
                              </p:par>
                            </p:childTnLst>
                          </p:cTn>
                        </p:par>
                        <p:par>
                          <p:cTn id="38" fill="hold" nodeType="afterGroup">
                            <p:stCondLst>
                              <p:cond delay="12500"/>
                            </p:stCondLst>
                            <p:childTnLst>
                              <p:par>
                                <p:cTn id="39" presetID="10" presetClass="entr" presetSubtype="0" fill="hold" grpId="0" nodeType="afterEffect">
                                  <p:stCondLst>
                                    <p:cond delay="0"/>
                                  </p:stCondLst>
                                  <p:childTnLst>
                                    <p:set>
                                      <p:cBhvr>
                                        <p:cTn id="40" dur="1" fill="hold">
                                          <p:stCondLst>
                                            <p:cond delay="0"/>
                                          </p:stCondLst>
                                        </p:cTn>
                                        <p:tgtEl>
                                          <p:spTgt spid="10244">
                                            <p:txEl>
                                              <p:pRg st="0" end="0"/>
                                            </p:txEl>
                                          </p:spTgt>
                                        </p:tgtEl>
                                        <p:attrNameLst>
                                          <p:attrName>style.visibility</p:attrName>
                                        </p:attrNameLst>
                                      </p:cBhvr>
                                      <p:to>
                                        <p:strVal val="visible"/>
                                      </p:to>
                                    </p:set>
                                    <p:animEffect transition="in" filter="fade">
                                      <p:cBhvr>
                                        <p:cTn id="41" dur="2000"/>
                                        <p:tgtEl>
                                          <p:spTgt spid="10244">
                                            <p:txEl>
                                              <p:pRg st="0" end="0"/>
                                            </p:txEl>
                                          </p:spTgt>
                                        </p:tgtEl>
                                      </p:cBhvr>
                                    </p:animEffect>
                                  </p:childTnLst>
                                </p:cTn>
                              </p:par>
                            </p:childTnLst>
                          </p:cTn>
                        </p:par>
                        <p:par>
                          <p:cTn id="42" fill="hold" nodeType="afterGroup">
                            <p:stCondLst>
                              <p:cond delay="14500"/>
                            </p:stCondLst>
                            <p:childTnLst>
                              <p:par>
                                <p:cTn id="43" presetID="10" presetClass="entr" presetSubtype="0" fill="hold" grpId="0" nodeType="afterEffect">
                                  <p:stCondLst>
                                    <p:cond delay="0"/>
                                  </p:stCondLst>
                                  <p:childTnLst>
                                    <p:set>
                                      <p:cBhvr>
                                        <p:cTn id="44" dur="1" fill="hold">
                                          <p:stCondLst>
                                            <p:cond delay="0"/>
                                          </p:stCondLst>
                                        </p:cTn>
                                        <p:tgtEl>
                                          <p:spTgt spid="10244">
                                            <p:txEl>
                                              <p:pRg st="1" end="1"/>
                                            </p:txEl>
                                          </p:spTgt>
                                        </p:tgtEl>
                                        <p:attrNameLst>
                                          <p:attrName>style.visibility</p:attrName>
                                        </p:attrNameLst>
                                      </p:cBhvr>
                                      <p:to>
                                        <p:strVal val="visible"/>
                                      </p:to>
                                    </p:set>
                                    <p:animEffect transition="in" filter="fade">
                                      <p:cBhvr>
                                        <p:cTn id="45" dur="2000"/>
                                        <p:tgtEl>
                                          <p:spTgt spid="10244">
                                            <p:txEl>
                                              <p:pRg st="1" end="1"/>
                                            </p:txEl>
                                          </p:spTgt>
                                        </p:tgtEl>
                                      </p:cBhvr>
                                    </p:animEffect>
                                  </p:childTnLst>
                                </p:cTn>
                              </p:par>
                            </p:childTnLst>
                          </p:cTn>
                        </p:par>
                        <p:par>
                          <p:cTn id="46" fill="hold" nodeType="afterGroup">
                            <p:stCondLst>
                              <p:cond delay="16500"/>
                            </p:stCondLst>
                            <p:childTnLst>
                              <p:par>
                                <p:cTn id="47" presetID="10" presetClass="entr" presetSubtype="0" fill="hold" grpId="0" nodeType="afterEffect">
                                  <p:stCondLst>
                                    <p:cond delay="0"/>
                                  </p:stCondLst>
                                  <p:childTnLst>
                                    <p:set>
                                      <p:cBhvr>
                                        <p:cTn id="48" dur="1" fill="hold">
                                          <p:stCondLst>
                                            <p:cond delay="0"/>
                                          </p:stCondLst>
                                        </p:cTn>
                                        <p:tgtEl>
                                          <p:spTgt spid="10244">
                                            <p:txEl>
                                              <p:pRg st="2" end="2"/>
                                            </p:txEl>
                                          </p:spTgt>
                                        </p:tgtEl>
                                        <p:attrNameLst>
                                          <p:attrName>style.visibility</p:attrName>
                                        </p:attrNameLst>
                                      </p:cBhvr>
                                      <p:to>
                                        <p:strVal val="visible"/>
                                      </p:to>
                                    </p:set>
                                    <p:animEffect transition="in" filter="fade">
                                      <p:cBhvr>
                                        <p:cTn id="49" dur="2000"/>
                                        <p:tgtEl>
                                          <p:spTgt spid="102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24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8C234FC-CFDF-4F30-A8DA-5CF73BC89881}"/>
              </a:ext>
            </a:extLst>
          </p:cNvPr>
          <p:cNvSpPr>
            <a:spLocks noGrp="1" noChangeArrowheads="1"/>
          </p:cNvSpPr>
          <p:nvPr>
            <p:ph type="title"/>
          </p:nvPr>
        </p:nvSpPr>
        <p:spPr>
          <a:xfrm>
            <a:off x="461963" y="-258763"/>
            <a:ext cx="8229600" cy="1143001"/>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More Examples of Disproportionality</a:t>
            </a:r>
            <a:endParaRPr lang="en-US" altLang="en-US" dirty="0">
              <a:solidFill>
                <a:schemeClr val="accent2">
                  <a:lumMod val="50000"/>
                </a:schemeClr>
              </a:solidFill>
              <a:latin typeface="Arial" panose="020B0604020202020204" pitchFamily="34" charset="0"/>
            </a:endParaRPr>
          </a:p>
        </p:txBody>
      </p:sp>
      <p:sp>
        <p:nvSpPr>
          <p:cNvPr id="8195" name="Line 3">
            <a:extLst>
              <a:ext uri="{FF2B5EF4-FFF2-40B4-BE49-F238E27FC236}">
                <a16:creationId xmlns:a16="http://schemas.microsoft.com/office/drawing/2014/main" id="{9A3198AA-DD36-4E9D-BDAE-CF11D25752A0}"/>
              </a:ext>
              <a:ext uri="{C183D7F6-B498-43B3-948B-1728B52AA6E4}">
                <adec:decorative xmlns:adec="http://schemas.microsoft.com/office/drawing/2017/decorative" val="1"/>
              </a:ext>
            </a:extLst>
          </p:cNvPr>
          <p:cNvSpPr>
            <a:spLocks noChangeShapeType="1"/>
          </p:cNvSpPr>
          <p:nvPr/>
        </p:nvSpPr>
        <p:spPr bwMode="auto">
          <a:xfrm>
            <a:off x="842963" y="731838"/>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6" name="Rectangle 7">
            <a:extLst>
              <a:ext uri="{FF2B5EF4-FFF2-40B4-BE49-F238E27FC236}">
                <a16:creationId xmlns:a16="http://schemas.microsoft.com/office/drawing/2014/main" id="{BF6019F0-A094-4BC1-AC92-8A1437ECC13D}"/>
              </a:ext>
            </a:extLst>
          </p:cNvPr>
          <p:cNvSpPr>
            <a:spLocks noChangeArrowheads="1"/>
          </p:cNvSpPr>
          <p:nvPr/>
        </p:nvSpPr>
        <p:spPr bwMode="auto">
          <a:xfrm>
            <a:off x="806450" y="842963"/>
            <a:ext cx="746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1588">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buFontTx/>
              <a:buNone/>
            </a:pPr>
            <a:r>
              <a:rPr lang="en-US" altLang="en-US" sz="2400" dirty="0">
                <a:solidFill>
                  <a:srgbClr val="800000"/>
                </a:solidFill>
                <a:cs typeface="Calibri" panose="020F0502020204030204" pitchFamily="34" charset="0"/>
              </a:rPr>
              <a:t>In </a:t>
            </a:r>
            <a:r>
              <a:rPr lang="en-US" altLang="en-US" sz="2400" b="1" i="1" dirty="0">
                <a:solidFill>
                  <a:srgbClr val="800000"/>
                </a:solidFill>
                <a:cs typeface="Calibri" panose="020F0502020204030204" pitchFamily="34" charset="0"/>
              </a:rPr>
              <a:t>disciplinary action</a:t>
            </a:r>
            <a:r>
              <a:rPr lang="en-US" altLang="en-US" sz="2400" dirty="0">
                <a:solidFill>
                  <a:srgbClr val="800000"/>
                </a:solidFill>
                <a:cs typeface="Calibri" panose="020F0502020204030204" pitchFamily="34" charset="0"/>
              </a:rPr>
              <a:t> | </a:t>
            </a:r>
            <a:br>
              <a:rPr lang="en-US" altLang="en-US" sz="2400" dirty="0">
                <a:solidFill>
                  <a:srgbClr val="800000"/>
                </a:solidFill>
                <a:cs typeface="Calibri" panose="020F0502020204030204" pitchFamily="34" charset="0"/>
              </a:rPr>
            </a:br>
            <a:r>
              <a:rPr lang="en-US" altLang="en-US" sz="2400" dirty="0">
                <a:solidFill>
                  <a:srgbClr val="800000"/>
                </a:solidFill>
                <a:cs typeface="Calibri" panose="020F0502020204030204" pitchFamily="34" charset="0"/>
              </a:rPr>
              <a:t>Suspension, expulsion, restraint and seclusion</a:t>
            </a:r>
            <a:br>
              <a:rPr lang="en-US" altLang="en-US" sz="2400" dirty="0"/>
            </a:br>
            <a:endParaRPr lang="en-US" altLang="en-US" sz="2800" dirty="0"/>
          </a:p>
        </p:txBody>
      </p:sp>
      <p:sp>
        <p:nvSpPr>
          <p:cNvPr id="14341" name="Rectangle 4">
            <a:extLst>
              <a:ext uri="{FF2B5EF4-FFF2-40B4-BE49-F238E27FC236}">
                <a16:creationId xmlns:a16="http://schemas.microsoft.com/office/drawing/2014/main" id="{3266301D-F756-4C5B-BB47-3D4B346D0682}"/>
              </a:ext>
            </a:extLst>
          </p:cNvPr>
          <p:cNvSpPr txBox="1">
            <a:spLocks noChangeArrowheads="1"/>
          </p:cNvSpPr>
          <p:nvPr/>
        </p:nvSpPr>
        <p:spPr bwMode="auto">
          <a:xfrm>
            <a:off x="4114800" y="2478088"/>
            <a:ext cx="40386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75000"/>
              </a:spcBef>
              <a:buClr>
                <a:srgbClr val="A50021"/>
              </a:buClr>
              <a:buSzPct val="90000"/>
              <a:buFontTx/>
              <a:buNone/>
            </a:pPr>
            <a:r>
              <a:rPr lang="en-US" altLang="en-US" sz="2000" dirty="0">
                <a:cs typeface="Calibri" panose="020F0502020204030204" pitchFamily="34" charset="0"/>
              </a:rPr>
              <a:t>Students with disabilities are </a:t>
            </a:r>
            <a:r>
              <a:rPr lang="en-US" altLang="en-US" sz="2000" b="1" dirty="0">
                <a:cs typeface="Calibri" panose="020F0502020204030204" pitchFamily="34" charset="0"/>
              </a:rPr>
              <a:t>more than twice </a:t>
            </a:r>
            <a:r>
              <a:rPr lang="en-US" altLang="en-US" sz="2000" dirty="0">
                <a:cs typeface="Calibri" panose="020F0502020204030204" pitchFamily="34" charset="0"/>
              </a:rPr>
              <a:t>as likely to receive an out-of-school </a:t>
            </a:r>
            <a:r>
              <a:rPr lang="en-US" altLang="en-US" sz="2000" b="1" dirty="0">
                <a:cs typeface="Calibri" panose="020F0502020204030204" pitchFamily="34" charset="0"/>
              </a:rPr>
              <a:t>suspension</a:t>
            </a:r>
            <a:r>
              <a:rPr lang="en-US" altLang="en-US" sz="2000" dirty="0">
                <a:cs typeface="Calibri" panose="020F0502020204030204" pitchFamily="34" charset="0"/>
              </a:rPr>
              <a:t> (26%) as students without disabilities (12%)</a:t>
            </a:r>
            <a:r>
              <a:rPr lang="en-US" altLang="en-US" sz="2000" b="1" baseline="30000" dirty="0">
                <a:cs typeface="Calibri" panose="020F0502020204030204" pitchFamily="34" charset="0"/>
              </a:rPr>
              <a:t>5</a:t>
            </a:r>
          </a:p>
        </p:txBody>
      </p:sp>
      <p:sp>
        <p:nvSpPr>
          <p:cNvPr id="14342" name="Rectangle 4">
            <a:extLst>
              <a:ext uri="{FF2B5EF4-FFF2-40B4-BE49-F238E27FC236}">
                <a16:creationId xmlns:a16="http://schemas.microsoft.com/office/drawing/2014/main" id="{31351CA3-126F-400F-9F53-F42EF00B47E8}"/>
              </a:ext>
            </a:extLst>
          </p:cNvPr>
          <p:cNvSpPr txBox="1">
            <a:spLocks noChangeArrowheads="1"/>
          </p:cNvSpPr>
          <p:nvPr/>
        </p:nvSpPr>
        <p:spPr bwMode="auto">
          <a:xfrm>
            <a:off x="346075" y="4965700"/>
            <a:ext cx="42306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75000"/>
              </a:spcBef>
              <a:buClr>
                <a:srgbClr val="A50021"/>
              </a:buClr>
              <a:buSzPct val="90000"/>
              <a:buFont typeface="Wingdings" panose="05000000000000000000" pitchFamily="2" charset="2"/>
              <a:buChar char="§"/>
            </a:pPr>
            <a:r>
              <a:rPr lang="en-US" altLang="en-US" sz="2000" b="1" dirty="0">
                <a:cs typeface="Calibri" panose="020F0502020204030204" pitchFamily="34" charset="0"/>
              </a:rPr>
              <a:t>Black</a:t>
            </a:r>
            <a:r>
              <a:rPr lang="en-US" altLang="en-US" sz="2000" dirty="0">
                <a:cs typeface="Calibri" panose="020F0502020204030204" pitchFamily="34" charset="0"/>
              </a:rPr>
              <a:t> </a:t>
            </a:r>
            <a:r>
              <a:rPr lang="en-US" altLang="en-US" sz="2000" b="1" i="1" dirty="0">
                <a:solidFill>
                  <a:srgbClr val="800000"/>
                </a:solidFill>
                <a:cs typeface="Calibri" panose="020F0502020204030204" pitchFamily="34" charset="0"/>
              </a:rPr>
              <a:t>preschool</a:t>
            </a:r>
            <a:r>
              <a:rPr lang="en-US" altLang="en-US" sz="2000" dirty="0">
                <a:cs typeface="Calibri" panose="020F0502020204030204" pitchFamily="34" charset="0"/>
              </a:rPr>
              <a:t> children are </a:t>
            </a:r>
            <a:r>
              <a:rPr lang="en-US" altLang="en-US" sz="2000" b="1" dirty="0">
                <a:cs typeface="Calibri" panose="020F0502020204030204" pitchFamily="34" charset="0"/>
              </a:rPr>
              <a:t>3.6 times</a:t>
            </a:r>
            <a:r>
              <a:rPr lang="en-US" altLang="en-US" sz="2000" dirty="0">
                <a:cs typeface="Calibri" panose="020F0502020204030204" pitchFamily="34" charset="0"/>
              </a:rPr>
              <a:t> as likely to receive one or more out-of-school </a:t>
            </a:r>
            <a:r>
              <a:rPr lang="en-US" altLang="en-US" sz="2000" b="1" dirty="0">
                <a:cs typeface="Calibri" panose="020F0502020204030204" pitchFamily="34" charset="0"/>
              </a:rPr>
              <a:t>suspensions</a:t>
            </a:r>
            <a:r>
              <a:rPr lang="en-US" altLang="en-US" sz="2000" dirty="0">
                <a:cs typeface="Calibri" panose="020F0502020204030204" pitchFamily="34" charset="0"/>
              </a:rPr>
              <a:t> as their White peers</a:t>
            </a:r>
            <a:endParaRPr lang="en-US" altLang="en-US" sz="2000" b="1" baseline="30000" dirty="0">
              <a:cs typeface="Calibri" panose="020F0502020204030204" pitchFamily="34" charset="0"/>
            </a:endParaRPr>
          </a:p>
        </p:txBody>
      </p:sp>
      <p:pic>
        <p:nvPicPr>
          <p:cNvPr id="8" name="Picture 7">
            <a:extLst>
              <a:ext uri="{FF2B5EF4-FFF2-40B4-BE49-F238E27FC236}">
                <a16:creationId xmlns:a16="http://schemas.microsoft.com/office/drawing/2014/main" id="{DF2CF3B2-BA41-46E9-8299-F27C9F9195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41538"/>
            <a:ext cx="21272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a16="http://schemas.microsoft.com/office/drawing/2014/main" id="{2AEDA876-910F-4B07-8C6F-FE716C003B12}"/>
              </a:ext>
            </a:extLst>
          </p:cNvPr>
          <p:cNvSpPr txBox="1">
            <a:spLocks noChangeArrowheads="1"/>
          </p:cNvSpPr>
          <p:nvPr/>
        </p:nvSpPr>
        <p:spPr bwMode="auto">
          <a:xfrm>
            <a:off x="4816475" y="4965700"/>
            <a:ext cx="3981450"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75000"/>
              </a:spcBef>
              <a:buClr>
                <a:srgbClr val="A50021"/>
              </a:buClr>
              <a:buSzPct val="90000"/>
              <a:buFont typeface="Wingdings" panose="05000000000000000000" pitchFamily="2" charset="2"/>
              <a:buChar char="§"/>
            </a:pPr>
            <a:r>
              <a:rPr lang="en-US" altLang="en-US" sz="2000" b="1" dirty="0">
                <a:cs typeface="Calibri" panose="020F0502020204030204" pitchFamily="34" charset="0"/>
              </a:rPr>
              <a:t>Black </a:t>
            </a:r>
            <a:r>
              <a:rPr lang="en-US" altLang="en-US" sz="2000" b="1" i="1" dirty="0">
                <a:solidFill>
                  <a:srgbClr val="800000"/>
                </a:solidFill>
                <a:cs typeface="Calibri" panose="020F0502020204030204" pitchFamily="34" charset="0"/>
              </a:rPr>
              <a:t>K-12</a:t>
            </a:r>
            <a:r>
              <a:rPr lang="en-US" altLang="en-US" sz="2000" dirty="0">
                <a:cs typeface="Calibri" panose="020F0502020204030204" pitchFamily="34" charset="0"/>
              </a:rPr>
              <a:t> males are </a:t>
            </a:r>
            <a:r>
              <a:rPr lang="en-US" altLang="en-US" sz="2000" b="1" dirty="0">
                <a:cs typeface="Calibri" panose="020F0502020204030204" pitchFamily="34" charset="0"/>
              </a:rPr>
              <a:t>3.8 times </a:t>
            </a:r>
            <a:r>
              <a:rPr lang="en-US" altLang="en-US" sz="2000" dirty="0">
                <a:cs typeface="Calibri" panose="020F0502020204030204" pitchFamily="34" charset="0"/>
              </a:rPr>
              <a:t>as likely to receive out-of-school </a:t>
            </a:r>
            <a:r>
              <a:rPr lang="en-US" altLang="en-US" sz="2000" b="1" dirty="0">
                <a:cs typeface="Calibri" panose="020F0502020204030204" pitchFamily="34" charset="0"/>
              </a:rPr>
              <a:t>suspensions</a:t>
            </a:r>
            <a:r>
              <a:rPr lang="en-US" altLang="en-US" sz="2000" dirty="0">
                <a:cs typeface="Calibri" panose="020F0502020204030204" pitchFamily="34" charset="0"/>
              </a:rPr>
              <a:t> in a year as White males</a:t>
            </a:r>
            <a:r>
              <a:rPr lang="en-US" altLang="en-US" sz="2000" b="1" baseline="30000" dirty="0">
                <a:cs typeface="Calibri" panose="020F0502020204030204" pitchFamily="34" charset="0"/>
              </a:rPr>
              <a:t>6</a:t>
            </a:r>
          </a:p>
        </p:txBody>
      </p:sp>
      <p:sp>
        <p:nvSpPr>
          <p:cNvPr id="14" name="Freeform: Shape 42">
            <a:extLst>
              <a:ext uri="{FF2B5EF4-FFF2-40B4-BE49-F238E27FC236}">
                <a16:creationId xmlns:a16="http://schemas.microsoft.com/office/drawing/2014/main" id="{18F05864-8FDB-4719-B085-17B62B00FA5A}"/>
              </a:ext>
              <a:ext uri="{C183D7F6-B498-43B3-948B-1728B52AA6E4}">
                <adec:decorative xmlns:adec="http://schemas.microsoft.com/office/drawing/2017/decorative" val="1"/>
              </a:ext>
            </a:extLst>
          </p:cNvPr>
          <p:cNvSpPr>
            <a:spLocks/>
          </p:cNvSpPr>
          <p:nvPr/>
        </p:nvSpPr>
        <p:spPr bwMode="auto">
          <a:xfrm>
            <a:off x="171450" y="4533900"/>
            <a:ext cx="8732838" cy="130175"/>
          </a:xfrm>
          <a:custGeom>
            <a:avLst/>
            <a:gdLst>
              <a:gd name="T0" fmla="*/ 142884 w 8660971"/>
              <a:gd name="T1" fmla="*/ 0 h 871268"/>
              <a:gd name="T2" fmla="*/ 631059 w 8660971"/>
              <a:gd name="T3" fmla="*/ 0 h 871268"/>
              <a:gd name="T4" fmla="*/ 1000172 w 8660971"/>
              <a:gd name="T5" fmla="*/ 0 h 871268"/>
              <a:gd name="T6" fmla="*/ 1345466 w 8660971"/>
              <a:gd name="T7" fmla="*/ 0 h 871268"/>
              <a:gd name="T8" fmla="*/ 1524067 w 8660971"/>
              <a:gd name="T9" fmla="*/ 0 h 871268"/>
              <a:gd name="T10" fmla="*/ 1643135 w 8660971"/>
              <a:gd name="T11" fmla="*/ 0 h 871268"/>
              <a:gd name="T12" fmla="*/ 1786017 w 8660971"/>
              <a:gd name="T13" fmla="*/ 0 h 871268"/>
              <a:gd name="T14" fmla="*/ 1940805 w 8660971"/>
              <a:gd name="T15" fmla="*/ 0 h 871268"/>
              <a:gd name="T16" fmla="*/ 2071778 w 8660971"/>
              <a:gd name="T17" fmla="*/ 0 h 871268"/>
              <a:gd name="T18" fmla="*/ 2262289 w 8660971"/>
              <a:gd name="T19" fmla="*/ 0 h 871268"/>
              <a:gd name="T20" fmla="*/ 2417076 w 8660971"/>
              <a:gd name="T21" fmla="*/ 0 h 871268"/>
              <a:gd name="T22" fmla="*/ 2667113 w 8660971"/>
              <a:gd name="T23" fmla="*/ 0 h 871268"/>
              <a:gd name="T24" fmla="*/ 3845890 w 8660971"/>
              <a:gd name="T25" fmla="*/ 0 h 871268"/>
              <a:gd name="T26" fmla="*/ 4095935 w 8660971"/>
              <a:gd name="T27" fmla="*/ 0 h 871268"/>
              <a:gd name="T28" fmla="*/ 4429327 w 8660971"/>
              <a:gd name="T29" fmla="*/ 0 h 871268"/>
              <a:gd name="T30" fmla="*/ 4619829 w 8660971"/>
              <a:gd name="T31" fmla="*/ 0 h 871268"/>
              <a:gd name="T32" fmla="*/ 5000850 w 8660971"/>
              <a:gd name="T33" fmla="*/ 0 h 871268"/>
              <a:gd name="T34" fmla="*/ 5715258 w 8660971"/>
              <a:gd name="T35" fmla="*/ 0 h 871268"/>
              <a:gd name="T36" fmla="*/ 5917668 w 8660971"/>
              <a:gd name="T37" fmla="*/ 0 h 871268"/>
              <a:gd name="T38" fmla="*/ 6262963 w 8660971"/>
              <a:gd name="T39" fmla="*/ 0 h 871268"/>
              <a:gd name="T40" fmla="*/ 6358220 w 8660971"/>
              <a:gd name="T41" fmla="*/ 0 h 871268"/>
              <a:gd name="T42" fmla="*/ 6846401 w 8660971"/>
              <a:gd name="T43" fmla="*/ 0 h 871268"/>
              <a:gd name="T44" fmla="*/ 7060719 w 8660971"/>
              <a:gd name="T45" fmla="*/ 0 h 871268"/>
              <a:gd name="T46" fmla="*/ 8084705 w 8660971"/>
              <a:gd name="T47" fmla="*/ 0 h 871268"/>
              <a:gd name="T48" fmla="*/ 8572881 w 8660971"/>
              <a:gd name="T49" fmla="*/ 0 h 871268"/>
              <a:gd name="T50" fmla="*/ 8989621 w 8660971"/>
              <a:gd name="T51" fmla="*/ 0 h 871268"/>
              <a:gd name="T52" fmla="*/ 9561148 w 8660971"/>
              <a:gd name="T53" fmla="*/ 0 h 871268"/>
              <a:gd name="T54" fmla="*/ 9858813 w 8660971"/>
              <a:gd name="T55" fmla="*/ 0 h 871268"/>
              <a:gd name="T56" fmla="*/ 9989791 w 8660971"/>
              <a:gd name="T57" fmla="*/ 0 h 871268"/>
              <a:gd name="T58" fmla="*/ 10239832 w 8660971"/>
              <a:gd name="T59" fmla="*/ 0 h 871268"/>
              <a:gd name="T60" fmla="*/ 10489875 w 8660971"/>
              <a:gd name="T61" fmla="*/ 0 h 871268"/>
              <a:gd name="T62" fmla="*/ 10823262 w 8660971"/>
              <a:gd name="T63" fmla="*/ 0 h 871268"/>
              <a:gd name="T64" fmla="*/ 10894703 w 8660971"/>
              <a:gd name="T65" fmla="*/ 0 h 871268"/>
              <a:gd name="T66" fmla="*/ 10978053 w 8660971"/>
              <a:gd name="T67" fmla="*/ 0 h 871268"/>
              <a:gd name="T68" fmla="*/ 11037586 w 8660971"/>
              <a:gd name="T69" fmla="*/ 0 h 871268"/>
              <a:gd name="T70" fmla="*/ 11192373 w 8660971"/>
              <a:gd name="T71" fmla="*/ 0 h 871268"/>
              <a:gd name="T72" fmla="*/ 11251911 w 8660971"/>
              <a:gd name="T73" fmla="*/ 0 h 871268"/>
              <a:gd name="T74" fmla="*/ 11323349 w 8660971"/>
              <a:gd name="T75" fmla="*/ 0 h 871268"/>
              <a:gd name="T76" fmla="*/ 11418597 w 8660971"/>
              <a:gd name="T77" fmla="*/ 0 h 871268"/>
              <a:gd name="T78" fmla="*/ 11478133 w 8660971"/>
              <a:gd name="T79" fmla="*/ 0 h 871268"/>
              <a:gd name="T80" fmla="*/ 11525761 w 8660971"/>
              <a:gd name="T81" fmla="*/ 0 h 871268"/>
              <a:gd name="T82" fmla="*/ 11561480 w 8660971"/>
              <a:gd name="T83" fmla="*/ 0 h 871268"/>
              <a:gd name="T84" fmla="*/ 11680550 w 8660971"/>
              <a:gd name="T85" fmla="*/ 0 h 871268"/>
              <a:gd name="T86" fmla="*/ 11799617 w 8660971"/>
              <a:gd name="T87" fmla="*/ 0 h 871268"/>
              <a:gd name="T88" fmla="*/ 11859152 w 8660971"/>
              <a:gd name="T89" fmla="*/ 0 h 871268"/>
              <a:gd name="T90" fmla="*/ 11918684 w 8660971"/>
              <a:gd name="T91" fmla="*/ 0 h 8712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60971" h="871268">
                <a:moveTo>
                  <a:pt x="0" y="828136"/>
                </a:moveTo>
                <a:cubicBezTo>
                  <a:pt x="86212" y="810892"/>
                  <a:pt x="-3475" y="828001"/>
                  <a:pt x="103517" y="810883"/>
                </a:cubicBezTo>
                <a:lnTo>
                  <a:pt x="258793" y="785004"/>
                </a:lnTo>
                <a:cubicBezTo>
                  <a:pt x="327887" y="761972"/>
                  <a:pt x="379968" y="743927"/>
                  <a:pt x="457200" y="724619"/>
                </a:cubicBezTo>
                <a:cubicBezTo>
                  <a:pt x="480204" y="718868"/>
                  <a:pt x="502931" y="711872"/>
                  <a:pt x="526211" y="707366"/>
                </a:cubicBezTo>
                <a:cubicBezTo>
                  <a:pt x="592117" y="694610"/>
                  <a:pt x="658512" y="684526"/>
                  <a:pt x="724619" y="672860"/>
                </a:cubicBezTo>
                <a:cubicBezTo>
                  <a:pt x="756279" y="667273"/>
                  <a:pt x="788127" y="662581"/>
                  <a:pt x="819510" y="655607"/>
                </a:cubicBezTo>
                <a:cubicBezTo>
                  <a:pt x="871268" y="644105"/>
                  <a:pt x="923347" y="633962"/>
                  <a:pt x="974785" y="621102"/>
                </a:cubicBezTo>
                <a:cubicBezTo>
                  <a:pt x="997789" y="615351"/>
                  <a:pt x="1020545" y="608499"/>
                  <a:pt x="1043796" y="603849"/>
                </a:cubicBezTo>
                <a:cubicBezTo>
                  <a:pt x="1063734" y="599861"/>
                  <a:pt x="1084053" y="598098"/>
                  <a:pt x="1104181" y="595223"/>
                </a:cubicBezTo>
                <a:cubicBezTo>
                  <a:pt x="1121434" y="589472"/>
                  <a:pt x="1138521" y="583196"/>
                  <a:pt x="1155940" y="577970"/>
                </a:cubicBezTo>
                <a:cubicBezTo>
                  <a:pt x="1167296" y="574563"/>
                  <a:pt x="1179548" y="574013"/>
                  <a:pt x="1190445" y="569343"/>
                </a:cubicBezTo>
                <a:cubicBezTo>
                  <a:pt x="1199974" y="565259"/>
                  <a:pt x="1207698" y="557842"/>
                  <a:pt x="1216325" y="552091"/>
                </a:cubicBezTo>
                <a:cubicBezTo>
                  <a:pt x="1242204" y="557842"/>
                  <a:pt x="1269529" y="559056"/>
                  <a:pt x="1293962" y="569343"/>
                </a:cubicBezTo>
                <a:cubicBezTo>
                  <a:pt x="1324868" y="582356"/>
                  <a:pt x="1352325" y="602501"/>
                  <a:pt x="1380227" y="621102"/>
                </a:cubicBezTo>
                <a:cubicBezTo>
                  <a:pt x="1388853" y="626853"/>
                  <a:pt x="1396577" y="634271"/>
                  <a:pt x="1406106" y="638355"/>
                </a:cubicBezTo>
                <a:cubicBezTo>
                  <a:pt x="1417003" y="643025"/>
                  <a:pt x="1429109" y="644106"/>
                  <a:pt x="1440611" y="646981"/>
                </a:cubicBezTo>
                <a:cubicBezTo>
                  <a:pt x="1444536" y="649925"/>
                  <a:pt x="1491188" y="685909"/>
                  <a:pt x="1500996" y="690113"/>
                </a:cubicBezTo>
                <a:cubicBezTo>
                  <a:pt x="1511893" y="694783"/>
                  <a:pt x="1524000" y="695864"/>
                  <a:pt x="1535502" y="698740"/>
                </a:cubicBezTo>
                <a:cubicBezTo>
                  <a:pt x="1687382" y="793665"/>
                  <a:pt x="1545352" y="702184"/>
                  <a:pt x="1639019" y="767751"/>
                </a:cubicBezTo>
                <a:cubicBezTo>
                  <a:pt x="1656006" y="779642"/>
                  <a:pt x="1671106" y="795700"/>
                  <a:pt x="1690777" y="802257"/>
                </a:cubicBezTo>
                <a:cubicBezTo>
                  <a:pt x="1727904" y="814632"/>
                  <a:pt x="1707835" y="808678"/>
                  <a:pt x="1751162" y="819509"/>
                </a:cubicBezTo>
                <a:cubicBezTo>
                  <a:pt x="1797170" y="816634"/>
                  <a:pt x="1843295" y="815253"/>
                  <a:pt x="1889185" y="810883"/>
                </a:cubicBezTo>
                <a:cubicBezTo>
                  <a:pt x="1903781" y="809493"/>
                  <a:pt x="1917658" y="802572"/>
                  <a:pt x="1932317" y="802257"/>
                </a:cubicBezTo>
                <a:cubicBezTo>
                  <a:pt x="2185317" y="796816"/>
                  <a:pt x="2438400" y="796506"/>
                  <a:pt x="2691442" y="793630"/>
                </a:cubicBezTo>
                <a:cubicBezTo>
                  <a:pt x="2723072" y="785004"/>
                  <a:pt x="2754032" y="773369"/>
                  <a:pt x="2786332" y="767751"/>
                </a:cubicBezTo>
                <a:cubicBezTo>
                  <a:pt x="2820445" y="761818"/>
                  <a:pt x="2855380" y="762407"/>
                  <a:pt x="2889849" y="759124"/>
                </a:cubicBezTo>
                <a:cubicBezTo>
                  <a:pt x="2915770" y="756655"/>
                  <a:pt x="2941767" y="754559"/>
                  <a:pt x="2967487" y="750498"/>
                </a:cubicBezTo>
                <a:cubicBezTo>
                  <a:pt x="3158698" y="720307"/>
                  <a:pt x="2944612" y="743166"/>
                  <a:pt x="3148642" y="724619"/>
                </a:cubicBezTo>
                <a:cubicBezTo>
                  <a:pt x="3168770" y="727494"/>
                  <a:pt x="3189948" y="726216"/>
                  <a:pt x="3209027" y="733245"/>
                </a:cubicBezTo>
                <a:cubicBezTo>
                  <a:pt x="3245227" y="746582"/>
                  <a:pt x="3278038" y="767751"/>
                  <a:pt x="3312543" y="785004"/>
                </a:cubicBezTo>
                <a:cubicBezTo>
                  <a:pt x="3324045" y="790755"/>
                  <a:pt x="3334439" y="799735"/>
                  <a:pt x="3347049" y="802257"/>
                </a:cubicBezTo>
                <a:cubicBezTo>
                  <a:pt x="3375804" y="808008"/>
                  <a:pt x="3404284" y="815362"/>
                  <a:pt x="3433313" y="819509"/>
                </a:cubicBezTo>
                <a:cubicBezTo>
                  <a:pt x="3577033" y="840041"/>
                  <a:pt x="3513732" y="831718"/>
                  <a:pt x="3623094" y="845389"/>
                </a:cubicBezTo>
                <a:cubicBezTo>
                  <a:pt x="3771290" y="828923"/>
                  <a:pt x="3814774" y="827714"/>
                  <a:pt x="3968151" y="793630"/>
                </a:cubicBezTo>
                <a:cubicBezTo>
                  <a:pt x="4157494" y="751553"/>
                  <a:pt x="3921648" y="805256"/>
                  <a:pt x="4140679" y="750498"/>
                </a:cubicBezTo>
                <a:cubicBezTo>
                  <a:pt x="4166398" y="744068"/>
                  <a:pt x="4192511" y="739317"/>
                  <a:pt x="4218317" y="733245"/>
                </a:cubicBezTo>
                <a:cubicBezTo>
                  <a:pt x="4241398" y="727814"/>
                  <a:pt x="4264143" y="720960"/>
                  <a:pt x="4287328" y="715992"/>
                </a:cubicBezTo>
                <a:cubicBezTo>
                  <a:pt x="4311262" y="710863"/>
                  <a:pt x="4377432" y="701888"/>
                  <a:pt x="4399472" y="698740"/>
                </a:cubicBezTo>
                <a:cubicBezTo>
                  <a:pt x="4445479" y="701615"/>
                  <a:pt x="4491626" y="702779"/>
                  <a:pt x="4537494" y="707366"/>
                </a:cubicBezTo>
                <a:cubicBezTo>
                  <a:pt x="4549291" y="708546"/>
                  <a:pt x="4561396" y="710690"/>
                  <a:pt x="4572000" y="715992"/>
                </a:cubicBezTo>
                <a:cubicBezTo>
                  <a:pt x="4584860" y="722422"/>
                  <a:pt x="4593646" y="735442"/>
                  <a:pt x="4606506" y="741872"/>
                </a:cubicBezTo>
                <a:cubicBezTo>
                  <a:pt x="4622772" y="750005"/>
                  <a:pt x="4658264" y="759124"/>
                  <a:pt x="4658264" y="759124"/>
                </a:cubicBezTo>
                <a:cubicBezTo>
                  <a:pt x="4758906" y="753373"/>
                  <a:pt x="4859816" y="751209"/>
                  <a:pt x="4960189" y="741872"/>
                </a:cubicBezTo>
                <a:cubicBezTo>
                  <a:pt x="4983799" y="739676"/>
                  <a:pt x="5005811" y="728517"/>
                  <a:pt x="5029200" y="724619"/>
                </a:cubicBezTo>
                <a:cubicBezTo>
                  <a:pt x="5057705" y="719868"/>
                  <a:pt x="5086709" y="718868"/>
                  <a:pt x="5115464" y="715992"/>
                </a:cubicBezTo>
                <a:lnTo>
                  <a:pt x="5788325" y="724619"/>
                </a:lnTo>
                <a:cubicBezTo>
                  <a:pt x="5811501" y="725158"/>
                  <a:pt x="5834167" y="734044"/>
                  <a:pt x="5857336" y="733245"/>
                </a:cubicBezTo>
                <a:cubicBezTo>
                  <a:pt x="5917958" y="731154"/>
                  <a:pt x="5978106" y="721743"/>
                  <a:pt x="6038491" y="715992"/>
                </a:cubicBezTo>
                <a:cubicBezTo>
                  <a:pt x="6096000" y="704490"/>
                  <a:pt x="6152612" y="686797"/>
                  <a:pt x="6211019" y="681487"/>
                </a:cubicBezTo>
                <a:cubicBezTo>
                  <a:pt x="6445596" y="660160"/>
                  <a:pt x="6153032" y="688734"/>
                  <a:pt x="6418053" y="655607"/>
                </a:cubicBezTo>
                <a:cubicBezTo>
                  <a:pt x="6449568" y="651668"/>
                  <a:pt x="6481313" y="649856"/>
                  <a:pt x="6512943" y="646981"/>
                </a:cubicBezTo>
                <a:cubicBezTo>
                  <a:pt x="6656385" y="622034"/>
                  <a:pt x="6693916" y="620462"/>
                  <a:pt x="6814868" y="586596"/>
                </a:cubicBezTo>
                <a:cubicBezTo>
                  <a:pt x="6852530" y="576051"/>
                  <a:pt x="6889908" y="564459"/>
                  <a:pt x="6927011" y="552091"/>
                </a:cubicBezTo>
                <a:cubicBezTo>
                  <a:pt x="6950319" y="544322"/>
                  <a:pt x="6972573" y="533539"/>
                  <a:pt x="6996023" y="526211"/>
                </a:cubicBezTo>
                <a:cubicBezTo>
                  <a:pt x="7045952" y="510608"/>
                  <a:pt x="7094939" y="506946"/>
                  <a:pt x="7142672" y="483079"/>
                </a:cubicBezTo>
                <a:cubicBezTo>
                  <a:pt x="7154174" y="477328"/>
                  <a:pt x="7166012" y="472206"/>
                  <a:pt x="7177177" y="465826"/>
                </a:cubicBezTo>
                <a:cubicBezTo>
                  <a:pt x="7204211" y="450379"/>
                  <a:pt x="7209753" y="441234"/>
                  <a:pt x="7237562" y="422694"/>
                </a:cubicBezTo>
                <a:cubicBezTo>
                  <a:pt x="7277382" y="396147"/>
                  <a:pt x="7321996" y="376202"/>
                  <a:pt x="7358332" y="345057"/>
                </a:cubicBezTo>
                <a:cubicBezTo>
                  <a:pt x="7378460" y="327804"/>
                  <a:pt x="7397704" y="309462"/>
                  <a:pt x="7418717" y="293298"/>
                </a:cubicBezTo>
                <a:cubicBezTo>
                  <a:pt x="7435152" y="280655"/>
                  <a:pt x="7452845" y="269706"/>
                  <a:pt x="7470476" y="258792"/>
                </a:cubicBezTo>
                <a:cubicBezTo>
                  <a:pt x="7513244" y="232316"/>
                  <a:pt x="7561397" y="213555"/>
                  <a:pt x="7599872" y="181155"/>
                </a:cubicBezTo>
                <a:cubicBezTo>
                  <a:pt x="7654506" y="135147"/>
                  <a:pt x="7697457" y="69659"/>
                  <a:pt x="7763774" y="43132"/>
                </a:cubicBezTo>
                <a:cubicBezTo>
                  <a:pt x="7820255" y="20539"/>
                  <a:pt x="7794518" y="35170"/>
                  <a:pt x="7841411" y="0"/>
                </a:cubicBezTo>
                <a:cubicBezTo>
                  <a:pt x="7850038" y="11502"/>
                  <a:pt x="7857934" y="23590"/>
                  <a:pt x="7867291" y="34506"/>
                </a:cubicBezTo>
                <a:cubicBezTo>
                  <a:pt x="7875230" y="43769"/>
                  <a:pt x="7885360" y="51013"/>
                  <a:pt x="7893170" y="60385"/>
                </a:cubicBezTo>
                <a:cubicBezTo>
                  <a:pt x="7953220" y="132444"/>
                  <a:pt x="7860696" y="36537"/>
                  <a:pt x="7936302" y="112143"/>
                </a:cubicBezTo>
                <a:cubicBezTo>
                  <a:pt x="7938171" y="119619"/>
                  <a:pt x="7948052" y="162899"/>
                  <a:pt x="7953555" y="172528"/>
                </a:cubicBezTo>
                <a:cubicBezTo>
                  <a:pt x="7960688" y="185011"/>
                  <a:pt x="7971077" y="195335"/>
                  <a:pt x="7979434" y="207034"/>
                </a:cubicBezTo>
                <a:cubicBezTo>
                  <a:pt x="7985460" y="215470"/>
                  <a:pt x="7989799" y="225164"/>
                  <a:pt x="7996687" y="232913"/>
                </a:cubicBezTo>
                <a:cubicBezTo>
                  <a:pt x="8082890" y="329892"/>
                  <a:pt x="8015737" y="238923"/>
                  <a:pt x="8091577" y="336430"/>
                </a:cubicBezTo>
                <a:cubicBezTo>
                  <a:pt x="8097942" y="344614"/>
                  <a:pt x="8102193" y="354344"/>
                  <a:pt x="8108830" y="362309"/>
                </a:cubicBezTo>
                <a:cubicBezTo>
                  <a:pt x="8116640" y="371681"/>
                  <a:pt x="8126900" y="378817"/>
                  <a:pt x="8134710" y="388189"/>
                </a:cubicBezTo>
                <a:cubicBezTo>
                  <a:pt x="8141347" y="396154"/>
                  <a:pt x="8145936" y="405632"/>
                  <a:pt x="8151962" y="414068"/>
                </a:cubicBezTo>
                <a:cubicBezTo>
                  <a:pt x="8160319" y="425768"/>
                  <a:pt x="8168485" y="437658"/>
                  <a:pt x="8177842" y="448574"/>
                </a:cubicBezTo>
                <a:cubicBezTo>
                  <a:pt x="8185781" y="457837"/>
                  <a:pt x="8195996" y="465011"/>
                  <a:pt x="8203721" y="474453"/>
                </a:cubicBezTo>
                <a:cubicBezTo>
                  <a:pt x="8221929" y="496708"/>
                  <a:pt x="8239529" y="519539"/>
                  <a:pt x="8255479" y="543464"/>
                </a:cubicBezTo>
                <a:cubicBezTo>
                  <a:pt x="8261230" y="552090"/>
                  <a:pt x="8266095" y="561378"/>
                  <a:pt x="8272732" y="569343"/>
                </a:cubicBezTo>
                <a:cubicBezTo>
                  <a:pt x="8280542" y="578715"/>
                  <a:pt x="8289985" y="586596"/>
                  <a:pt x="8298611" y="595223"/>
                </a:cubicBezTo>
                <a:cubicBezTo>
                  <a:pt x="8304362" y="609600"/>
                  <a:pt x="8310427" y="623856"/>
                  <a:pt x="8315864" y="638355"/>
                </a:cubicBezTo>
                <a:cubicBezTo>
                  <a:pt x="8319057" y="646869"/>
                  <a:pt x="8319980" y="656339"/>
                  <a:pt x="8324491" y="664234"/>
                </a:cubicBezTo>
                <a:cubicBezTo>
                  <a:pt x="8331624" y="676717"/>
                  <a:pt x="8341744" y="687238"/>
                  <a:pt x="8350370" y="698740"/>
                </a:cubicBezTo>
                <a:cubicBezTo>
                  <a:pt x="8377340" y="806622"/>
                  <a:pt x="8342869" y="672485"/>
                  <a:pt x="8367623" y="759124"/>
                </a:cubicBezTo>
                <a:cubicBezTo>
                  <a:pt x="8370880" y="770524"/>
                  <a:pt x="8369965" y="783576"/>
                  <a:pt x="8376249" y="793630"/>
                </a:cubicBezTo>
                <a:cubicBezTo>
                  <a:pt x="8398786" y="829689"/>
                  <a:pt x="8409522" y="822796"/>
                  <a:pt x="8436634" y="845389"/>
                </a:cubicBezTo>
                <a:cubicBezTo>
                  <a:pt x="8446006" y="853199"/>
                  <a:pt x="8453887" y="862642"/>
                  <a:pt x="8462513" y="871268"/>
                </a:cubicBezTo>
                <a:cubicBezTo>
                  <a:pt x="8476890" y="868392"/>
                  <a:pt x="8492531" y="869198"/>
                  <a:pt x="8505645" y="862641"/>
                </a:cubicBezTo>
                <a:cubicBezTo>
                  <a:pt x="8527251" y="851838"/>
                  <a:pt x="8534620" y="827872"/>
                  <a:pt x="8548777" y="810883"/>
                </a:cubicBezTo>
                <a:cubicBezTo>
                  <a:pt x="8556587" y="801511"/>
                  <a:pt x="8566847" y="794376"/>
                  <a:pt x="8574657" y="785004"/>
                </a:cubicBezTo>
                <a:cubicBezTo>
                  <a:pt x="8581294" y="777039"/>
                  <a:pt x="8585273" y="767089"/>
                  <a:pt x="8591910" y="759124"/>
                </a:cubicBezTo>
                <a:cubicBezTo>
                  <a:pt x="8599720" y="749752"/>
                  <a:pt x="8609979" y="742617"/>
                  <a:pt x="8617789" y="733245"/>
                </a:cubicBezTo>
                <a:cubicBezTo>
                  <a:pt x="8624426" y="725280"/>
                  <a:pt x="8627711" y="714697"/>
                  <a:pt x="8635042" y="707366"/>
                </a:cubicBezTo>
                <a:cubicBezTo>
                  <a:pt x="8663313" y="679095"/>
                  <a:pt x="8660921" y="703094"/>
                  <a:pt x="8660921" y="681487"/>
                </a:cubicBezTo>
              </a:path>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Wave 9">
            <a:extLst>
              <a:ext uri="{FF2B5EF4-FFF2-40B4-BE49-F238E27FC236}">
                <a16:creationId xmlns:a16="http://schemas.microsoft.com/office/drawing/2014/main" id="{931F3D41-9205-4143-AAD9-BA5999B6235F}"/>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0-#ppt_w/2"/>
                                          </p:val>
                                        </p:tav>
                                        <p:tav tm="100000">
                                          <p:val>
                                            <p:strVal val="#ppt_x"/>
                                          </p:val>
                                        </p:tav>
                                      </p:tavLst>
                                    </p:anim>
                                    <p:anim calcmode="lin" valueType="num">
                                      <p:cBhvr additive="base">
                                        <p:cTn id="13" dur="2000" fill="hold"/>
                                        <p:tgtEl>
                                          <p:spTgt spid="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10" presetClass="entr" presetSubtype="0" fill="hold" grpId="0" nodeType="afterEffect">
                                  <p:stCondLst>
                                    <p:cond delay="500"/>
                                  </p:stCondLst>
                                  <p:childTnLst>
                                    <p:set>
                                      <p:cBhvr>
                                        <p:cTn id="16" dur="1" fill="hold">
                                          <p:stCondLst>
                                            <p:cond delay="0"/>
                                          </p:stCondLst>
                                        </p:cTn>
                                        <p:tgtEl>
                                          <p:spTgt spid="14341"/>
                                        </p:tgtEl>
                                        <p:attrNameLst>
                                          <p:attrName>style.visibility</p:attrName>
                                        </p:attrNameLst>
                                      </p:cBhvr>
                                      <p:to>
                                        <p:strVal val="visible"/>
                                      </p:to>
                                    </p:set>
                                    <p:animEffect transition="in" filter="fade">
                                      <p:cBhvr>
                                        <p:cTn id="17" dur="2000"/>
                                        <p:tgtEl>
                                          <p:spTgt spid="14341"/>
                                        </p:tgtEl>
                                      </p:cBhvr>
                                    </p:animEffect>
                                  </p:childTnLst>
                                </p:cTn>
                              </p:par>
                            </p:childTnLst>
                          </p:cTn>
                        </p:par>
                        <p:par>
                          <p:cTn id="18" fill="hold" nodeType="afterGroup">
                            <p:stCondLst>
                              <p:cond delay="4500"/>
                            </p:stCondLst>
                            <p:childTnLst>
                              <p:par>
                                <p:cTn id="19" presetID="10" presetClass="entr" presetSubtype="0" fill="hold" nodeType="afterEffect">
                                  <p:stCondLst>
                                    <p:cond delay="1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nodeType="afterGroup">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14342"/>
                                        </p:tgtEl>
                                        <p:attrNameLst>
                                          <p:attrName>style.visibility</p:attrName>
                                        </p:attrNameLst>
                                      </p:cBhvr>
                                      <p:to>
                                        <p:strVal val="visible"/>
                                      </p:to>
                                    </p:set>
                                    <p:animEffect transition="in" filter="fade">
                                      <p:cBhvr>
                                        <p:cTn id="25" dur="500"/>
                                        <p:tgtEl>
                                          <p:spTgt spid="143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341" grpId="0"/>
      <p:bldP spid="1434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A3B0B62-EE04-45A0-971E-4DAE3CCA5423}"/>
              </a:ext>
            </a:extLst>
          </p:cNvPr>
          <p:cNvSpPr>
            <a:spLocks noGrp="1" noChangeArrowheads="1"/>
          </p:cNvSpPr>
          <p:nvPr>
            <p:ph type="title"/>
          </p:nvPr>
        </p:nvSpPr>
        <p:spPr>
          <a:xfrm>
            <a:off x="457200" y="0"/>
            <a:ext cx="8229600" cy="1143000"/>
          </a:xfrm>
        </p:spPr>
        <p:txBody>
          <a:bodyPr/>
          <a:lstStyle/>
          <a:p>
            <a:pPr>
              <a:defRPr/>
            </a:pPr>
            <a:r>
              <a:rPr lang="en-US" altLang="en-US" sz="3200" dirty="0">
                <a:solidFill>
                  <a:schemeClr val="accent2">
                    <a:lumMod val="50000"/>
                  </a:schemeClr>
                </a:solidFill>
                <a:effectLst>
                  <a:outerShdw blurRad="38100" dist="38100" dir="2700000" algn="tl">
                    <a:srgbClr val="C0C0C0"/>
                  </a:outerShdw>
                </a:effectLst>
              </a:rPr>
              <a:t>What, Me Worry?</a:t>
            </a:r>
            <a:endParaRPr lang="en-US" altLang="en-US" dirty="0">
              <a:solidFill>
                <a:schemeClr val="accent2">
                  <a:lumMod val="50000"/>
                </a:schemeClr>
              </a:solidFill>
              <a:latin typeface="Arial" panose="020B0604020202020204" pitchFamily="34" charset="0"/>
            </a:endParaRPr>
          </a:p>
        </p:txBody>
      </p:sp>
      <p:sp>
        <p:nvSpPr>
          <p:cNvPr id="8195" name="Line 3">
            <a:extLst>
              <a:ext uri="{FF2B5EF4-FFF2-40B4-BE49-F238E27FC236}">
                <a16:creationId xmlns:a16="http://schemas.microsoft.com/office/drawing/2014/main" id="{B2B43676-A727-4C7F-AAC1-8CFEEFE93B61}"/>
              </a:ext>
              <a:ext uri="{C183D7F6-B498-43B3-948B-1728B52AA6E4}">
                <adec:decorative xmlns:adec="http://schemas.microsoft.com/office/drawing/2017/decorative" val="1"/>
              </a:ext>
            </a:extLst>
          </p:cNvPr>
          <p:cNvSpPr>
            <a:spLocks noChangeShapeType="1"/>
          </p:cNvSpPr>
          <p:nvPr/>
        </p:nvSpPr>
        <p:spPr bwMode="auto">
          <a:xfrm>
            <a:off x="838200" y="990600"/>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pic>
        <p:nvPicPr>
          <p:cNvPr id="19460" name="Picture 9" descr="10 road signs saying Yes Yes Yes (me worry)">
            <a:extLst>
              <a:ext uri="{FF2B5EF4-FFF2-40B4-BE49-F238E27FC236}">
                <a16:creationId xmlns:a16="http://schemas.microsoft.com/office/drawing/2014/main" id="{1521D5BC-2107-410D-A567-6D32DBB13E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447800"/>
            <a:ext cx="56769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ave 4">
            <a:extLst>
              <a:ext uri="{FF2B5EF4-FFF2-40B4-BE49-F238E27FC236}">
                <a16:creationId xmlns:a16="http://schemas.microsoft.com/office/drawing/2014/main" id="{D58BDA45-386F-47EF-B7E9-67BFE58864CC}"/>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5974-77D6-4D2D-893B-A078A3FB5EF9}"/>
              </a:ext>
            </a:extLst>
          </p:cNvPr>
          <p:cNvSpPr>
            <a:spLocks noGrp="1"/>
          </p:cNvSpPr>
          <p:nvPr>
            <p:ph type="title"/>
          </p:nvPr>
        </p:nvSpPr>
        <p:spPr/>
        <p:txBody>
          <a:bodyPr/>
          <a:lstStyle/>
          <a:p>
            <a:r>
              <a:rPr lang="en-US" dirty="0"/>
              <a:t>Consider…</a:t>
            </a:r>
          </a:p>
        </p:txBody>
      </p:sp>
      <p:pic>
        <p:nvPicPr>
          <p:cNvPr id="21506" name="Picture 14" descr="A row of dominos beginning to fall down">
            <a:extLst>
              <a:ext uri="{FF2B5EF4-FFF2-40B4-BE49-F238E27FC236}">
                <a16:creationId xmlns:a16="http://schemas.microsoft.com/office/drawing/2014/main" id="{9026534F-6546-44A5-A1C7-465F4CEBE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671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3109C83D-A49B-477C-A2A3-76255A15B8AB}"/>
              </a:ext>
            </a:extLst>
          </p:cNvPr>
          <p:cNvSpPr>
            <a:spLocks noChangeArrowheads="1"/>
          </p:cNvSpPr>
          <p:nvPr/>
        </p:nvSpPr>
        <p:spPr bwMode="auto">
          <a:xfrm>
            <a:off x="914400" y="2209800"/>
            <a:ext cx="7467600" cy="533400"/>
          </a:xfrm>
          <a:prstGeom prst="rect">
            <a:avLst/>
          </a:prstGeom>
          <a:noFill/>
          <a:ln>
            <a:noFill/>
          </a:ln>
          <a:effectLst/>
        </p:spPr>
        <p:txBody>
          <a:bodyPr/>
          <a:lstStyle>
            <a:lvl1pPr marL="342900" indent="158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buFontTx/>
              <a:buNone/>
              <a:defRPr/>
            </a:pPr>
            <a:r>
              <a:rPr lang="en-US" altLang="en-US" sz="2400" b="1" dirty="0">
                <a:solidFill>
                  <a:schemeClr val="tx1">
                    <a:lumMod val="95000"/>
                    <a:lumOff val="5000"/>
                  </a:schemeClr>
                </a:solidFill>
                <a:latin typeface="Calibri" panose="020F0502020204030204" pitchFamily="34" charset="0"/>
                <a:cs typeface="Calibri" panose="020F0502020204030204" pitchFamily="34" charset="0"/>
              </a:rPr>
              <a:t>“For ethnic minority students, misclassification or inappropriate placement in special education programs can have </a:t>
            </a:r>
            <a:r>
              <a:rPr lang="en-US" altLang="en-US" sz="2400" b="1" dirty="0">
                <a:solidFill>
                  <a:srgbClr val="800000"/>
                </a:solidFill>
                <a:latin typeface="Calibri" panose="020F0502020204030204" pitchFamily="34" charset="0"/>
                <a:cs typeface="Calibri" panose="020F0502020204030204" pitchFamily="34" charset="0"/>
              </a:rPr>
              <a:t>devastating consequences</a:t>
            </a:r>
            <a:r>
              <a:rPr lang="en-US" altLang="en-US" sz="2400" b="1" dirty="0">
                <a:solidFill>
                  <a:schemeClr val="tx1">
                    <a:lumMod val="95000"/>
                    <a:lumOff val="5000"/>
                  </a:schemeClr>
                </a:solidFill>
                <a:latin typeface="Calibri" panose="020F0502020204030204" pitchFamily="34" charset="0"/>
                <a:cs typeface="Calibri" panose="020F0502020204030204" pitchFamily="34" charset="0"/>
              </a:rPr>
              <a:t>”</a:t>
            </a:r>
          </a:p>
          <a:p>
            <a:pPr algn="ctr">
              <a:lnSpc>
                <a:spcPct val="150000"/>
              </a:lnSpc>
              <a:buFontTx/>
              <a:buNone/>
              <a:defRPr/>
            </a:pPr>
            <a:endParaRPr lang="en-US" altLang="en-US" sz="2400" b="1" dirty="0">
              <a:solidFill>
                <a:schemeClr val="tx1">
                  <a:lumMod val="95000"/>
                  <a:lumOff val="5000"/>
                </a:schemeClr>
              </a:solidFill>
              <a:latin typeface="Calibri" panose="020F0502020204030204" pitchFamily="34" charset="0"/>
              <a:cs typeface="Calibri" panose="020F0502020204030204" pitchFamily="34" charset="0"/>
            </a:endParaRPr>
          </a:p>
          <a:p>
            <a:pPr algn="r">
              <a:spcBef>
                <a:spcPts val="0"/>
              </a:spcBef>
              <a:buFontTx/>
              <a:buNone/>
              <a:defRPr/>
            </a:pPr>
            <a:br>
              <a:rPr lang="en-US" altLang="en-US" sz="2400" dirty="0">
                <a:solidFill>
                  <a:schemeClr val="tx1">
                    <a:lumMod val="95000"/>
                    <a:lumOff val="5000"/>
                  </a:schemeClr>
                </a:solidFill>
                <a:latin typeface="Calibri" panose="020F0502020204030204" pitchFamily="34" charset="0"/>
              </a:rPr>
            </a:br>
            <a:r>
              <a:rPr lang="en-US" altLang="en-US" sz="2000" dirty="0">
                <a:latin typeface="Calibri" panose="020F0502020204030204" pitchFamily="34" charset="0"/>
                <a:cs typeface="Calibri" panose="020F0502020204030204" pitchFamily="34" charset="0"/>
              </a:rPr>
              <a:t>Elementary and Middle Schools </a:t>
            </a:r>
            <a:br>
              <a:rPr lang="en-US" altLang="en-US" sz="2000" dirty="0">
                <a:latin typeface="Calibri" panose="020F0502020204030204" pitchFamily="34" charset="0"/>
                <a:cs typeface="Calibri" panose="020F0502020204030204" pitchFamily="34" charset="0"/>
              </a:rPr>
            </a:br>
            <a:r>
              <a:rPr lang="en-US" altLang="en-US" sz="2000" dirty="0">
                <a:latin typeface="Calibri" panose="020F0502020204030204" pitchFamily="34" charset="0"/>
                <a:cs typeface="Calibri" panose="020F0502020204030204" pitchFamily="34" charset="0"/>
              </a:rPr>
              <a:t>Technical Assistance Center (EMSTAC) </a:t>
            </a:r>
            <a:r>
              <a:rPr lang="en-US" altLang="en-US" sz="2000" b="1" baseline="30000" dirty="0">
                <a:latin typeface="Calibri" panose="020F0502020204030204" pitchFamily="34" charset="0"/>
                <a:cs typeface="Calibri" panose="020F0502020204030204" pitchFamily="34" charset="0"/>
              </a:rPr>
              <a:t>7</a:t>
            </a:r>
            <a:r>
              <a:rPr lang="en-US" altLang="en-US" sz="2000" dirty="0">
                <a:latin typeface="Calibri" panose="020F0502020204030204" pitchFamily="34" charset="0"/>
                <a:cs typeface="Calibri" panose="020F0502020204030204" pitchFamily="34" charset="0"/>
              </a:rPr>
              <a:t> </a:t>
            </a:r>
            <a:endParaRPr lang="en-US" altLang="en-US" sz="20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8195" name="Line 3">
            <a:extLst>
              <a:ext uri="{FF2B5EF4-FFF2-40B4-BE49-F238E27FC236}">
                <a16:creationId xmlns:a16="http://schemas.microsoft.com/office/drawing/2014/main" id="{7F8BE647-D966-411C-8A96-12BB4C0F0146}"/>
              </a:ext>
              <a:ext uri="{C183D7F6-B498-43B3-948B-1728B52AA6E4}">
                <adec:decorative xmlns:adec="http://schemas.microsoft.com/office/drawing/2017/decorative" val="1"/>
              </a:ext>
            </a:extLst>
          </p:cNvPr>
          <p:cNvSpPr>
            <a:spLocks noChangeShapeType="1"/>
          </p:cNvSpPr>
          <p:nvPr/>
        </p:nvSpPr>
        <p:spPr bwMode="auto">
          <a:xfrm>
            <a:off x="1066800" y="4419600"/>
            <a:ext cx="7391400" cy="0"/>
          </a:xfrm>
          <a:prstGeom prst="line">
            <a:avLst/>
          </a:prstGeom>
          <a:noFill/>
          <a:ln w="28575" cmpd="thinThick">
            <a:solidFill>
              <a:schemeClr val="bg1">
                <a:lumMod val="50000"/>
              </a:schemeClr>
            </a:solidFill>
            <a:round/>
            <a:headEnd/>
            <a:tailEnd/>
          </a:ln>
          <a:effectLst/>
        </p:spPr>
        <p:txBody>
          <a:bodyPr wrap="none" anchor="ctr"/>
          <a:lstStyle/>
          <a:p>
            <a:pPr>
              <a:defRPr/>
            </a:pPr>
            <a:endParaRPr lang="en-US" dirty="0">
              <a:latin typeface="Calibri" panose="020F0502020204030204" pitchFamily="34" charset="0"/>
            </a:endParaRPr>
          </a:p>
        </p:txBody>
      </p:sp>
      <p:sp>
        <p:nvSpPr>
          <p:cNvPr id="6" name="Wave 5">
            <a:extLst>
              <a:ext uri="{FF2B5EF4-FFF2-40B4-BE49-F238E27FC236}">
                <a16:creationId xmlns:a16="http://schemas.microsoft.com/office/drawing/2014/main" id="{371FFBFA-78FA-4851-9DCC-22FCB5665DE6}"/>
              </a:ext>
              <a:ext uri="{C183D7F6-B498-43B3-948B-1728B52AA6E4}">
                <adec:decorative xmlns:adec="http://schemas.microsoft.com/office/drawing/2017/decorative" val="1"/>
              </a:ext>
            </a:extLst>
          </p:cNvPr>
          <p:cNvSpPr/>
          <p:nvPr/>
        </p:nvSpPr>
        <p:spPr>
          <a:xfrm rot="16200000">
            <a:off x="-3394075" y="3321050"/>
            <a:ext cx="6858000" cy="2159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8016</TotalTime>
  <Words>4923</Words>
  <Application>Microsoft Office PowerPoint</Application>
  <PresentationFormat>On-screen Show (4:3)</PresentationFormat>
  <Paragraphs>321</Paragraphs>
  <Slides>26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Symbol</vt:lpstr>
      <vt:lpstr>Wingdings</vt:lpstr>
      <vt:lpstr>French Script MT</vt:lpstr>
      <vt:lpstr>Times New Roman</vt:lpstr>
      <vt:lpstr>Arial</vt:lpstr>
      <vt:lpstr>Courier New</vt:lpstr>
      <vt:lpstr>Trebuchet MS</vt:lpstr>
      <vt:lpstr>Calibri</vt:lpstr>
      <vt:lpstr>Candara</vt:lpstr>
      <vt:lpstr>Default Design</vt:lpstr>
      <vt:lpstr>Disproportionality</vt:lpstr>
      <vt:lpstr>This training session focuses on...</vt:lpstr>
      <vt:lpstr>What is Disproportionality?</vt:lpstr>
      <vt:lpstr>What is Disproportionality? (continued)</vt:lpstr>
      <vt:lpstr>Examples of Disproportionality</vt:lpstr>
      <vt:lpstr>Examples of Disproportionality (continued)</vt:lpstr>
      <vt:lpstr>More Examples of Disproportionality</vt:lpstr>
      <vt:lpstr>What, Me Worry?</vt:lpstr>
      <vt:lpstr>Consider…</vt:lpstr>
      <vt:lpstr>In-School Concerns</vt:lpstr>
      <vt:lpstr>Being Suspended or Expelled from School </vt:lpstr>
      <vt:lpstr>Lifelong Consequences</vt:lpstr>
      <vt:lpstr>Post-School Consequences</vt:lpstr>
      <vt:lpstr>Why?</vt:lpstr>
      <vt:lpstr>December 2016</vt:lpstr>
      <vt:lpstr>What States Must Do</vt:lpstr>
      <vt:lpstr> IDEA requires states to annually collect and examine data to determine whether significant disproportionality based on race or ethnicity is occurring in the state  and its LEAs in: </vt:lpstr>
      <vt:lpstr> To identify LEAs with significant disproportionality, states must look at data specific to these “racial and ethnic groups”</vt:lpstr>
      <vt:lpstr>“Identification of Children with Disabilities”</vt:lpstr>
      <vt:lpstr>“Placement” of Children with Disabilities</vt:lpstr>
      <vt:lpstr>“Placement” of Children with Disabilities (continued)</vt:lpstr>
      <vt:lpstr>How is “Significant Disproportionality” Determined?</vt:lpstr>
      <vt:lpstr>Defining “Significant Disproportionality”</vt:lpstr>
      <vt:lpstr>Stakeholder Involvement Required!</vt:lpstr>
      <vt:lpstr>Wrapping All This Up</vt:lpstr>
      <vt:lpstr>Thank you very much for joining us today!</vt:lpstr>
    </vt:vector>
  </TitlesOfParts>
  <Company>AED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Disproportionality in Special Education (slideshow 1)</dc:title>
  <dc:creator>Lisa Kupper</dc:creator>
  <cp:lastModifiedBy>Lisa Kupper</cp:lastModifiedBy>
  <cp:revision>496</cp:revision>
  <dcterms:created xsi:type="dcterms:W3CDTF">2007-01-24T23:11:19Z</dcterms:created>
  <dcterms:modified xsi:type="dcterms:W3CDTF">2020-11-17T20:10:27Z</dcterms:modified>
</cp:coreProperties>
</file>