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1" r:id="rId2"/>
    <p:sldId id="29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88" autoAdjust="0"/>
  </p:normalViewPr>
  <p:slideViewPr>
    <p:cSldViewPr>
      <p:cViewPr varScale="1">
        <p:scale>
          <a:sx n="99" d="100"/>
          <a:sy n="99" d="100"/>
        </p:scale>
        <p:origin x="18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Kupper" userId="801c42b9-06a8-4f10-b067-43a9a345888a" providerId="ADAL" clId="{BE70A60C-B62D-47CE-8A40-55D2E6359116}"/>
    <pc:docChg chg="delSld">
      <pc:chgData name="Lisa Kupper" userId="801c42b9-06a8-4f10-b067-43a9a345888a" providerId="ADAL" clId="{BE70A60C-B62D-47CE-8A40-55D2E6359116}" dt="2020-09-05T18:58:57.186" v="31" actId="2696"/>
      <pc:docMkLst>
        <pc:docMk/>
      </pc:docMkLst>
      <pc:sldChg chg="del">
        <pc:chgData name="Lisa Kupper" userId="801c42b9-06a8-4f10-b067-43a9a345888a" providerId="ADAL" clId="{BE70A60C-B62D-47CE-8A40-55D2E6359116}" dt="2020-09-05T18:45:08.279" v="0" actId="2696"/>
        <pc:sldMkLst>
          <pc:docMk/>
          <pc:sldMk cId="2394459071" sldId="256"/>
        </pc:sldMkLst>
      </pc:sldChg>
      <pc:sldChg chg="del">
        <pc:chgData name="Lisa Kupper" userId="801c42b9-06a8-4f10-b067-43a9a345888a" providerId="ADAL" clId="{BE70A60C-B62D-47CE-8A40-55D2E6359116}" dt="2020-09-05T18:45:08.293" v="3" actId="2696"/>
        <pc:sldMkLst>
          <pc:docMk/>
          <pc:sldMk cId="987114849" sldId="262"/>
        </pc:sldMkLst>
      </pc:sldChg>
      <pc:sldChg chg="del">
        <pc:chgData name="Lisa Kupper" userId="801c42b9-06a8-4f10-b067-43a9a345888a" providerId="ADAL" clId="{BE70A60C-B62D-47CE-8A40-55D2E6359116}" dt="2020-09-05T18:45:08.283" v="1" actId="2696"/>
        <pc:sldMkLst>
          <pc:docMk/>
          <pc:sldMk cId="3826846579" sldId="267"/>
        </pc:sldMkLst>
      </pc:sldChg>
      <pc:sldChg chg="del">
        <pc:chgData name="Lisa Kupper" userId="801c42b9-06a8-4f10-b067-43a9a345888a" providerId="ADAL" clId="{BE70A60C-B62D-47CE-8A40-55D2E6359116}" dt="2020-09-05T18:45:08.286" v="2" actId="2696"/>
        <pc:sldMkLst>
          <pc:docMk/>
          <pc:sldMk cId="3153050570" sldId="269"/>
        </pc:sldMkLst>
      </pc:sldChg>
      <pc:sldChg chg="del">
        <pc:chgData name="Lisa Kupper" userId="801c42b9-06a8-4f10-b067-43a9a345888a" providerId="ADAL" clId="{BE70A60C-B62D-47CE-8A40-55D2E6359116}" dt="2020-09-05T18:45:08.298" v="4" actId="2696"/>
        <pc:sldMkLst>
          <pc:docMk/>
          <pc:sldMk cId="2737994768" sldId="272"/>
        </pc:sldMkLst>
      </pc:sldChg>
      <pc:sldChg chg="del">
        <pc:chgData name="Lisa Kupper" userId="801c42b9-06a8-4f10-b067-43a9a345888a" providerId="ADAL" clId="{BE70A60C-B62D-47CE-8A40-55D2E6359116}" dt="2020-09-05T18:58:57.186" v="31" actId="2696"/>
        <pc:sldMkLst>
          <pc:docMk/>
          <pc:sldMk cId="1986975857" sldId="279"/>
        </pc:sldMkLst>
      </pc:sldChg>
      <pc:sldChg chg="del">
        <pc:chgData name="Lisa Kupper" userId="801c42b9-06a8-4f10-b067-43a9a345888a" providerId="ADAL" clId="{BE70A60C-B62D-47CE-8A40-55D2E6359116}" dt="2020-09-05T18:45:08.302" v="5" actId="2696"/>
        <pc:sldMkLst>
          <pc:docMk/>
          <pc:sldMk cId="1481977823" sldId="280"/>
        </pc:sldMkLst>
      </pc:sldChg>
      <pc:sldChg chg="del">
        <pc:chgData name="Lisa Kupper" userId="801c42b9-06a8-4f10-b067-43a9a345888a" providerId="ADAL" clId="{BE70A60C-B62D-47CE-8A40-55D2E6359116}" dt="2020-09-05T18:45:08.309" v="6" actId="2696"/>
        <pc:sldMkLst>
          <pc:docMk/>
          <pc:sldMk cId="2483657983" sldId="281"/>
        </pc:sldMkLst>
      </pc:sldChg>
      <pc:sldChg chg="del">
        <pc:chgData name="Lisa Kupper" userId="801c42b9-06a8-4f10-b067-43a9a345888a" providerId="ADAL" clId="{BE70A60C-B62D-47CE-8A40-55D2E6359116}" dt="2020-09-05T18:45:08.317" v="8" actId="2696"/>
        <pc:sldMkLst>
          <pc:docMk/>
          <pc:sldMk cId="730303057" sldId="282"/>
        </pc:sldMkLst>
      </pc:sldChg>
      <pc:sldChg chg="del">
        <pc:chgData name="Lisa Kupper" userId="801c42b9-06a8-4f10-b067-43a9a345888a" providerId="ADAL" clId="{BE70A60C-B62D-47CE-8A40-55D2E6359116}" dt="2020-09-05T18:45:08.313" v="7" actId="2696"/>
        <pc:sldMkLst>
          <pc:docMk/>
          <pc:sldMk cId="477452039" sldId="283"/>
        </pc:sldMkLst>
      </pc:sldChg>
      <pc:sldChg chg="del">
        <pc:chgData name="Lisa Kupper" userId="801c42b9-06a8-4f10-b067-43a9a345888a" providerId="ADAL" clId="{BE70A60C-B62D-47CE-8A40-55D2E6359116}" dt="2020-09-05T18:45:08.347" v="16" actId="2696"/>
        <pc:sldMkLst>
          <pc:docMk/>
          <pc:sldMk cId="2102714658" sldId="285"/>
        </pc:sldMkLst>
      </pc:sldChg>
      <pc:sldChg chg="del">
        <pc:chgData name="Lisa Kupper" userId="801c42b9-06a8-4f10-b067-43a9a345888a" providerId="ADAL" clId="{BE70A60C-B62D-47CE-8A40-55D2E6359116}" dt="2020-09-05T18:45:08.350" v="17" actId="2696"/>
        <pc:sldMkLst>
          <pc:docMk/>
          <pc:sldMk cId="1323104204" sldId="287"/>
        </pc:sldMkLst>
      </pc:sldChg>
      <pc:sldChg chg="del">
        <pc:chgData name="Lisa Kupper" userId="801c42b9-06a8-4f10-b067-43a9a345888a" providerId="ADAL" clId="{BE70A60C-B62D-47CE-8A40-55D2E6359116}" dt="2020-09-05T18:45:21.950" v="19" actId="2696"/>
        <pc:sldMkLst>
          <pc:docMk/>
          <pc:sldMk cId="1932346460" sldId="294"/>
        </pc:sldMkLst>
      </pc:sldChg>
      <pc:sldChg chg="del">
        <pc:chgData name="Lisa Kupper" userId="801c42b9-06a8-4f10-b067-43a9a345888a" providerId="ADAL" clId="{BE70A60C-B62D-47CE-8A40-55D2E6359116}" dt="2020-09-05T18:45:21.953" v="20" actId="2696"/>
        <pc:sldMkLst>
          <pc:docMk/>
          <pc:sldMk cId="3591402796" sldId="295"/>
        </pc:sldMkLst>
      </pc:sldChg>
      <pc:sldChg chg="del">
        <pc:chgData name="Lisa Kupper" userId="801c42b9-06a8-4f10-b067-43a9a345888a" providerId="ADAL" clId="{BE70A60C-B62D-47CE-8A40-55D2E6359116}" dt="2020-09-05T18:45:21.955" v="21" actId="2696"/>
        <pc:sldMkLst>
          <pc:docMk/>
          <pc:sldMk cId="1755575283" sldId="296"/>
        </pc:sldMkLst>
      </pc:sldChg>
      <pc:sldChg chg="del">
        <pc:chgData name="Lisa Kupper" userId="801c42b9-06a8-4f10-b067-43a9a345888a" providerId="ADAL" clId="{BE70A60C-B62D-47CE-8A40-55D2E6359116}" dt="2020-09-05T18:45:21.971" v="29" actId="2696"/>
        <pc:sldMkLst>
          <pc:docMk/>
          <pc:sldMk cId="1593963101" sldId="297"/>
        </pc:sldMkLst>
      </pc:sldChg>
      <pc:sldChg chg="del">
        <pc:chgData name="Lisa Kupper" userId="801c42b9-06a8-4f10-b067-43a9a345888a" providerId="ADAL" clId="{BE70A60C-B62D-47CE-8A40-55D2E6359116}" dt="2020-09-05T18:45:21.972" v="30" actId="2696"/>
        <pc:sldMkLst>
          <pc:docMk/>
          <pc:sldMk cId="2587056646" sldId="298"/>
        </pc:sldMkLst>
      </pc:sldChg>
      <pc:sldChg chg="del">
        <pc:chgData name="Lisa Kupper" userId="801c42b9-06a8-4f10-b067-43a9a345888a" providerId="ADAL" clId="{BE70A60C-B62D-47CE-8A40-55D2E6359116}" dt="2020-09-05T18:45:21.958" v="23" actId="2696"/>
        <pc:sldMkLst>
          <pc:docMk/>
          <pc:sldMk cId="3357614711" sldId="300"/>
        </pc:sldMkLst>
      </pc:sldChg>
      <pc:sldChg chg="del">
        <pc:chgData name="Lisa Kupper" userId="801c42b9-06a8-4f10-b067-43a9a345888a" providerId="ADAL" clId="{BE70A60C-B62D-47CE-8A40-55D2E6359116}" dt="2020-09-05T18:45:21.966" v="26" actId="2696"/>
        <pc:sldMkLst>
          <pc:docMk/>
          <pc:sldMk cId="3859695370" sldId="301"/>
        </pc:sldMkLst>
      </pc:sldChg>
      <pc:sldChg chg="del">
        <pc:chgData name="Lisa Kupper" userId="801c42b9-06a8-4f10-b067-43a9a345888a" providerId="ADAL" clId="{BE70A60C-B62D-47CE-8A40-55D2E6359116}" dt="2020-09-05T18:45:21.967" v="27" actId="2696"/>
        <pc:sldMkLst>
          <pc:docMk/>
          <pc:sldMk cId="2553791417" sldId="302"/>
        </pc:sldMkLst>
      </pc:sldChg>
      <pc:sldChg chg="del">
        <pc:chgData name="Lisa Kupper" userId="801c42b9-06a8-4f10-b067-43a9a345888a" providerId="ADAL" clId="{BE70A60C-B62D-47CE-8A40-55D2E6359116}" dt="2020-09-05T18:45:21.961" v="24" actId="2696"/>
        <pc:sldMkLst>
          <pc:docMk/>
          <pc:sldMk cId="2365259042" sldId="303"/>
        </pc:sldMkLst>
      </pc:sldChg>
      <pc:sldChg chg="del">
        <pc:chgData name="Lisa Kupper" userId="801c42b9-06a8-4f10-b067-43a9a345888a" providerId="ADAL" clId="{BE70A60C-B62D-47CE-8A40-55D2E6359116}" dt="2020-09-05T18:45:21.964" v="25" actId="2696"/>
        <pc:sldMkLst>
          <pc:docMk/>
          <pc:sldMk cId="3572510016" sldId="304"/>
        </pc:sldMkLst>
      </pc:sldChg>
      <pc:sldChg chg="del">
        <pc:chgData name="Lisa Kupper" userId="801c42b9-06a8-4f10-b067-43a9a345888a" providerId="ADAL" clId="{BE70A60C-B62D-47CE-8A40-55D2E6359116}" dt="2020-09-05T18:45:21.969" v="28" actId="2696"/>
        <pc:sldMkLst>
          <pc:docMk/>
          <pc:sldMk cId="718297314" sldId="305"/>
        </pc:sldMkLst>
      </pc:sldChg>
      <pc:sldChg chg="del">
        <pc:chgData name="Lisa Kupper" userId="801c42b9-06a8-4f10-b067-43a9a345888a" providerId="ADAL" clId="{BE70A60C-B62D-47CE-8A40-55D2E6359116}" dt="2020-09-05T18:45:21.957" v="22" actId="2696"/>
        <pc:sldMkLst>
          <pc:docMk/>
          <pc:sldMk cId="4091982785" sldId="311"/>
        </pc:sldMkLst>
      </pc:sldChg>
      <pc:sldChg chg="del">
        <pc:chgData name="Lisa Kupper" userId="801c42b9-06a8-4f10-b067-43a9a345888a" providerId="ADAL" clId="{BE70A60C-B62D-47CE-8A40-55D2E6359116}" dt="2020-09-05T18:45:08.342" v="14" actId="2696"/>
        <pc:sldMkLst>
          <pc:docMk/>
          <pc:sldMk cId="332247014" sldId="314"/>
        </pc:sldMkLst>
      </pc:sldChg>
      <pc:sldChg chg="del">
        <pc:chgData name="Lisa Kupper" userId="801c42b9-06a8-4f10-b067-43a9a345888a" providerId="ADAL" clId="{BE70A60C-B62D-47CE-8A40-55D2E6359116}" dt="2020-09-05T18:45:08.326" v="9" actId="2696"/>
        <pc:sldMkLst>
          <pc:docMk/>
          <pc:sldMk cId="225321595" sldId="315"/>
        </pc:sldMkLst>
      </pc:sldChg>
      <pc:sldChg chg="del">
        <pc:chgData name="Lisa Kupper" userId="801c42b9-06a8-4f10-b067-43a9a345888a" providerId="ADAL" clId="{BE70A60C-B62D-47CE-8A40-55D2E6359116}" dt="2020-09-05T18:45:08.331" v="10" actId="2696"/>
        <pc:sldMkLst>
          <pc:docMk/>
          <pc:sldMk cId="2360056087" sldId="317"/>
        </pc:sldMkLst>
      </pc:sldChg>
      <pc:sldChg chg="del">
        <pc:chgData name="Lisa Kupper" userId="801c42b9-06a8-4f10-b067-43a9a345888a" providerId="ADAL" clId="{BE70A60C-B62D-47CE-8A40-55D2E6359116}" dt="2020-09-05T18:45:08.334" v="11" actId="2696"/>
        <pc:sldMkLst>
          <pc:docMk/>
          <pc:sldMk cId="2010892155" sldId="318"/>
        </pc:sldMkLst>
      </pc:sldChg>
      <pc:sldChg chg="del">
        <pc:chgData name="Lisa Kupper" userId="801c42b9-06a8-4f10-b067-43a9a345888a" providerId="ADAL" clId="{BE70A60C-B62D-47CE-8A40-55D2E6359116}" dt="2020-09-05T18:45:08.336" v="12" actId="2696"/>
        <pc:sldMkLst>
          <pc:docMk/>
          <pc:sldMk cId="3554713476" sldId="319"/>
        </pc:sldMkLst>
      </pc:sldChg>
      <pc:sldChg chg="del">
        <pc:chgData name="Lisa Kupper" userId="801c42b9-06a8-4f10-b067-43a9a345888a" providerId="ADAL" clId="{BE70A60C-B62D-47CE-8A40-55D2E6359116}" dt="2020-09-05T18:45:08.344" v="15" actId="2696"/>
        <pc:sldMkLst>
          <pc:docMk/>
          <pc:sldMk cId="3881182525" sldId="320"/>
        </pc:sldMkLst>
      </pc:sldChg>
      <pc:sldChg chg="del">
        <pc:chgData name="Lisa Kupper" userId="801c42b9-06a8-4f10-b067-43a9a345888a" providerId="ADAL" clId="{BE70A60C-B62D-47CE-8A40-55D2E6359116}" dt="2020-09-05T18:45:08.339" v="13" actId="2696"/>
        <pc:sldMkLst>
          <pc:docMk/>
          <pc:sldMk cId="921714475" sldId="321"/>
        </pc:sldMkLst>
      </pc:sldChg>
      <pc:sldChg chg="del">
        <pc:chgData name="Lisa Kupper" userId="801c42b9-06a8-4f10-b067-43a9a345888a" providerId="ADAL" clId="{BE70A60C-B62D-47CE-8A40-55D2E6359116}" dt="2020-09-05T18:45:08.352" v="18" actId="2696"/>
        <pc:sldMkLst>
          <pc:docMk/>
          <pc:sldMk cId="1527256326" sldId="322"/>
        </pc:sldMkLst>
      </pc:sldChg>
    </pc:docChg>
  </pc:docChgLst>
  <pc:docChgLst>
    <pc:chgData name="Lisa Kupper" userId="801c42b9-06a8-4f10-b067-43a9a345888a" providerId="ADAL" clId="{536BEA8F-AC6A-4E4B-A4B1-2B12CC1A7CA6}"/>
    <pc:docChg chg="delSld">
      <pc:chgData name="Lisa Kupper" userId="801c42b9-06a8-4f10-b067-43a9a345888a" providerId="ADAL" clId="{536BEA8F-AC6A-4E4B-A4B1-2B12CC1A7CA6}" dt="2020-09-05T21:16:54.456" v="0" actId="2696"/>
      <pc:docMkLst>
        <pc:docMk/>
      </pc:docMkLst>
      <pc:sldChg chg="del">
        <pc:chgData name="Lisa Kupper" userId="801c42b9-06a8-4f10-b067-43a9a345888a" providerId="ADAL" clId="{536BEA8F-AC6A-4E4B-A4B1-2B12CC1A7CA6}" dt="2020-09-05T21:16:54.456" v="0" actId="2696"/>
        <pc:sldMkLst>
          <pc:docMk/>
          <pc:sldMk cId="4055760094" sldId="31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0780D-5073-6846-AE7E-5663E599FF45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4F69A-555D-E34F-A875-A26BB5AE32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392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0D409-AFD5-6445-80E8-2BCCC219AC32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3799F-FF1C-954B-91EC-0FB8F0C30E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3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This is an optional activity if there is time. It focuses on the debate about whether sovereignty is a right or a privilege. As a right,</a:t>
            </a:r>
            <a:r>
              <a:rPr lang="en-US" b="0" baseline="0" dirty="0"/>
              <a:t> sovereignty is extremely complex. This activity attempts to suggest some of the levels of complexity, and involve participants in thought-provoking discussion. See </a:t>
            </a:r>
            <a:r>
              <a:rPr lang="en-US" b="0" i="1" baseline="0" dirty="0"/>
              <a:t>Guide Sheet for Trainers:</a:t>
            </a:r>
            <a:r>
              <a:rPr lang="en-US" b="0" baseline="0" dirty="0"/>
              <a:t> </a:t>
            </a:r>
            <a:r>
              <a:rPr lang="en-US" b="0" i="1" baseline="0" dirty="0"/>
              <a:t>Right or Privilege</a:t>
            </a:r>
            <a:r>
              <a:rPr lang="en-US" b="0" baseline="0" dirty="0"/>
              <a:t> for directions.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/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1. Conforming with or conformable to law, justice, or morality. 2. Being in accord with fact, reason, or truth.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Privilege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a. A special advantage, immunity, permission, right, or benefit granted to or enjoyed by an individual, class, or caste. b. Such a right or advantage held because of one’s status or rank, and exercised to the detriment or exclusion of others.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Directions: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I will be reading a series of statements.  Based on your understanding of the above definitions, please walk to the side of the room labeled either Right or Privilege to the statement I read. 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participants have decided and walked, ask for individuals to share why they have positioned themselves where they have.  There will be multiple perspectives and consensus to the statements. 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 or Privilege Statements: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Getting an education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Getting a driver’s license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Eating candy in the classroom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Being able to study in a quiet place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Breathing clean air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Drinking healthy water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Life, Liberty and the Pursuit of Happiness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Expecting that a treaty or contract will be followed.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3799F-FF1C-954B-91EC-0FB8F0C30E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39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What-So</a:t>
            </a:r>
            <a:r>
              <a:rPr lang="en-US" b="1" baseline="0" dirty="0"/>
              <a:t> What-Now What: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What: Ask what just happened in this activity.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So What: Ask participants to discuss why this activity was done in the context of the Sovereignty discussion. Use talking points to help the debrief of the activity.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Now What: Ask participants to describe what new understanding can help them in dealing with tribes in the future.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3799F-FF1C-954B-91EC-0FB8F0C30E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68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15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9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546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5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69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1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79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7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3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97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alphaModFix amt="1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l="3000" t="3000" r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DA86D-6F9F-4904-BB93-87057C233D91}" type="datetimeFigureOut">
              <a:rPr lang="en-US" smtClean="0"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F95A7-A568-43D5-972B-1E3724C68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07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22960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961055"/>
            <a:ext cx="73152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50227"/>
            <a:ext cx="7726237" cy="8108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Activity: Right or Privilege?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95400" y="1066800"/>
            <a:ext cx="6629400" cy="2743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Group participants in the middle of the room.</a:t>
            </a:r>
          </a:p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On the right side of room post the word “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Right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.”</a:t>
            </a:r>
          </a:p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On the left side of the room post the word “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Privilege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.”</a:t>
            </a:r>
          </a:p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As statements are read, participants will walk either right or left.</a:t>
            </a:r>
          </a:p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Once in place, participants will discuss why they are standing where they are.</a:t>
            </a:r>
          </a:p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Participants will then return to the center of the room to await the next statement.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 rot="5400000">
            <a:off x="7938486" y="2604487"/>
            <a:ext cx="1600200" cy="810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Right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 rot="16200000">
            <a:off x="-362029" y="2604487"/>
            <a:ext cx="1600200" cy="810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Privilege</a:t>
            </a:r>
          </a:p>
        </p:txBody>
      </p:sp>
    </p:spTree>
    <p:extLst>
      <p:ext uri="{BB962C8B-B14F-4D97-AF65-F5344CB8AC3E}">
        <p14:creationId xmlns:p14="http://schemas.microsoft.com/office/powerpoint/2010/main" val="397835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22960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961055"/>
            <a:ext cx="73152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50227"/>
            <a:ext cx="7726237" cy="8108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Activity: Right or Privilege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57300" y="1295400"/>
            <a:ext cx="6629400" cy="2743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a distinction between personal rights, rights of groups, and rights of nations.</a:t>
            </a:r>
          </a:p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Rights issues are complex and are often taken to court.</a:t>
            </a:r>
          </a:p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Courts have tended to rule in favor of Tribal rights.</a:t>
            </a:r>
          </a:p>
          <a:p>
            <a:pPr>
              <a:lnSpc>
                <a:spcPct val="110000"/>
              </a:lnSpc>
              <a:spcBef>
                <a:spcPts val="1800"/>
              </a:spcBef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binding, legal agreements between Tribes and the Federal Government establish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</a:rPr>
              <a:t>why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there is a distinction between Indians and other racial/ethnic groups.</a:t>
            </a:r>
          </a:p>
        </p:txBody>
      </p:sp>
    </p:spTree>
    <p:extLst>
      <p:ext uri="{BB962C8B-B14F-4D97-AF65-F5344CB8AC3E}">
        <p14:creationId xmlns:p14="http://schemas.microsoft.com/office/powerpoint/2010/main" val="76644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18507</TotalTime>
  <Words>495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Activity: Right or Privilege?</vt:lpstr>
      <vt:lpstr>Activity: Right or Privilege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Barriers when working with Native American families</dc:title>
  <dc:creator>jwiley</dc:creator>
  <cp:lastModifiedBy>Lisa Kupper</cp:lastModifiedBy>
  <cp:revision>221</cp:revision>
  <cp:lastPrinted>2017-02-28T23:02:53Z</cp:lastPrinted>
  <dcterms:created xsi:type="dcterms:W3CDTF">2016-03-28T22:48:59Z</dcterms:created>
  <dcterms:modified xsi:type="dcterms:W3CDTF">2020-09-05T21:16:58Z</dcterms:modified>
</cp:coreProperties>
</file>