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92" r:id="rId3"/>
    <p:sldId id="263" r:id="rId4"/>
    <p:sldId id="267" r:id="rId5"/>
    <p:sldId id="294" r:id="rId6"/>
    <p:sldId id="295" r:id="rId7"/>
    <p:sldId id="29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596B9E-99C5-4AB4-ACC6-5CD158E65CED}" type="datetimeFigureOut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E23D27-FB6C-4120-9A6E-80B7F7597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3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62798B-A0BA-460B-9B3D-EC001FF4BABF}" type="datetimeFigureOut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9686D6-470B-454A-BBBC-3B50823D7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49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463431-42DA-4BC1-9842-8A9BE971119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528867-B93F-4640-BD0E-047E1B7BFF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4A1128-4933-455A-8E7B-1B84DADA27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2514601"/>
            <a:ext cx="7315200" cy="24130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1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2514601"/>
            <a:ext cx="238125" cy="24130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1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1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Act Early Ambassadors/Parent Centers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AB22-F439-4112-8A4B-A84188334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3D761-8C24-407F-BF92-C27FBE226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 rot="5400000">
            <a:off x="3630613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2F12-E5B8-446F-9D85-3740F777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0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Act Early Ambassadors/Parent Centers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DC3B-834A-497F-B46E-B8BA1852C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0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7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2072-8AED-4B90-A47B-5F5E3F0F9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77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2F5F-C9B6-4FD3-A77E-76273B5A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FF6D-DC89-46CE-9769-97F193FAF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5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Act Early Ambassadors/Parent Centers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1411B-7088-4AF8-B0BB-CCBF6AF11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	02/06/18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C2E7-197A-4484-BF61-0B89E52EC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3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3" y="3324227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A426-ACD5-491B-9A82-C9FA02D48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2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32311-6BCC-454F-833C-E1932AD42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39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2" y="6356351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1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1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F614D1-24F8-460B-B239-E2CD34BF5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1" r:id="rId2"/>
    <p:sldLayoutId id="2147483786" r:id="rId3"/>
    <p:sldLayoutId id="2147483782" r:id="rId4"/>
    <p:sldLayoutId id="2147483783" r:id="rId5"/>
    <p:sldLayoutId id="2147483787" r:id="rId6"/>
    <p:sldLayoutId id="2147483788" r:id="rId7"/>
    <p:sldLayoutId id="2147483789" r:id="rId8"/>
    <p:sldLayoutId id="2147483790" r:id="rId9"/>
    <p:sldLayoutId id="2147483784" r:id="rId10"/>
    <p:sldLayoutId id="214748379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3A7075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entcenterhub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carmen.sanchez@ed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1066800" y="2616200"/>
            <a:ext cx="7010400" cy="2133600"/>
          </a:xfrm>
        </p:spPr>
        <p:txBody>
          <a:bodyPr/>
          <a:lstStyle/>
          <a:p>
            <a:pPr eaLnBrk="1" hangingPunct="1"/>
            <a:r>
              <a:rPr lang="en-US" altLang="en-US" dirty="0"/>
              <a:t>Act Early Ambassadors and Parent Centers: Collaborating to Promote Developmental Health of </a:t>
            </a:r>
            <a:br>
              <a:rPr lang="en-US" altLang="en-US" dirty="0"/>
            </a:br>
            <a:r>
              <a:rPr lang="en-US" altLang="en-US" dirty="0"/>
              <a:t>Young Children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054600"/>
            <a:ext cx="6858000" cy="533400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/>
              <a:t>Carmen M. S</a:t>
            </a:r>
            <a:r>
              <a:rPr lang="es-ES_tradnl" sz="1400" dirty="0" err="1"/>
              <a:t>ánchez</a:t>
            </a:r>
            <a:endParaRPr lang="es-ES_tradnl" sz="1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1400" dirty="0"/>
              <a:t>February 6,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Families Navigate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300" dirty="0"/>
              <a:t>Individuals with Disabilities Education Act (IDEA)  provides discretionary funding to States, institutions of higher education, and non-profits to support the provision of early intervention and special education services.</a:t>
            </a:r>
          </a:p>
          <a:p>
            <a:pPr>
              <a:spcAft>
                <a:spcPts val="1200"/>
              </a:spcAft>
            </a:pPr>
            <a:r>
              <a:rPr lang="en-US" sz="2300" dirty="0"/>
              <a:t>IDEA funds a system of parent training and information centers and community parent resource centers (collectively “parent centers”) to help families navigate early intervention and special education systems.</a:t>
            </a:r>
          </a:p>
          <a:p>
            <a:pPr>
              <a:spcAft>
                <a:spcPts val="1200"/>
              </a:spcAft>
            </a:pPr>
            <a:r>
              <a:rPr lang="en-US" sz="2300" dirty="0"/>
              <a:t>IDEA also funds parent technical assistance centers (PTACs) to support parent centers in doing their job.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FDC3B-834A-497F-B46E-B8BA1852C66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 Early Ambassadors/Parent Centers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94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87745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dirty="0"/>
              <a:t>Parent Centers (PTIs, CPRCs)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en-US" sz="2400" b="1" dirty="0"/>
              <a:t>63 PTIs </a:t>
            </a:r>
            <a:r>
              <a:rPr lang="en-US" altLang="en-US" sz="2400" dirty="0"/>
              <a:t>serve states or areas within states, the District of Columbia, Puerto Rico, and the Virgin Islands (IDEA Sec. 671)</a:t>
            </a:r>
          </a:p>
          <a:p>
            <a:pPr eaLnBrk="1" hangingPunct="1"/>
            <a:r>
              <a:rPr lang="en-US" altLang="en-US" sz="2400" b="1" dirty="0"/>
              <a:t>23 CPRCs </a:t>
            </a:r>
            <a:r>
              <a:rPr lang="en-US" altLang="en-US" sz="2400" dirty="0"/>
              <a:t>serve targeted, underserved communities (IDEA Sec. 672)</a:t>
            </a:r>
          </a:p>
          <a:p>
            <a:pPr eaLnBrk="1" hangingPunct="1"/>
            <a:r>
              <a:rPr lang="en-US" altLang="en-US" sz="2400" dirty="0"/>
              <a:t>5-year competitive grants</a:t>
            </a:r>
          </a:p>
          <a:p>
            <a:pPr eaLnBrk="1" hangingPunct="1"/>
            <a:r>
              <a:rPr lang="en-US" altLang="en-US" sz="2400" dirty="0"/>
              <a:t>Organizations with PTI or CPRC grants must be parent-led nonprofits; majority of the board of directors must be parents of children with disabilities</a:t>
            </a:r>
          </a:p>
          <a:p>
            <a:pPr eaLnBrk="1" hangingPunct="1"/>
            <a:r>
              <a:rPr lang="en-US" altLang="en-US" sz="2400" dirty="0"/>
              <a:t>Most organizations that have PTI or CPRC grants also have other Federal, State, or local grants</a:t>
            </a:r>
          </a:p>
          <a:p>
            <a:pPr eaLnBrk="1" hangingPunct="1"/>
            <a:r>
              <a:rPr lang="en-US" altLang="en-US" sz="2400" dirty="0"/>
              <a:t>Parent centers are well connected to States and communities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7BCCFA-93B0-4B92-9324-65AE23272B4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 Early Ambassadors/Parent Centers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Parent Training and Information Centers &amp; Community Parent Resource Centers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37125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Provide training and assistance to help parents:</a:t>
            </a:r>
          </a:p>
          <a:p>
            <a:pPr marL="54864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/>
              <a:t>Understand their children’s disabilities and their educational needs</a:t>
            </a:r>
          </a:p>
          <a:p>
            <a:pPr marL="54864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/>
              <a:t>Understand their rights and responsibilities under IDEA</a:t>
            </a:r>
          </a:p>
          <a:p>
            <a:pPr marL="54864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/>
              <a:t>Communicate effectively and work collaboratively with educators and service providers</a:t>
            </a:r>
          </a:p>
          <a:p>
            <a:pPr marL="54864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/>
              <a:t>Participate in their children’s education and early intervention services</a:t>
            </a:r>
          </a:p>
          <a:p>
            <a:pPr marL="548640" lvl="1" indent="-274320" eaLnBrk="1" fontAlgn="auto" hangingPunct="1">
              <a:lnSpc>
                <a:spcPct val="12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2500" dirty="0"/>
              <a:t>Resolve disputes with schools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Variety of services including one-on-one assistance, workshops, publications, and Web sites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dirty="0"/>
              <a:t>Must serve families of children who are suspected as having a disability</a:t>
            </a:r>
          </a:p>
          <a:p>
            <a:pPr algn="r" eaLnBrk="1" hangingPunct="1">
              <a:buFont typeface="Wingdings 3" pitchFamily="18" charset="2"/>
              <a:buNone/>
              <a:defRPr/>
            </a:pPr>
            <a:r>
              <a:rPr lang="en-US" sz="1900" dirty="0"/>
              <a:t>(IDEA Sec. 671,  (b) 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8CEC2-B27B-425F-848E-EF11A0C928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 Early Ambassadors/Parent Centers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Technical Assistance 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Parent Technical Assistance Centers help parent centers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More effectively coordinate their parent training efforts;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Disseminate research and information; 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Reach underserved populations, including parents of low-income and limited English proficient children with disabilities;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Provide many other supports to better serve families </a:t>
            </a:r>
            <a:br>
              <a:rPr lang="en-US" dirty="0"/>
            </a:br>
            <a:r>
              <a:rPr lang="en-US" dirty="0"/>
              <a:t>	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OSEP currently funds 9 PTACs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Center for Parent Information and Resources (National)</a:t>
            </a:r>
          </a:p>
          <a:p>
            <a:pPr lvl="1">
              <a:spcBef>
                <a:spcPts val="0"/>
              </a:spcBef>
            </a:pPr>
            <a:r>
              <a:rPr lang="en-US" dirty="0"/>
              <a:t>6 Regional PTACs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Native American PTAC &amp; Military PTAC (National)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 Early Ambassadors/Parent Centers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FDC3B-834A-497F-B46E-B8BA1852C66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8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Center for Parent Information &amp;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 Early Ambassadors/Parent Centers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FDC3B-834A-497F-B46E-B8BA1852C6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50" y="1533339"/>
            <a:ext cx="8412497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2012" y="5500213"/>
            <a:ext cx="8412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www.parentcenterhub.org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154546" y="2066738"/>
            <a:ext cx="10668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687946" y="1228538"/>
            <a:ext cx="329381" cy="838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735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429000" y="1905000"/>
            <a:ext cx="5105400" cy="2514600"/>
          </a:xfrm>
        </p:spPr>
        <p:txBody>
          <a:bodyPr/>
          <a:lstStyle/>
          <a:p>
            <a:r>
              <a:rPr lang="en-US" sz="2400" dirty="0"/>
              <a:t>Carmen M. S</a:t>
            </a:r>
            <a:r>
              <a:rPr lang="es-ES_tradnl" sz="2400" dirty="0" err="1"/>
              <a:t>ánchez</a:t>
            </a:r>
            <a:br>
              <a:rPr lang="es-ES_tradnl" sz="2400" dirty="0"/>
            </a:br>
            <a:r>
              <a:rPr lang="es-ES_tradnl" sz="2400" dirty="0" err="1"/>
              <a:t>Education</a:t>
            </a:r>
            <a:r>
              <a:rPr lang="es-ES_tradnl" sz="2400" dirty="0"/>
              <a:t> </a:t>
            </a:r>
            <a:r>
              <a:rPr lang="es-ES_tradnl" sz="2400" dirty="0" err="1"/>
              <a:t>Program</a:t>
            </a:r>
            <a:r>
              <a:rPr lang="es-ES_tradnl" sz="2400" dirty="0"/>
              <a:t> </a:t>
            </a:r>
            <a:r>
              <a:rPr lang="es-ES_tradnl" sz="2400" dirty="0" err="1"/>
              <a:t>Specialist</a:t>
            </a:r>
            <a:br>
              <a:rPr lang="es-ES_tradnl" sz="2400" dirty="0"/>
            </a:br>
            <a:r>
              <a:rPr lang="en-US" sz="2400" dirty="0"/>
              <a:t>Office of Special Education Programs</a:t>
            </a:r>
            <a:br>
              <a:rPr lang="en-US" sz="2400" dirty="0"/>
            </a:br>
            <a:r>
              <a:rPr lang="en-US" sz="2400" dirty="0"/>
              <a:t>US Department of Education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carmen.sanchez@ed.gov</a:t>
            </a:r>
            <a:br>
              <a:rPr lang="en-US" sz="2400" dirty="0"/>
            </a:br>
            <a:r>
              <a:rPr lang="en-US" sz="2400" dirty="0"/>
              <a:t>202.245.6595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Act Early Ambassadors/Parent Centers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1411B-7088-4AF8-B0BB-CCBF6AF11B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19CF6D-C29E-4894-A6A8-2FFFD7F54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114" y="4489882"/>
            <a:ext cx="1095375" cy="10953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9171AC2-284C-4BD5-9140-5D3BD14218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114" y="4392323"/>
            <a:ext cx="1192934" cy="119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929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7419</TotalTime>
  <Words>421</Words>
  <Application>Microsoft Office PowerPoint</Application>
  <PresentationFormat>On-screen Show (4:3)</PresentationFormat>
  <Paragraphs>59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Act Early Ambassadors and Parent Centers: Collaborating to Promote Developmental Health of  Young Children</vt:lpstr>
      <vt:lpstr>Supporting Families Navigate Systems</vt:lpstr>
      <vt:lpstr>Parent Centers (PTIs, CPRCs)</vt:lpstr>
      <vt:lpstr>Parent Training and Information Centers &amp; Community Parent Resource Centers</vt:lpstr>
      <vt:lpstr>Parent Technical Assistance Centers</vt:lpstr>
      <vt:lpstr>Center for Parent Information &amp; Resources</vt:lpstr>
      <vt:lpstr>Thank You!</vt:lpstr>
    </vt:vector>
  </TitlesOfParts>
  <Company>U.S.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OSEP Parent Program  Planning Meeting</dc:title>
  <dc:creator>Carmen Sanchez</dc:creator>
  <cp:lastModifiedBy>Lisa Kupper</cp:lastModifiedBy>
  <cp:revision>94</cp:revision>
  <cp:lastPrinted>2015-07-08T13:56:37Z</cp:lastPrinted>
  <dcterms:created xsi:type="dcterms:W3CDTF">2009-11-25T16:05:22Z</dcterms:created>
  <dcterms:modified xsi:type="dcterms:W3CDTF">2018-02-02T22:02:38Z</dcterms:modified>
</cp:coreProperties>
</file>