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  <p:sldMasterId id="2147483688" r:id="rId3"/>
    <p:sldMasterId id="2147483701" r:id="rId4"/>
  </p:sldMasterIdLst>
  <p:sldIdLst>
    <p:sldId id="256" r:id="rId5"/>
    <p:sldId id="257" r:id="rId6"/>
    <p:sldId id="259" r:id="rId7"/>
    <p:sldId id="258" r:id="rId8"/>
    <p:sldId id="260" r:id="rId9"/>
    <p:sldId id="261" r:id="rId10"/>
    <p:sldId id="262" r:id="rId11"/>
    <p:sldId id="264" r:id="rId12"/>
    <p:sldId id="263" r:id="rId13"/>
    <p:sldId id="265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SEP Parent Center Webinar" id="{8D263245-EEFB-4402-9B33-E7B865BD826F}">
          <p14:sldIdLst>
            <p14:sldId id="256"/>
            <p14:sldId id="257"/>
            <p14:sldId id="259"/>
            <p14:sldId id="258"/>
            <p14:sldId id="260"/>
            <p14:sldId id="261"/>
            <p14:sldId id="262"/>
            <p14:sldId id="264"/>
            <p14:sldId id="263"/>
            <p14:sldId id="265"/>
            <p14:sldId id="266"/>
            <p14:sldId id="267"/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9" autoAdjust="0"/>
    <p:restoredTop sz="96201" autoAdjust="0"/>
  </p:normalViewPr>
  <p:slideViewPr>
    <p:cSldViewPr snapToGrid="0">
      <p:cViewPr varScale="1">
        <p:scale>
          <a:sx n="101" d="100"/>
          <a:sy n="101" d="100"/>
        </p:scale>
        <p:origin x="186" y="108"/>
      </p:cViewPr>
      <p:guideLst/>
    </p:cSldViewPr>
  </p:slideViewPr>
  <p:outlineViewPr>
    <p:cViewPr>
      <p:scale>
        <a:sx n="33" d="100"/>
        <a:sy n="33" d="100"/>
      </p:scale>
      <p:origin x="0" y="-83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https://usdedeop-my.sharepoint.com/personal/julianna_kim_ed_gov/Documents/Documents/Descriptive%20data%20analysis%20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https://usdedeop-my.sharepoint.com/personal/julianna_kim_ed_gov/Documents/Documents/Descriptive%20data%20analysis%20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https://usdedeop-my.sharepoint.com/personal/julianna_kim_ed_gov/Documents/Documents/Descriptive%20data%20analysis%20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https://usdedeop-my.sharepoint.com/personal/julianna_kim_ed_gov/Documents/Documents/Descriptive%20data%20analysis%20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\\BPVHXWVARC004\wdcrobfpr05_share\OSEP%20DEPARTMENT%20FOLDER\OSEP%20-%20COLLABORATION\Programs%20-%20Parent%20Centers\Performance%20Measures\2021%20Performance%20Measures%20Collection\Part%201%202019-2020%20Parent%20Center%20Data%20Collection%20with%20Charts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https://usdedeop-my.sharepoint.com/personal/julianna_kim_ed_gov/Documents/Documents/Descriptive%20data%20analysis%20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https://usdedeop-my.sharepoint.com/personal/julianna_kim_ed_gov/Documents/Documents/Descriptive%20data%20analysis%20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https://usdedeop-my.sharepoint.com/personal/julianna_kim_ed_gov/Documents/Documents/Part%201%202019-2020%20Parent%20Center%20Data%20Collection%20with%20Charts%20copy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https://usdedeop-my.sharepoint.com/personal/julianna_kim_ed_gov/Documents/Documents/Part%201%202019-2020%20Parent%20Center%20Data%20Collection%20with%20Charts%20copy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https://usdedeop-my.sharepoint.com/personal/julianna_kim_ed_gov/Documents/Documents/Descriptive%20data%20analysis%2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CPRC Training</a:t>
            </a:r>
            <a:r>
              <a:rPr lang="en-US" baseline="0"/>
              <a:t> 2019-2020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955-4F10-B27F-8F0F5A7F87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955-4F10-B27F-8F0F5A7F87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955-4F10-B27F-8F0F5A7F87B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(Complied!$G$1,Complied!$J$1,Complied!$M$1)</c:f>
              <c:strCache>
                <c:ptCount val="3"/>
                <c:pt idx="0">
                  <c:v>Total Parent Trainings</c:v>
                </c:pt>
                <c:pt idx="1">
                  <c:v>Total professionals trainings</c:v>
                </c:pt>
                <c:pt idx="2">
                  <c:v>Total students trainings</c:v>
                </c:pt>
              </c:strCache>
            </c:strRef>
          </c:cat>
          <c:val>
            <c:numRef>
              <c:f>(Complied!$G$12,Complied!$J$12,Complied!$M$12)</c:f>
              <c:numCache>
                <c:formatCode>General</c:formatCode>
                <c:ptCount val="3"/>
                <c:pt idx="0">
                  <c:v>21220</c:v>
                </c:pt>
                <c:pt idx="1">
                  <c:v>5252</c:v>
                </c:pt>
                <c:pt idx="2">
                  <c:v>3320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955-4F10-B27F-8F0F5A7F87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Meeting Types 2019-2020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F9F-44F6-AA1B-FD7350A4490A}"/>
              </c:ext>
            </c:extLst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F9F-44F6-AA1B-FD7350A4490A}"/>
              </c:ext>
            </c:extLst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F9F-44F6-AA1B-FD7350A4490A}"/>
              </c:ext>
            </c:extLst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F9F-44F6-AA1B-FD7350A4490A}"/>
              </c:ext>
            </c:extLst>
          </c:dPt>
          <c:dPt>
            <c:idx val="4"/>
            <c:bubble3D val="0"/>
            <c:spPr>
              <a:gradFill>
                <a:gsLst>
                  <a:gs pos="100000">
                    <a:schemeClr val="accent5">
                      <a:lumMod val="60000"/>
                      <a:lumOff val="40000"/>
                    </a:schemeClr>
                  </a:gs>
                  <a:gs pos="0">
                    <a:schemeClr val="accent5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F9F-44F6-AA1B-FD7350A4490A}"/>
              </c:ext>
            </c:extLst>
          </c:dPt>
          <c:dPt>
            <c:idx val="5"/>
            <c:bubble3D val="0"/>
            <c:spPr>
              <a:gradFill>
                <a:gsLst>
                  <a:gs pos="100000">
                    <a:schemeClr val="accent6">
                      <a:lumMod val="60000"/>
                      <a:lumOff val="40000"/>
                    </a:schemeClr>
                  </a:gs>
                  <a:gs pos="0">
                    <a:schemeClr val="accent6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F9F-44F6-AA1B-FD7350A4490A}"/>
              </c:ext>
            </c:extLst>
          </c:dPt>
          <c:dPt>
            <c:idx val="6"/>
            <c:bubble3D val="0"/>
            <c:spPr>
              <a:gradFill>
                <a:gsLst>
                  <a:gs pos="100000">
                    <a:schemeClr val="accent1">
                      <a:lumMod val="60000"/>
                      <a:lumMod val="60000"/>
                      <a:lumOff val="40000"/>
                    </a:schemeClr>
                  </a:gs>
                  <a:gs pos="0">
                    <a:schemeClr val="accent1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F9F-44F6-AA1B-FD7350A4490A}"/>
              </c:ext>
            </c:extLst>
          </c:dPt>
          <c:dPt>
            <c:idx val="7"/>
            <c:bubble3D val="0"/>
            <c:spPr>
              <a:gradFill>
                <a:gsLst>
                  <a:gs pos="100000">
                    <a:schemeClr val="accent2">
                      <a:lumMod val="60000"/>
                      <a:lumMod val="60000"/>
                      <a:lumOff val="40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F9F-44F6-AA1B-FD7350A4490A}"/>
              </c:ext>
            </c:extLst>
          </c:dPt>
          <c:dPt>
            <c:idx val="8"/>
            <c:bubble3D val="0"/>
            <c:spPr>
              <a:gradFill>
                <a:gsLst>
                  <a:gs pos="100000">
                    <a:schemeClr val="accent3">
                      <a:lumMod val="60000"/>
                      <a:lumMod val="60000"/>
                      <a:lumOff val="40000"/>
                    </a:schemeClr>
                  </a:gs>
                  <a:gs pos="0">
                    <a:schemeClr val="accent3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8F9F-44F6-AA1B-FD7350A4490A}"/>
              </c:ext>
            </c:extLst>
          </c:dPt>
          <c:dPt>
            <c:idx val="9"/>
            <c:bubble3D val="0"/>
            <c:spPr>
              <a:gradFill>
                <a:gsLst>
                  <a:gs pos="100000">
                    <a:schemeClr val="accent4">
                      <a:lumMod val="60000"/>
                      <a:lumMod val="60000"/>
                      <a:lumOff val="40000"/>
                    </a:schemeClr>
                  </a:gs>
                  <a:gs pos="0">
                    <a:schemeClr val="accent4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8F9F-44F6-AA1B-FD7350A4490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(Complied!$DB$1,Complied!$DC$1,Complied!$DD$1,Complied!$DE$1,Complied!$DF$1,Complied!$DG$1,Complied!$DH$1,Complied!$DI$1,Complied!$DJ$1,Complied!$DK$1)</c:f>
              <c:strCache>
                <c:ptCount val="10"/>
                <c:pt idx="0">
                  <c:v>IFSP/IEP/504 meetings attended</c:v>
                </c:pt>
                <c:pt idx="1">
                  <c:v>facilitated IEP meetings attended</c:v>
                </c:pt>
                <c:pt idx="2">
                  <c:v>due process hearings attended</c:v>
                </c:pt>
                <c:pt idx="3">
                  <c:v>manifestation determination hearings attended</c:v>
                </c:pt>
                <c:pt idx="4">
                  <c:v>mediations attended</c:v>
                </c:pt>
                <c:pt idx="5">
                  <c:v>suspension/expulsion hearings attended</c:v>
                </c:pt>
                <c:pt idx="6">
                  <c:v>Number of resolution sessions attended</c:v>
                </c:pt>
                <c:pt idx="7">
                  <c:v>meetings attended for local/community-level system</c:v>
                </c:pt>
                <c:pt idx="8">
                  <c:v>meetings attended for state-level systems</c:v>
                </c:pt>
                <c:pt idx="9">
                  <c:v>meetings attended national/federal-level systems</c:v>
                </c:pt>
              </c:strCache>
            </c:strRef>
          </c:cat>
          <c:val>
            <c:numRef>
              <c:f>(Complied!$DB$3,Complied!$DC$3,Complied!$DD$3,Complied!$DE$3,Complied!$DF$3,Complied!$DG$3,Complied!$DH$3,Complied!$DI$3,Complied!$DJ$3,Complied!$DK$3)</c:f>
              <c:numCache>
                <c:formatCode>_(* #,##0_);_(* \(#,##0\);_(* "-"??_);_(@_)</c:formatCode>
                <c:ptCount val="10"/>
                <c:pt idx="0">
                  <c:v>8186</c:v>
                </c:pt>
                <c:pt idx="1">
                  <c:v>688</c:v>
                </c:pt>
                <c:pt idx="2">
                  <c:v>59</c:v>
                </c:pt>
                <c:pt idx="3">
                  <c:v>252</c:v>
                </c:pt>
                <c:pt idx="4">
                  <c:v>192</c:v>
                </c:pt>
                <c:pt idx="5">
                  <c:v>154</c:v>
                </c:pt>
                <c:pt idx="6">
                  <c:v>134</c:v>
                </c:pt>
                <c:pt idx="7">
                  <c:v>6532</c:v>
                </c:pt>
                <c:pt idx="8">
                  <c:v>6343</c:v>
                </c:pt>
                <c:pt idx="9">
                  <c:v>2407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8F9F-44F6-AA1B-FD7350A449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PTI Training 2019-2020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0A3-41A1-842A-0041E5FFF9E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0A3-41A1-842A-0041E5FFF9E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0A3-41A1-842A-0041E5FFF9E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(Complied!$G$1,Complied!$J$1,Complied!$M$1)</c:f>
              <c:strCache>
                <c:ptCount val="3"/>
                <c:pt idx="0">
                  <c:v>Total Parent Trainings</c:v>
                </c:pt>
                <c:pt idx="1">
                  <c:v>Total professionals trainings</c:v>
                </c:pt>
                <c:pt idx="2">
                  <c:v>Total students trainings</c:v>
                </c:pt>
              </c:strCache>
            </c:strRef>
          </c:cat>
          <c:val>
            <c:numRef>
              <c:f>(Complied!$G$13,Complied!$J$13,Complied!$M$13)</c:f>
              <c:numCache>
                <c:formatCode>General</c:formatCode>
                <c:ptCount val="3"/>
                <c:pt idx="0">
                  <c:v>755745</c:v>
                </c:pt>
                <c:pt idx="1">
                  <c:v>419292</c:v>
                </c:pt>
                <c:pt idx="2">
                  <c:v>35714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0A3-41A1-842A-0041E5FFF9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National Data 2019-2020 Part B 3-21</a:t>
            </a:r>
          </a:p>
        </c:rich>
      </c:tx>
      <c:layout>
        <c:manualLayout>
          <c:xMode val="edge"/>
          <c:yMode val="edge"/>
          <c:x val="0.32812117235345584"/>
          <c:y val="1.59436451333635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F80-4B9C-AE2A-AA1C4379523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F80-4B9C-AE2A-AA1C4379523F}"/>
              </c:ext>
            </c:extLst>
          </c:dPt>
          <c:dPt>
            <c:idx val="2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F80-4B9C-AE2A-AA1C4379523F}"/>
              </c:ext>
            </c:extLst>
          </c:dPt>
          <c:dPt>
            <c:idx val="3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F80-4B9C-AE2A-AA1C4379523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F80-4B9C-AE2A-AA1C4379523F}"/>
              </c:ext>
            </c:extLst>
          </c:dPt>
          <c:dPt>
            <c:idx val="5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F80-4B9C-AE2A-AA1C4379523F}"/>
              </c:ext>
            </c:extLst>
          </c:dPt>
          <c:dPt>
            <c:idx val="6"/>
            <c:bubble3D val="0"/>
            <c:spPr>
              <a:solidFill>
                <a:srgbClr val="33996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F80-4B9C-AE2A-AA1C4379523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F80-4B9C-AE2A-AA1C4379523F}"/>
              </c:ext>
            </c:extLst>
          </c:dPt>
          <c:dPt>
            <c:idx val="8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F80-4B9C-AE2A-AA1C4379523F}"/>
              </c:ext>
            </c:extLst>
          </c:dPt>
          <c:dPt>
            <c:idx val="9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FF80-4B9C-AE2A-AA1C4379523F}"/>
              </c:ext>
            </c:extLst>
          </c:dPt>
          <c:dPt>
            <c:idx val="1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FF80-4B9C-AE2A-AA1C4379523F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FF80-4B9C-AE2A-AA1C4379523F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FF80-4B9C-AE2A-AA1C4379523F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88112B29-9256-4169-9241-78870A19281F}" type="CATEGORYNAME">
                      <a:rPr lang="en-US"/>
                      <a:pPr/>
                      <a:t>[CATEGORY NAME]</a:t>
                    </a:fld>
                    <a:r>
                      <a:rPr lang="en-US" baseline="0"/>
                      <a:t>, </a:t>
                    </a:r>
                    <a:fld id="{09B97609-FBEC-444F-AAF1-1EF7F492832F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F80-4B9C-AE2A-AA1C437952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(Sheet1!$C$5,Sheet1!$D$5,Sheet1!$E$5,Sheet1!$F$5,Sheet1!$G$5,Sheet1!$H$5,Sheet1!$I$5,Sheet1!$J$5,Sheet1!$K$5,Sheet1!$L$5,Sheet1!$M$5,Sheet1!$N$5,Sheet1!$O$5)</c:f>
              <c:strCache>
                <c:ptCount val="13"/>
                <c:pt idx="0">
                  <c:v>Autism</c:v>
                </c:pt>
                <c:pt idx="1">
                  <c:v>Deaf-blindness</c:v>
                </c:pt>
                <c:pt idx="2">
                  <c:v>Developmental delay3</c:v>
                </c:pt>
                <c:pt idx="3">
                  <c:v>Emotional disturbance</c:v>
                </c:pt>
                <c:pt idx="4">
                  <c:v>Hearing impairments</c:v>
                </c:pt>
                <c:pt idx="5">
                  <c:v>Intellectual disabilities</c:v>
                </c:pt>
                <c:pt idx="6">
                  <c:v>Multiple disabilities</c:v>
                </c:pt>
                <c:pt idx="7">
                  <c:v>Orthopedic impairments</c:v>
                </c:pt>
                <c:pt idx="8">
                  <c:v>Other health impairments</c:v>
                </c:pt>
                <c:pt idx="9">
                  <c:v>Specific learning disabilities</c:v>
                </c:pt>
                <c:pt idx="10">
                  <c:v>Speech or language impairments</c:v>
                </c:pt>
                <c:pt idx="11">
                  <c:v>Traumatic brain injury</c:v>
                </c:pt>
                <c:pt idx="12">
                  <c:v>Visual impairments</c:v>
                </c:pt>
              </c:strCache>
            </c:strRef>
          </c:cat>
          <c:val>
            <c:numRef>
              <c:f>(Sheet1!$C$8,Sheet1!$D$8,Sheet1!$E$8,Sheet1!$F$8,Sheet1!$G$8,Sheet1!$H$8,Sheet1!$I$8,Sheet1!$J$8,Sheet1!$K$8,Sheet1!$L$8,Sheet1!$M$8,Sheet1!$N$8,Sheet1!$O$8)</c:f>
              <c:numCache>
                <c:formatCode>General</c:formatCode>
                <c:ptCount val="13"/>
                <c:pt idx="0">
                  <c:v>798262</c:v>
                </c:pt>
                <c:pt idx="1">
                  <c:v>1721</c:v>
                </c:pt>
                <c:pt idx="2">
                  <c:v>498147</c:v>
                </c:pt>
                <c:pt idx="3">
                  <c:v>347160</c:v>
                </c:pt>
                <c:pt idx="4">
                  <c:v>71753</c:v>
                </c:pt>
                <c:pt idx="5">
                  <c:v>427255</c:v>
                </c:pt>
                <c:pt idx="6">
                  <c:v>133530</c:v>
                </c:pt>
                <c:pt idx="7">
                  <c:v>35305</c:v>
                </c:pt>
                <c:pt idx="8">
                  <c:v>1099239</c:v>
                </c:pt>
                <c:pt idx="9">
                  <c:v>2381411</c:v>
                </c:pt>
                <c:pt idx="10">
                  <c:v>1362510</c:v>
                </c:pt>
                <c:pt idx="11">
                  <c:v>26003</c:v>
                </c:pt>
                <c:pt idx="12">
                  <c:v>26411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FF80-4B9C-AE2A-AA1C437952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[Part 1 2019-2020 Parent Center Data Collection with Charts.xlsx]Individual Assist by Disability!PivotTable16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PTI &amp;</a:t>
            </a:r>
            <a:r>
              <a:rPr lang="en-US" b="1" baseline="0" dirty="0"/>
              <a:t> CPRC </a:t>
            </a:r>
            <a:r>
              <a:rPr lang="en-US" b="1" dirty="0"/>
              <a:t>Individual Assist by Disability 2019-2020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1"/>
          <c:showVal val="1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1"/>
          <c:showVal val="1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1"/>
          <c:showVal val="1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'Individual Assist by Disability'!$B$15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93F-4266-B957-EE58E97B4E9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93F-4266-B957-EE58E97B4E9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93F-4266-B957-EE58E97B4E9C}"/>
              </c:ext>
            </c:extLst>
          </c:dPt>
          <c:dPt>
            <c:idx val="3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93F-4266-B957-EE58E97B4E9C}"/>
              </c:ext>
            </c:extLst>
          </c:dPt>
          <c:dPt>
            <c:idx val="4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93F-4266-B957-EE58E97B4E9C}"/>
              </c:ext>
            </c:extLst>
          </c:dPt>
          <c:dPt>
            <c:idx val="5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93F-4266-B957-EE58E97B4E9C}"/>
              </c:ext>
            </c:extLst>
          </c:dPt>
          <c:dPt>
            <c:idx val="6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93F-4266-B957-EE58E97B4E9C}"/>
              </c:ext>
            </c:extLst>
          </c:dPt>
          <c:dPt>
            <c:idx val="7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93F-4266-B957-EE58E97B4E9C}"/>
              </c:ext>
            </c:extLst>
          </c:dPt>
          <c:dPt>
            <c:idx val="8"/>
            <c:bubble3D val="0"/>
            <c:spPr>
              <a:solidFill>
                <a:schemeClr val="accent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93F-4266-B957-EE58E97B4E9C}"/>
              </c:ext>
            </c:extLst>
          </c:dPt>
          <c:dPt>
            <c:idx val="9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E93F-4266-B957-EE58E97B4E9C}"/>
              </c:ext>
            </c:extLst>
          </c:dPt>
          <c:dPt>
            <c:idx val="10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E93F-4266-B957-EE58E97B4E9C}"/>
              </c:ext>
            </c:extLst>
          </c:dPt>
          <c:dPt>
            <c:idx val="1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E93F-4266-B957-EE58E97B4E9C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E93F-4266-B957-EE58E97B4E9C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E93F-4266-B957-EE58E97B4E9C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E93F-4266-B957-EE58E97B4E9C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E93F-4266-B957-EE58E97B4E9C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E93F-4266-B957-EE58E97B4E9C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Autism</a:t>
                    </a:r>
                    <a:r>
                      <a:rPr lang="en-US" baseline="0"/>
                      <a:t>,  </a:t>
                    </a:r>
                    <a:fld id="{69861EAC-9D13-4429-B603-AB8E37E3F728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93F-4266-B957-EE58E97B4E9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Deaf-Blindness,</a:t>
                    </a:r>
                    <a:r>
                      <a:rPr lang="en-US" baseline="0"/>
                      <a:t> </a:t>
                    </a:r>
                    <a:fld id="{BBC20870-E80C-4CDB-B256-5DD866ECB7DA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93F-4266-B957-EE58E97B4E9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Deafness,</a:t>
                    </a:r>
                    <a:r>
                      <a:rPr lang="en-US" baseline="0"/>
                      <a:t> </a:t>
                    </a:r>
                    <a:fld id="{2709CD85-F6E2-4C1A-9E3D-18C60160D7B3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93F-4266-B957-EE58E97B4E9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Hearing</a:t>
                    </a:r>
                    <a:r>
                      <a:rPr lang="en-US" baseline="0"/>
                      <a:t> Imp., </a:t>
                    </a:r>
                    <a:fld id="{78624E87-D22D-4950-B3D5-620C58A7534C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93F-4266-B957-EE58E97B4E9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Dev.</a:t>
                    </a:r>
                    <a:r>
                      <a:rPr lang="en-US" baseline="0"/>
                      <a:t> Delay, </a:t>
                    </a:r>
                    <a:fld id="{AB301195-2FCE-4FC7-951B-73E9EED1241D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E93F-4266-B957-EE58E97B4E9C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Emo. Dist.</a:t>
                    </a:r>
                    <a:r>
                      <a:rPr lang="en-US" baseline="0"/>
                      <a:t>, </a:t>
                    </a:r>
                    <a:fld id="{BB3EB9E5-B11E-40FF-A7E7-B346A3FE71F2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E93F-4266-B957-EE58E97B4E9C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Intel. Dis.</a:t>
                    </a:r>
                    <a:r>
                      <a:rPr lang="en-US" baseline="0"/>
                      <a:t>, </a:t>
                    </a:r>
                    <a:fld id="{7823A01D-6A18-4DB3-A956-793D02E27074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E93F-4266-B957-EE58E97B4E9C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Multi. Dis.</a:t>
                    </a:r>
                    <a:r>
                      <a:rPr lang="en-US" baseline="0"/>
                      <a:t>, </a:t>
                    </a:r>
                    <a:fld id="{C2101CA2-089A-4019-BC02-C67D6B8389DA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E93F-4266-B957-EE58E97B4E9C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Ortho</a:t>
                    </a:r>
                    <a:r>
                      <a:rPr lang="en-US" baseline="0"/>
                      <a:t>, </a:t>
                    </a:r>
                    <a:fld id="{77DB5BDB-3A76-40C7-987C-D90767B4C88F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E93F-4266-B957-EE58E97B4E9C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Other Health Imp.,</a:t>
                    </a:r>
                    <a:r>
                      <a:rPr lang="en-US" baseline="0"/>
                      <a:t> </a:t>
                    </a:r>
                    <a:fld id="{E756F396-B9F3-4E14-A7A0-99E4C50F7B80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E93F-4266-B957-EE58E97B4E9C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Spec. Learn. DIs.</a:t>
                    </a:r>
                    <a:r>
                      <a:rPr lang="en-US" baseline="0"/>
                      <a:t>, </a:t>
                    </a:r>
                    <a:fld id="{D12BF47C-780A-460C-B466-F6F7B6F78A3C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E93F-4266-B957-EE58E97B4E9C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/>
                      <a:t>Speech/Lang. Imp.,</a:t>
                    </a:r>
                    <a:r>
                      <a:rPr lang="en-US" baseline="0"/>
                      <a:t> </a:t>
                    </a:r>
                    <a:fld id="{5D4FC0DF-3D29-40AE-8B1D-84D052E5FE51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E93F-4266-B957-EE58E97B4E9C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baseline="0"/>
                      <a:t>TBI, </a:t>
                    </a:r>
                    <a:fld id="{F4084892-34A2-46B2-A32F-8A8A5C859B23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E93F-4266-B957-EE58E97B4E9C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/>
                      <a:t>Vis. Imp</a:t>
                    </a:r>
                    <a:r>
                      <a:rPr lang="en-US" baseline="0"/>
                      <a:t>, </a:t>
                    </a:r>
                    <a:fld id="{7E1D2799-F32D-4A86-A12C-6AA2303887D6}" type="VALUE">
                      <a:rPr lang="en-US" baseline="0"/>
                      <a:pPr/>
                      <a:t>[VALUE]</a:t>
                    </a:fld>
                    <a:r>
                      <a:rPr lang="en-US" baseline="0"/>
                      <a:t>, </a:t>
                    </a:r>
                    <a:fld id="{9DEB6E8B-E25E-489D-86E4-316D8E87E1F7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E93F-4266-B957-EE58E97B4E9C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/>
                      <a:t>Child Poss. MisID.</a:t>
                    </a:r>
                    <a:r>
                      <a:rPr lang="en-US" baseline="0"/>
                      <a:t>, </a:t>
                    </a:r>
                    <a:fld id="{CBDE9328-3E51-418B-B4FC-BF911115875F}" type="VALUE">
                      <a:rPr lang="en-US" baseline="0"/>
                      <a:pPr/>
                      <a:t>[VALUE]</a:t>
                    </a:fld>
                    <a:r>
                      <a:rPr lang="en-US" baseline="0"/>
                      <a:t>, </a:t>
                    </a:r>
                    <a:fld id="{C4DC86DA-5DA4-42F9-9BAA-7AFEB06078AB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E93F-4266-B957-EE58E97B4E9C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/>
                      <a:t>Child Susp. Unid</a:t>
                    </a:r>
                    <a:r>
                      <a:rPr lang="en-US" baseline="0"/>
                      <a:t>, </a:t>
                    </a:r>
                    <a:fld id="{AE2C1D99-51E1-4718-AB52-D877B186A234}" type="VALUE">
                      <a:rPr lang="en-US" baseline="0"/>
                      <a:pPr/>
                      <a:t>[VALUE]</a:t>
                    </a:fld>
                    <a:r>
                      <a:rPr lang="en-US" baseline="0"/>
                      <a:t>, </a:t>
                    </a:r>
                    <a:fld id="{7901A5F1-21C4-4E41-A6ED-02827BD13E78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E93F-4266-B957-EE58E97B4E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'Individual Assist by Disability'!$A$16:$A$32</c:f>
              <c:strCache>
                <c:ptCount val="17"/>
                <c:pt idx="0">
                  <c:v>Autism-individual assistance contacts</c:v>
                </c:pt>
                <c:pt idx="1">
                  <c:v>Deaf-Blindness-individual assistance contacts</c:v>
                </c:pt>
                <c:pt idx="2">
                  <c:v>Deafness-individual assistance contacts</c:v>
                </c:pt>
                <c:pt idx="3">
                  <c:v>Hearing Impairment-individual assistance contacts</c:v>
                </c:pt>
                <c:pt idx="4">
                  <c:v>Dev. Delay (Early Childhood)-Indiv. Assist. Cont.</c:v>
                </c:pt>
                <c:pt idx="5">
                  <c:v>Emo. Disturb. Individual-Assistance Contacts</c:v>
                </c:pt>
                <c:pt idx="6">
                  <c:v>Intel. Disability-Individual Assistance Contacts</c:v>
                </c:pt>
                <c:pt idx="7">
                  <c:v>Multp. Disabilities-Individual Assistance Contacts</c:v>
                </c:pt>
                <c:pt idx="8">
                  <c:v>Ortho Imp(Physical)-Individual Assistance Contacts</c:v>
                </c:pt>
                <c:pt idx="9">
                  <c:v>Other Hlth. Imp.-Individual Assistance Contacts</c:v>
                </c:pt>
                <c:pt idx="10">
                  <c:v>Spec. Learn. Disab. Individual Assistance Contacts</c:v>
                </c:pt>
                <c:pt idx="11">
                  <c:v>Speech/Lang Impairment-Individual Assistance Contacts</c:v>
                </c:pt>
                <c:pt idx="12">
                  <c:v>TBI-Individual Assistance Contacts</c:v>
                </c:pt>
                <c:pt idx="13">
                  <c:v>Visual Impairments (Inc. Blind)Individual Assistance Contacts</c:v>
                </c:pt>
                <c:pt idx="14">
                  <c:v>Child possible misidentification Individual Assistance Contacts</c:v>
                </c:pt>
                <c:pt idx="15">
                  <c:v>Child suspected unidentified Individual Assistance Contacts</c:v>
                </c:pt>
                <c:pt idx="16">
                  <c:v>Child undisclosed disability Individual Assistance Cont</c:v>
                </c:pt>
              </c:strCache>
            </c:strRef>
          </c:cat>
          <c:val>
            <c:numRef>
              <c:f>'Individual Assist by Disability'!$B$16:$B$32</c:f>
              <c:numCache>
                <c:formatCode>General</c:formatCode>
                <c:ptCount val="17"/>
                <c:pt idx="0">
                  <c:v>65129</c:v>
                </c:pt>
                <c:pt idx="1">
                  <c:v>949</c:v>
                </c:pt>
                <c:pt idx="2">
                  <c:v>1143</c:v>
                </c:pt>
                <c:pt idx="3">
                  <c:v>2137</c:v>
                </c:pt>
                <c:pt idx="4">
                  <c:v>11904</c:v>
                </c:pt>
                <c:pt idx="5">
                  <c:v>13992</c:v>
                </c:pt>
                <c:pt idx="6">
                  <c:v>15004</c:v>
                </c:pt>
                <c:pt idx="7">
                  <c:v>10530</c:v>
                </c:pt>
                <c:pt idx="8">
                  <c:v>5602</c:v>
                </c:pt>
                <c:pt idx="9">
                  <c:v>25377</c:v>
                </c:pt>
                <c:pt idx="10">
                  <c:v>21304</c:v>
                </c:pt>
                <c:pt idx="11">
                  <c:v>12857</c:v>
                </c:pt>
                <c:pt idx="12">
                  <c:v>1006</c:v>
                </c:pt>
                <c:pt idx="13">
                  <c:v>1525</c:v>
                </c:pt>
                <c:pt idx="14">
                  <c:v>1051</c:v>
                </c:pt>
                <c:pt idx="15">
                  <c:v>13922</c:v>
                </c:pt>
                <c:pt idx="16">
                  <c:v>32128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E93F-4266-B957-EE58E97B4E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National Data by Race 3-21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787039352830071"/>
          <c:y val="0.1700173203778545"/>
          <c:w val="0.6026746930456256"/>
          <c:h val="0.77257066345645953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56E-44BE-9E7B-D9B29D6C374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56E-44BE-9E7B-D9B29D6C374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56E-44BE-9E7B-D9B29D6C374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56E-44BE-9E7B-D9B29D6C374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56E-44BE-9E7B-D9B29D6C374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56E-44BE-9E7B-D9B29D6C3741}"/>
              </c:ext>
            </c:extLst>
          </c:dPt>
          <c:dPt>
            <c:idx val="6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56E-44BE-9E7B-D9B29D6C3741}"/>
              </c:ext>
            </c:extLst>
          </c:dPt>
          <c:dLbls>
            <c:dLbl>
              <c:idx val="6"/>
              <c:layout>
                <c:manualLayout>
                  <c:x val="6.3716814159292035E-2"/>
                  <c:y val="5.0533027121609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209439528023599"/>
                      <c:h val="0.154166666666666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D56E-44BE-9E7B-D9B29D6C37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(Sheet1!$B$1,Sheet1!$C$1,Sheet1!$D$1,Sheet1!$E$1,Sheet1!$F$1,Sheet1!$G$1,Sheet1!$H$1)</c:f>
              <c:strCache>
                <c:ptCount val="7"/>
                <c:pt idx="0">
                  <c:v>Hispanic/ Latino</c:v>
                </c:pt>
                <c:pt idx="1">
                  <c:v>White</c:v>
                </c:pt>
                <c:pt idx="2">
                  <c:v>Black or African American</c:v>
                </c:pt>
                <c:pt idx="3">
                  <c:v>American Indian or Alaska Native</c:v>
                </c:pt>
                <c:pt idx="4">
                  <c:v>Asian</c:v>
                </c:pt>
                <c:pt idx="5">
                  <c:v>Native Hawaiian or Other Pacific Islander</c:v>
                </c:pt>
                <c:pt idx="6">
                  <c:v>Two or more races</c:v>
                </c:pt>
              </c:strCache>
            </c:strRef>
          </c:cat>
          <c:val>
            <c:numRef>
              <c:f>(Sheet1!$B$4,Sheet1!$C$4,Sheet1!$D$4,Sheet1!$E$4,Sheet1!$F$4,Sheet1!$G$4,Sheet1!$H$4)</c:f>
              <c:numCache>
                <c:formatCode>General</c:formatCode>
                <c:ptCount val="7"/>
                <c:pt idx="0">
                  <c:v>1994280</c:v>
                </c:pt>
                <c:pt idx="1">
                  <c:v>3388138</c:v>
                </c:pt>
                <c:pt idx="2">
                  <c:v>1254423</c:v>
                </c:pt>
                <c:pt idx="3">
                  <c:v>93503</c:v>
                </c:pt>
                <c:pt idx="4">
                  <c:v>192736</c:v>
                </c:pt>
                <c:pt idx="5">
                  <c:v>26084</c:v>
                </c:pt>
                <c:pt idx="6">
                  <c:v>329216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D56E-44BE-9E7B-D9B29D6C37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Individual</a:t>
            </a:r>
            <a:r>
              <a:rPr lang="en-US" baseline="0" dirty="0"/>
              <a:t> Assistance by Ethnicity/Race 2019-2020 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6264061328678601"/>
          <c:y val="0.28747099767981438"/>
          <c:w val="0.42468380820013901"/>
          <c:h val="0.708955916473317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55B-423C-A3F1-51E434FC99D5}"/>
              </c:ext>
            </c:extLst>
          </c:dPt>
          <c:dPt>
            <c:idx val="1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55B-423C-A3F1-51E434FC99D5}"/>
              </c:ext>
            </c:extLst>
          </c:dPt>
          <c:dPt>
            <c:idx val="2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55B-423C-A3F1-51E434FC99D5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Hispanic/Latino</a:t>
                    </a:r>
                    <a:r>
                      <a:rPr lang="en-US" baseline="0"/>
                      <a:t>
</a:t>
                    </a:r>
                    <a:fld id="{D0E1A294-0F35-41CA-969D-933D253B703B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55B-423C-A3F1-51E434FC99D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Not Hispanic/Latio</a:t>
                    </a:r>
                    <a:r>
                      <a:rPr lang="en-US" baseline="0"/>
                      <a:t>
</a:t>
                    </a:r>
                    <a:fld id="{91238417-672A-45D2-BD7E-6639E2133D88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55B-423C-A3F1-51E434FC99D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Undisclosed</a:t>
                    </a:r>
                    <a:r>
                      <a:rPr lang="en-US" baseline="0"/>
                      <a:t>
</a:t>
                    </a:r>
                    <a:fld id="{DF3C768E-07F4-44CB-AA24-5F0902F2ED3A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55B-423C-A3F1-51E434FC99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([1]Sheet2!$CB$1,[1]Sheet2!$CD$1,[1]Sheet2!$CF$1)</c:f>
              <c:strCache>
                <c:ptCount val="3"/>
                <c:pt idx="0">
                  <c:v>Hispanic/Latino individual assistance contacts</c:v>
                </c:pt>
                <c:pt idx="1">
                  <c:v>Not Hispanic/Latino Individual Assistance Contacts</c:v>
                </c:pt>
                <c:pt idx="2">
                  <c:v>Undisclosed Individual Assistance Contacts</c:v>
                </c:pt>
              </c:strCache>
            </c:strRef>
          </c:cat>
          <c:val>
            <c:numRef>
              <c:f>([1]Sheet2!$CB$3,[1]Sheet2!$CD$3,[1]Sheet2!$CF$3)</c:f>
              <c:numCache>
                <c:formatCode>_(* #,##0_);_(* \(#,##0\);_(* "-"??_);_(@_)</c:formatCode>
                <c:ptCount val="3"/>
                <c:pt idx="0">
                  <c:v>55054</c:v>
                </c:pt>
                <c:pt idx="1">
                  <c:v>139438</c:v>
                </c:pt>
                <c:pt idx="2">
                  <c:v>49529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55B-423C-A3F1-51E434FC99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[Part 1 2019-2020 Parent Center Data Collection with Charts copy.xlsx]Individual Assist. By Race!PivotTable28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Individual Assist by Race 2019-2020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1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bg2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3.1704299830168287E-2"/>
              <c:y val="-5.723001321915050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1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1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5"/>
        <c:spPr>
          <a:solidFill>
            <a:schemeClr val="bg2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3.1704299830168287E-2"/>
              <c:y val="-5.723001321915050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1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1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3"/>
        <c:spPr>
          <a:solidFill>
            <a:schemeClr val="bg2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3.1704299830168287E-2"/>
              <c:y val="-5.723001321915050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1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[Part 1 2019-2020 Parent Center Data Collection with Charts copy.xlsx]Individual Assist. By Race!PivotTable28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Individual Assist by Race 2019-2020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1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bg2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3.1704299830168287E-2"/>
              <c:y val="-5.723001321915050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1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1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5"/>
        <c:spPr>
          <a:solidFill>
            <a:schemeClr val="bg2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3.1704299830168287E-2"/>
              <c:y val="-5.723001321915050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1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1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3"/>
        <c:spPr>
          <a:solidFill>
            <a:schemeClr val="bg2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3.1704299830168287E-2"/>
              <c:y val="-5.723001321915050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1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pieChart>
        <c:varyColors val="1"/>
        <c:ser>
          <c:idx val="0"/>
          <c:order val="0"/>
          <c:tx>
            <c:strRef>
              <c:f>'Individual Assist. By Race'!$B$15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9C2-4AA4-9784-1458FDDD2B65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9C2-4AA4-9784-1458FDDD2B65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9C2-4AA4-9784-1458FDDD2B65}"/>
              </c:ext>
            </c:extLst>
          </c:dPt>
          <c:dPt>
            <c:idx val="3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9C2-4AA4-9784-1458FDDD2B6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9C2-4AA4-9784-1458FDDD2B65}"/>
              </c:ext>
            </c:extLst>
          </c:dPt>
          <c:dPt>
            <c:idx val="5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9C2-4AA4-9784-1458FDDD2B65}"/>
              </c:ext>
            </c:extLst>
          </c:dPt>
          <c:dPt>
            <c:idx val="6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9C2-4AA4-9784-1458FDDD2B65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Caucasian/White</a:t>
                    </a:r>
                    <a:r>
                      <a:rPr lang="en-US" baseline="0"/>
                      <a:t>
</a:t>
                    </a:r>
                    <a:fld id="{564D3C47-C433-4050-936D-65682538B469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9C2-4AA4-9784-1458FDDD2B6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African American/Black</a:t>
                    </a:r>
                    <a:r>
                      <a:rPr lang="en-US" baseline="0"/>
                      <a:t>
</a:t>
                    </a:r>
                    <a:fld id="{F9FF4E32-CD44-4747-A08B-9CEAD5A04B4E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9C2-4AA4-9784-1458FDDD2B6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da-DK"/>
                      <a:t>Amer.</a:t>
                    </a:r>
                    <a:r>
                      <a:rPr lang="da-DK" baseline="0"/>
                      <a:t> Ind/Native Amer./Alask. Nat.
</a:t>
                    </a:r>
                    <a:fld id="{CB7E6BC0-8AD8-45D3-9DA7-769999B72287}" type="PERCENTAGE">
                      <a:rPr lang="da-DK" baseline="0"/>
                      <a:pPr/>
                      <a:t>[PERCENTAGE]</a:t>
                    </a:fld>
                    <a:endParaRPr lang="da-DK" baseline="0"/>
                  </a:p>
                </c:rich>
              </c:tx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9C2-4AA4-9784-1458FDDD2B65}"/>
                </c:ext>
              </c:extLst>
            </c:dLbl>
            <c:dLbl>
              <c:idx val="3"/>
              <c:layout>
                <c:manualLayout>
                  <c:x val="6.6761173909522659E-2"/>
                  <c:y val="-1.373648293963254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Asian</a:t>
                    </a:r>
                    <a:r>
                      <a:rPr lang="en-US" baseline="0"/>
                      <a:t>
</a:t>
                    </a:r>
                    <a:fld id="{94730B8F-8740-4EC4-824D-CA73D6744F10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9C2-4AA4-9784-1458FDDD2B6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Nat. Haw./Pac Isld.</a:t>
                    </a:r>
                    <a:r>
                      <a:rPr lang="en-US" baseline="0"/>
                      <a:t>
</a:t>
                    </a:r>
                    <a:fld id="{28DAE4A6-8367-408E-A2F2-ED719BB6D76E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9C2-4AA4-9784-1458FDDD2B65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2+Races</a:t>
                    </a:r>
                    <a:r>
                      <a:rPr lang="en-US" baseline="0"/>
                      <a:t>
</a:t>
                    </a:r>
                    <a:fld id="{FFE338DB-78F8-432D-ABD9-067109476133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A9C2-4AA4-9784-1458FDDD2B65}"/>
                </c:ext>
              </c:extLst>
            </c:dLbl>
            <c:dLbl>
              <c:idx val="6"/>
              <c:layout>
                <c:manualLayout>
                  <c:x val="0.10913928862340483"/>
                  <c:y val="0.15943674540682409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Undisclosed</a:t>
                    </a:r>
                    <a:r>
                      <a:rPr lang="en-US" baseline="0"/>
                      <a:t>
</a:t>
                    </a:r>
                    <a:fld id="{144EF837-3627-4B63-B933-8A2B27DFD11E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A9C2-4AA4-9784-1458FDDD2B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1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'Individual Assist. By Race'!$A$16:$A$22</c:f>
              <c:strCache>
                <c:ptCount val="7"/>
                <c:pt idx="0">
                  <c:v>Caucasian/White-individual assistance contacts</c:v>
                </c:pt>
                <c:pt idx="1">
                  <c:v>African-American/Black-Indv. Assistance Contacts</c:v>
                </c:pt>
                <c:pt idx="2">
                  <c:v>Amer. Ind/Native Amer./Alask. Nat.-Ind. Ast. Cont.</c:v>
                </c:pt>
                <c:pt idx="3">
                  <c:v>Asian-Individual assistance contacts</c:v>
                </c:pt>
                <c:pt idx="4">
                  <c:v>Nat. Haw./Pac Isld.-Individual Assistance Contacts</c:v>
                </c:pt>
                <c:pt idx="5">
                  <c:v>2+ races-individual assistance contacts</c:v>
                </c:pt>
                <c:pt idx="6">
                  <c:v>Undisclosed  race-individual assistance contacts</c:v>
                </c:pt>
              </c:strCache>
            </c:strRef>
          </c:cat>
          <c:val>
            <c:numRef>
              <c:f>'Individual Assist. By Race'!$B$16:$B$22</c:f>
              <c:numCache>
                <c:formatCode>General</c:formatCode>
                <c:ptCount val="7"/>
                <c:pt idx="0">
                  <c:v>107044.04399999999</c:v>
                </c:pt>
                <c:pt idx="1">
                  <c:v>30877</c:v>
                </c:pt>
                <c:pt idx="2">
                  <c:v>2111</c:v>
                </c:pt>
                <c:pt idx="3">
                  <c:v>8482</c:v>
                </c:pt>
                <c:pt idx="4">
                  <c:v>1421</c:v>
                </c:pt>
                <c:pt idx="5">
                  <c:v>9696</c:v>
                </c:pt>
                <c:pt idx="6">
                  <c:v>41725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9C2-4AA4-9784-1458FDDD2B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Meeting Types 2018-2019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AB1-421A-A5D7-ED8EAC4256A3}"/>
              </c:ext>
            </c:extLst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AB1-421A-A5D7-ED8EAC4256A3}"/>
              </c:ext>
            </c:extLst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AB1-421A-A5D7-ED8EAC4256A3}"/>
              </c:ext>
            </c:extLst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AB1-421A-A5D7-ED8EAC4256A3}"/>
              </c:ext>
            </c:extLst>
          </c:dPt>
          <c:dPt>
            <c:idx val="4"/>
            <c:bubble3D val="0"/>
            <c:spPr>
              <a:gradFill>
                <a:gsLst>
                  <a:gs pos="100000">
                    <a:schemeClr val="accent5">
                      <a:lumMod val="60000"/>
                      <a:lumOff val="40000"/>
                    </a:schemeClr>
                  </a:gs>
                  <a:gs pos="0">
                    <a:schemeClr val="accent5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AB1-421A-A5D7-ED8EAC4256A3}"/>
              </c:ext>
            </c:extLst>
          </c:dPt>
          <c:dPt>
            <c:idx val="5"/>
            <c:bubble3D val="0"/>
            <c:spPr>
              <a:gradFill>
                <a:gsLst>
                  <a:gs pos="100000">
                    <a:schemeClr val="accent6">
                      <a:lumMod val="60000"/>
                      <a:lumOff val="40000"/>
                    </a:schemeClr>
                  </a:gs>
                  <a:gs pos="0">
                    <a:schemeClr val="accent6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AB1-421A-A5D7-ED8EAC4256A3}"/>
              </c:ext>
            </c:extLst>
          </c:dPt>
          <c:dPt>
            <c:idx val="6"/>
            <c:bubble3D val="0"/>
            <c:spPr>
              <a:gradFill>
                <a:gsLst>
                  <a:gs pos="100000">
                    <a:schemeClr val="accent1">
                      <a:lumMod val="60000"/>
                      <a:lumMod val="60000"/>
                      <a:lumOff val="40000"/>
                    </a:schemeClr>
                  </a:gs>
                  <a:gs pos="0">
                    <a:schemeClr val="accent1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AB1-421A-A5D7-ED8EAC4256A3}"/>
              </c:ext>
            </c:extLst>
          </c:dPt>
          <c:dPt>
            <c:idx val="7"/>
            <c:bubble3D val="0"/>
            <c:spPr>
              <a:gradFill>
                <a:gsLst>
                  <a:gs pos="100000">
                    <a:schemeClr val="accent2">
                      <a:lumMod val="60000"/>
                      <a:lumMod val="60000"/>
                      <a:lumOff val="40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9AB1-421A-A5D7-ED8EAC4256A3}"/>
              </c:ext>
            </c:extLst>
          </c:dPt>
          <c:dPt>
            <c:idx val="8"/>
            <c:bubble3D val="0"/>
            <c:spPr>
              <a:gradFill>
                <a:gsLst>
                  <a:gs pos="100000">
                    <a:schemeClr val="accent3">
                      <a:lumMod val="60000"/>
                      <a:lumMod val="60000"/>
                      <a:lumOff val="40000"/>
                    </a:schemeClr>
                  </a:gs>
                  <a:gs pos="0">
                    <a:schemeClr val="accent3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9AB1-421A-A5D7-ED8EAC4256A3}"/>
              </c:ext>
            </c:extLst>
          </c:dPt>
          <c:dPt>
            <c:idx val="9"/>
            <c:bubble3D val="0"/>
            <c:spPr>
              <a:gradFill>
                <a:gsLst>
                  <a:gs pos="100000">
                    <a:schemeClr val="accent4">
                      <a:lumMod val="60000"/>
                      <a:lumMod val="60000"/>
                      <a:lumOff val="40000"/>
                    </a:schemeClr>
                  </a:gs>
                  <a:gs pos="0">
                    <a:schemeClr val="accent4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9AB1-421A-A5D7-ED8EAC4256A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(Complied!$DB$1,Complied!$DC$1,Complied!$DD$1,Complied!$DE$1,Complied!$DF$1,Complied!$DG$1,Complied!$DH$1,Complied!$DI$1,Complied!$DJ$1,Complied!$DK$1)</c:f>
              <c:strCache>
                <c:ptCount val="10"/>
                <c:pt idx="0">
                  <c:v>IFSP/IEP/504 meetings attended</c:v>
                </c:pt>
                <c:pt idx="1">
                  <c:v>facilitated IEP meetings attended</c:v>
                </c:pt>
                <c:pt idx="2">
                  <c:v>due process hearings attended</c:v>
                </c:pt>
                <c:pt idx="3">
                  <c:v>manifestation determination hearings attended</c:v>
                </c:pt>
                <c:pt idx="4">
                  <c:v>mediations attended</c:v>
                </c:pt>
                <c:pt idx="5">
                  <c:v>suspension/expulsion hearings attended</c:v>
                </c:pt>
                <c:pt idx="6">
                  <c:v>Number of resolution sessions attended</c:v>
                </c:pt>
                <c:pt idx="7">
                  <c:v>meetings attended for local/community-level system</c:v>
                </c:pt>
                <c:pt idx="8">
                  <c:v>meetings attended for state-level systems</c:v>
                </c:pt>
                <c:pt idx="9">
                  <c:v>meetings attended national/federal-level systems</c:v>
                </c:pt>
              </c:strCache>
            </c:strRef>
          </c:cat>
          <c:val>
            <c:numRef>
              <c:f>(Complied!$DB$2,Complied!$DC$2,Complied!$DD$2,Complied!$DE$2,Complied!$DF$2,Complied!$DG$2,Complied!$DH$2,Complied!$DI$2,Complied!$DJ$2,Complied!$DK$2)</c:f>
              <c:numCache>
                <c:formatCode>_(* #,##0_);_(* \(#,##0\);_(* "-"??_);_(@_)</c:formatCode>
                <c:ptCount val="10"/>
                <c:pt idx="0">
                  <c:v>8680</c:v>
                </c:pt>
                <c:pt idx="1">
                  <c:v>240</c:v>
                </c:pt>
                <c:pt idx="2">
                  <c:v>85</c:v>
                </c:pt>
                <c:pt idx="3">
                  <c:v>343</c:v>
                </c:pt>
                <c:pt idx="4">
                  <c:v>229</c:v>
                </c:pt>
                <c:pt idx="5">
                  <c:v>285</c:v>
                </c:pt>
                <c:pt idx="6">
                  <c:v>146</c:v>
                </c:pt>
                <c:pt idx="7">
                  <c:v>6475</c:v>
                </c:pt>
                <c:pt idx="8">
                  <c:v>4504</c:v>
                </c:pt>
                <c:pt idx="9">
                  <c:v>1316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9AB1-421A-A5D7-ED8EAC4256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SEP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>
            <a:extLst>
              <a:ext uri="{FF2B5EF4-FFF2-40B4-BE49-F238E27FC236}">
                <a16:creationId xmlns:a16="http://schemas.microsoft.com/office/drawing/2014/main" id="{44B94C90-0E39-4FCB-ABF0-EF83699926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825" y="1143000"/>
            <a:ext cx="457835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/>
          <a:lstStyle>
            <a:lvl1pPr algn="ctr">
              <a:defRPr sz="3600" cap="small" baseline="0">
                <a:solidFill>
                  <a:srgbClr val="34506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57600"/>
            <a:ext cx="9144000" cy="1600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100" cap="small" baseline="0">
                <a:solidFill>
                  <a:srgbClr val="2CA34E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Slide Number Placeholder 5" descr="Slide number">
            <a:extLst>
              <a:ext uri="{FF2B5EF4-FFF2-40B4-BE49-F238E27FC236}">
                <a16:creationId xmlns:a16="http://schemas.microsoft.com/office/drawing/2014/main" id="{4ED3989A-AFEC-4698-951B-BD100F47FB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05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6933E13E-1E24-4D37-93E8-9AC11693505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E832F715-4227-482A-906E-9C218741F2F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A157C1D8-81ED-4FFE-BF67-2C5199AEA304}" type="datetimeFigureOut">
              <a:rPr lang="en-US" smtClean="0"/>
              <a:t>5/11/2022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84281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SEP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>
            <a:extLst>
              <a:ext uri="{FF2B5EF4-FFF2-40B4-BE49-F238E27FC236}">
                <a16:creationId xmlns:a16="http://schemas.microsoft.com/office/drawing/2014/main" id="{2E3B4AD8-9443-4405-9086-33F2D3B063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825" y="1143000"/>
            <a:ext cx="457835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BEDD4FB-7CD3-47B9-A6C9-59D0FCDF11AB}"/>
              </a:ext>
            </a:extLst>
          </p:cNvPr>
          <p:cNvSpPr txBox="1"/>
          <p:nvPr/>
        </p:nvSpPr>
        <p:spPr>
          <a:xfrm>
            <a:off x="581025" y="2540000"/>
            <a:ext cx="10972800" cy="854075"/>
          </a:xfrm>
          <a:prstGeom prst="rect">
            <a:avLst/>
          </a:prstGeom>
          <a:noFill/>
        </p:spPr>
        <p:txBody>
          <a:bodyPr anchor="b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srgbClr val="2D8700"/>
                </a:solidFill>
                <a:latin typeface="Century Gothic" panose="020B0502020202020204" pitchFamily="34" charset="0"/>
              </a:rPr>
              <a:t>OSEP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F1E49D-40BF-4541-819A-894EDC946913}"/>
              </a:ext>
            </a:extLst>
          </p:cNvPr>
          <p:cNvSpPr txBox="1"/>
          <p:nvPr/>
        </p:nvSpPr>
        <p:spPr>
          <a:xfrm>
            <a:off x="609600" y="3429000"/>
            <a:ext cx="10972800" cy="912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342900" eaLnBrk="1" fontAlgn="auto" hangingPunct="1">
              <a:spcBef>
                <a:spcPts val="900"/>
              </a:spcBef>
              <a:spcAft>
                <a:spcPts val="0"/>
              </a:spcAft>
              <a:defRPr/>
            </a:pPr>
            <a:r>
              <a:rPr lang="en-US" cap="small" dirty="0">
                <a:solidFill>
                  <a:srgbClr val="2C506A"/>
                </a:solidFill>
                <a:latin typeface="Century Gothic" panose="020B0502020202020204" pitchFamily="34" charset="0"/>
              </a:rPr>
              <a:t>Office of Special Education Programs</a:t>
            </a:r>
          </a:p>
          <a:p>
            <a:pPr algn="ctr" eaLnBrk="1" fontAlgn="auto" hangingPunct="1">
              <a:spcBef>
                <a:spcPts val="450"/>
              </a:spcBef>
              <a:spcAft>
                <a:spcPts val="0"/>
              </a:spcAft>
              <a:defRPr/>
            </a:pPr>
            <a:r>
              <a:rPr lang="en-US" sz="1350" cap="small" dirty="0">
                <a:solidFill>
                  <a:srgbClr val="2C506A"/>
                </a:solidFill>
                <a:latin typeface="Century Gothic" panose="020B0502020202020204" pitchFamily="34" charset="0"/>
              </a:rPr>
              <a:t>Office of Special Education and Rehabilitative Services</a:t>
            </a:r>
          </a:p>
          <a:p>
            <a:pPr algn="ctr" eaLnBrk="1" fontAlgn="auto" hangingPunct="1">
              <a:spcBef>
                <a:spcPts val="450"/>
              </a:spcBef>
              <a:spcAft>
                <a:spcPts val="0"/>
              </a:spcAft>
              <a:defRPr/>
            </a:pPr>
            <a:r>
              <a:rPr lang="en-US" sz="1350" cap="small" dirty="0">
                <a:solidFill>
                  <a:srgbClr val="2C506A"/>
                </a:solidFill>
                <a:latin typeface="Century Gothic" panose="020B0502020202020204" pitchFamily="34" charset="0"/>
              </a:rPr>
              <a:t>U.S. Department of Education</a:t>
            </a:r>
          </a:p>
        </p:txBody>
      </p:sp>
      <p:sp>
        <p:nvSpPr>
          <p:cNvPr id="5" name="Slide Number Placeholder 5" descr="Slide number">
            <a:extLst>
              <a:ext uri="{FF2B5EF4-FFF2-40B4-BE49-F238E27FC236}">
                <a16:creationId xmlns:a16="http://schemas.microsoft.com/office/drawing/2014/main" id="{FD78C065-E77B-4404-9481-B5E6AEA92F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05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6933E13E-1E24-4D37-93E8-9AC11693505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DCFEB15-11BC-462D-9274-503E5E93522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A157C1D8-81ED-4FFE-BF67-2C5199AEA304}" type="datetimeFigureOut">
              <a:rPr lang="en-US" smtClean="0"/>
              <a:t>5/11/2022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10051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SEP End Slide,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>
            <a:extLst>
              <a:ext uri="{FF2B5EF4-FFF2-40B4-BE49-F238E27FC236}">
                <a16:creationId xmlns:a16="http://schemas.microsoft.com/office/drawing/2014/main" id="{CB63A16D-74E5-4AB1-BF83-C7958368E2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825" y="1143000"/>
            <a:ext cx="457835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03596F7-FCF6-402D-ACA8-F4A36E997615}"/>
              </a:ext>
            </a:extLst>
          </p:cNvPr>
          <p:cNvSpPr txBox="1"/>
          <p:nvPr/>
        </p:nvSpPr>
        <p:spPr>
          <a:xfrm>
            <a:off x="581025" y="2540000"/>
            <a:ext cx="10972800" cy="854075"/>
          </a:xfrm>
          <a:prstGeom prst="rect">
            <a:avLst/>
          </a:prstGeom>
          <a:noFill/>
        </p:spPr>
        <p:txBody>
          <a:bodyPr anchor="b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srgbClr val="2D8700"/>
                </a:solidFill>
                <a:latin typeface="Century Gothic" panose="020B0502020202020204" pitchFamily="34" charset="0"/>
              </a:rPr>
              <a:t>OSEP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C50905-DBBF-4733-AA61-CC5B766867C1}"/>
              </a:ext>
            </a:extLst>
          </p:cNvPr>
          <p:cNvSpPr txBox="1"/>
          <p:nvPr/>
        </p:nvSpPr>
        <p:spPr>
          <a:xfrm>
            <a:off x="609600" y="3429000"/>
            <a:ext cx="10972800" cy="912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342900" eaLnBrk="1" fontAlgn="auto" hangingPunct="1">
              <a:spcBef>
                <a:spcPts val="900"/>
              </a:spcBef>
              <a:spcAft>
                <a:spcPts val="0"/>
              </a:spcAft>
              <a:defRPr/>
            </a:pPr>
            <a:r>
              <a:rPr lang="en-US" cap="small" dirty="0">
                <a:solidFill>
                  <a:srgbClr val="2C506A"/>
                </a:solidFill>
                <a:latin typeface="Century Gothic" panose="020B0502020202020204" pitchFamily="34" charset="0"/>
              </a:rPr>
              <a:t>Office of Special Education Programs</a:t>
            </a:r>
          </a:p>
          <a:p>
            <a:pPr algn="ctr" eaLnBrk="1" fontAlgn="auto" hangingPunct="1">
              <a:spcBef>
                <a:spcPts val="450"/>
              </a:spcBef>
              <a:spcAft>
                <a:spcPts val="0"/>
              </a:spcAft>
              <a:defRPr/>
            </a:pPr>
            <a:r>
              <a:rPr lang="en-US" sz="1350" cap="small" dirty="0">
                <a:solidFill>
                  <a:srgbClr val="2C506A"/>
                </a:solidFill>
                <a:latin typeface="Century Gothic" panose="020B0502020202020204" pitchFamily="34" charset="0"/>
              </a:rPr>
              <a:t>Office of Special Education and Rehabilitative Services</a:t>
            </a:r>
          </a:p>
          <a:p>
            <a:pPr algn="ctr" eaLnBrk="1" fontAlgn="auto" hangingPunct="1">
              <a:spcBef>
                <a:spcPts val="450"/>
              </a:spcBef>
              <a:spcAft>
                <a:spcPts val="0"/>
              </a:spcAft>
              <a:defRPr/>
            </a:pPr>
            <a:r>
              <a:rPr lang="en-US" sz="1350" cap="small" dirty="0">
                <a:solidFill>
                  <a:srgbClr val="2C506A"/>
                </a:solidFill>
                <a:latin typeface="Century Gothic" panose="020B0502020202020204" pitchFamily="34" charset="0"/>
              </a:rPr>
              <a:t>U.S. Department of Education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7042EE-5CFC-4B2E-8A9C-F4BB9ED003DA}"/>
              </a:ext>
            </a:extLst>
          </p:cNvPr>
          <p:cNvSpPr txBox="1"/>
          <p:nvPr/>
        </p:nvSpPr>
        <p:spPr>
          <a:xfrm>
            <a:off x="650875" y="4965700"/>
            <a:ext cx="10931525" cy="93027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eaLnBrk="1" fontAlgn="auto" hangingPunct="1">
              <a:spcBef>
                <a:spcPts val="900"/>
              </a:spcBef>
              <a:spcAft>
                <a:spcPts val="0"/>
              </a:spcAft>
              <a:tabLst>
                <a:tab pos="3599260" algn="r"/>
                <a:tab pos="3775472" algn="l"/>
              </a:tabLst>
              <a:defRPr/>
            </a:pPr>
            <a:r>
              <a:rPr lang="en-US" sz="1050" b="1" dirty="0">
                <a:solidFill>
                  <a:srgbClr val="345065"/>
                </a:solidFill>
                <a:latin typeface="Century Gothic" panose="020B0502020202020204" pitchFamily="34" charset="0"/>
              </a:rPr>
              <a:t>	</a:t>
            </a:r>
            <a:r>
              <a:rPr lang="en-US" sz="1050" b="1" dirty="0">
                <a:solidFill>
                  <a:srgbClr val="215070"/>
                </a:solidFill>
                <a:latin typeface="Century Gothic" panose="020B0502020202020204" pitchFamily="34" charset="0"/>
              </a:rPr>
              <a:t>Home:</a:t>
            </a:r>
            <a:r>
              <a:rPr lang="en-US" sz="1050" dirty="0">
                <a:solidFill>
                  <a:srgbClr val="215070"/>
                </a:solidFill>
                <a:latin typeface="Century Gothic" panose="020B0502020202020204" pitchFamily="34" charset="0"/>
              </a:rPr>
              <a:t>	www.ed.gov/osers/osep</a:t>
            </a:r>
          </a:p>
          <a:p>
            <a:pPr eaLnBrk="1" fontAlgn="auto" hangingPunct="1">
              <a:spcBef>
                <a:spcPts val="450"/>
              </a:spcBef>
              <a:spcAft>
                <a:spcPts val="0"/>
              </a:spcAft>
              <a:tabLst>
                <a:tab pos="3599260" algn="r"/>
                <a:tab pos="3775472" algn="l"/>
              </a:tabLst>
              <a:defRPr/>
            </a:pPr>
            <a:r>
              <a:rPr lang="en-US" sz="1050" dirty="0">
                <a:solidFill>
                  <a:srgbClr val="215070"/>
                </a:solidFill>
                <a:latin typeface="Century Gothic" panose="020B0502020202020204" pitchFamily="34" charset="0"/>
              </a:rPr>
              <a:t>	</a:t>
            </a:r>
            <a:r>
              <a:rPr lang="en-US" sz="1050" b="1" dirty="0">
                <a:solidFill>
                  <a:srgbClr val="215070"/>
                </a:solidFill>
                <a:latin typeface="Century Gothic" panose="020B0502020202020204" pitchFamily="34" charset="0"/>
              </a:rPr>
              <a:t>Blog:</a:t>
            </a:r>
            <a:r>
              <a:rPr lang="en-US" sz="1050" dirty="0">
                <a:solidFill>
                  <a:srgbClr val="215070"/>
                </a:solidFill>
                <a:latin typeface="Century Gothic" panose="020B0502020202020204" pitchFamily="34" charset="0"/>
              </a:rPr>
              <a:t>	https://sites.ed.gov/osers</a:t>
            </a:r>
          </a:p>
          <a:p>
            <a:pPr eaLnBrk="1" fontAlgn="auto" hangingPunct="1">
              <a:spcBef>
                <a:spcPts val="450"/>
              </a:spcBef>
              <a:spcAft>
                <a:spcPts val="0"/>
              </a:spcAft>
              <a:tabLst>
                <a:tab pos="3599260" algn="r"/>
                <a:tab pos="3775472" algn="l"/>
              </a:tabLst>
              <a:defRPr/>
            </a:pPr>
            <a:r>
              <a:rPr lang="en-US" sz="1050" dirty="0">
                <a:solidFill>
                  <a:srgbClr val="215070"/>
                </a:solidFill>
                <a:latin typeface="Century Gothic" panose="020B0502020202020204" pitchFamily="34" charset="0"/>
              </a:rPr>
              <a:t>	</a:t>
            </a:r>
            <a:r>
              <a:rPr lang="en-US" sz="1050" b="1" dirty="0">
                <a:solidFill>
                  <a:srgbClr val="215070"/>
                </a:solidFill>
                <a:latin typeface="Century Gothic" panose="020B0502020202020204" pitchFamily="34" charset="0"/>
              </a:rPr>
              <a:t>Twitter:</a:t>
            </a:r>
            <a:r>
              <a:rPr lang="en-US" sz="1050" dirty="0">
                <a:solidFill>
                  <a:srgbClr val="215070"/>
                </a:solidFill>
                <a:latin typeface="Century Gothic" panose="020B0502020202020204" pitchFamily="34" charset="0"/>
              </a:rPr>
              <a:t>	https://twitter.com/ED_Sped_Rehab</a:t>
            </a:r>
          </a:p>
          <a:p>
            <a:pPr eaLnBrk="1" fontAlgn="auto" hangingPunct="1">
              <a:spcBef>
                <a:spcPts val="450"/>
              </a:spcBef>
              <a:spcAft>
                <a:spcPts val="0"/>
              </a:spcAft>
              <a:tabLst>
                <a:tab pos="3599260" algn="r"/>
                <a:tab pos="3775472" algn="l"/>
              </a:tabLst>
              <a:defRPr/>
            </a:pPr>
            <a:r>
              <a:rPr lang="en-US" sz="1050" dirty="0">
                <a:solidFill>
                  <a:srgbClr val="215070"/>
                </a:solidFill>
                <a:latin typeface="Century Gothic" panose="020B0502020202020204" pitchFamily="34" charset="0"/>
              </a:rPr>
              <a:t>	</a:t>
            </a:r>
            <a:r>
              <a:rPr lang="en-US" sz="1050" b="1" dirty="0">
                <a:solidFill>
                  <a:srgbClr val="215070"/>
                </a:solidFill>
                <a:latin typeface="Century Gothic" panose="020B0502020202020204" pitchFamily="34" charset="0"/>
              </a:rPr>
              <a:t>YouTube</a:t>
            </a:r>
            <a:r>
              <a:rPr lang="en-US" sz="1050" dirty="0">
                <a:solidFill>
                  <a:srgbClr val="215070"/>
                </a:solidFill>
                <a:latin typeface="Century Gothic" panose="020B0502020202020204" pitchFamily="34" charset="0"/>
              </a:rPr>
              <a:t>:	www.youtube.com/c/OSERS</a:t>
            </a:r>
            <a:endParaRPr lang="en-US" sz="1050" dirty="0">
              <a:latin typeface="Century Gothic" panose="020B0502020202020204" pitchFamily="34" charset="0"/>
            </a:endParaRPr>
          </a:p>
        </p:txBody>
      </p:sp>
      <p:sp>
        <p:nvSpPr>
          <p:cNvPr id="6" name="Slide Number Placeholder 5" descr="Slide number">
            <a:extLst>
              <a:ext uri="{FF2B5EF4-FFF2-40B4-BE49-F238E27FC236}">
                <a16:creationId xmlns:a16="http://schemas.microsoft.com/office/drawing/2014/main" id="{597A18FD-A541-4011-BBCF-8DA86A3BC88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05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6933E13E-1E24-4D37-93E8-9AC116935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0B27C8A-D852-4AB1-AC50-19D7FAF8F7C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A157C1D8-81ED-4FFE-BF67-2C5199AEA304}" type="datetimeFigureOut">
              <a:rPr lang="en-US" smtClean="0"/>
              <a:t>5/11/2022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768495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SEP End Slide, Edi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3">
            <a:extLst>
              <a:ext uri="{FF2B5EF4-FFF2-40B4-BE49-F238E27FC236}">
                <a16:creationId xmlns:a16="http://schemas.microsoft.com/office/drawing/2014/main" id="{641E620B-3D40-4F9F-815F-FAFDEED8D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825" y="1143000"/>
            <a:ext cx="457835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F09FEC1-93E2-4FAC-9FCB-27A1ED481BB9}"/>
              </a:ext>
            </a:extLst>
          </p:cNvPr>
          <p:cNvSpPr txBox="1"/>
          <p:nvPr/>
        </p:nvSpPr>
        <p:spPr>
          <a:xfrm>
            <a:off x="609600" y="3429000"/>
            <a:ext cx="10972800" cy="912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342900" eaLnBrk="1" fontAlgn="auto" hangingPunct="1">
              <a:spcBef>
                <a:spcPts val="900"/>
              </a:spcBef>
              <a:spcAft>
                <a:spcPts val="0"/>
              </a:spcAft>
              <a:defRPr/>
            </a:pPr>
            <a:r>
              <a:rPr lang="en-US" cap="small" dirty="0">
                <a:solidFill>
                  <a:srgbClr val="2C506A"/>
                </a:solidFill>
                <a:latin typeface="Century Gothic" panose="020B0502020202020204" pitchFamily="34" charset="0"/>
              </a:rPr>
              <a:t>Office of Special Education Programs</a:t>
            </a:r>
          </a:p>
          <a:p>
            <a:pPr algn="ctr" eaLnBrk="1" fontAlgn="auto" hangingPunct="1">
              <a:spcBef>
                <a:spcPts val="450"/>
              </a:spcBef>
              <a:spcAft>
                <a:spcPts val="0"/>
              </a:spcAft>
              <a:defRPr/>
            </a:pPr>
            <a:r>
              <a:rPr lang="en-US" sz="1350" cap="small" dirty="0">
                <a:solidFill>
                  <a:srgbClr val="2C506A"/>
                </a:solidFill>
                <a:latin typeface="Century Gothic" panose="020B0502020202020204" pitchFamily="34" charset="0"/>
              </a:rPr>
              <a:t>Office of Special Education and Rehabilitative Services</a:t>
            </a:r>
          </a:p>
          <a:p>
            <a:pPr algn="ctr" eaLnBrk="1" fontAlgn="auto" hangingPunct="1">
              <a:spcBef>
                <a:spcPts val="450"/>
              </a:spcBef>
              <a:spcAft>
                <a:spcPts val="0"/>
              </a:spcAft>
              <a:defRPr/>
            </a:pPr>
            <a:r>
              <a:rPr lang="en-US" sz="1350" cap="small" dirty="0">
                <a:solidFill>
                  <a:srgbClr val="2C506A"/>
                </a:solidFill>
                <a:latin typeface="Century Gothic" panose="020B0502020202020204" pitchFamily="34" charset="0"/>
              </a:rPr>
              <a:t>U.S. Department of Education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371599" y="2514600"/>
            <a:ext cx="9448800" cy="914400"/>
          </a:xfrm>
        </p:spPr>
        <p:txBody>
          <a:bodyPr anchor="b"/>
          <a:lstStyle>
            <a:lvl1pPr marL="0" indent="0" algn="ctr">
              <a:buNone/>
              <a:defRPr sz="3600">
                <a:solidFill>
                  <a:srgbClr val="00871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 descr="Slide number">
            <a:extLst>
              <a:ext uri="{FF2B5EF4-FFF2-40B4-BE49-F238E27FC236}">
                <a16:creationId xmlns:a16="http://schemas.microsoft.com/office/drawing/2014/main" id="{15C97510-2F32-4604-A798-AD0E245667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 sz="105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6933E13E-1E24-4D37-93E8-9AC116935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49BB46B-E852-4267-A671-50675C898F1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A157C1D8-81ED-4FFE-BF67-2C5199AEA304}" type="datetimeFigureOut">
              <a:rPr lang="en-US" smtClean="0"/>
              <a:t>5/11/2022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445198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26D9CA96-2D5F-47C6-946F-0A6FDB861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57C1D8-81ED-4FFE-BF67-2C5199AEA304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C739E85-B9EF-45EA-B244-FBA30EED2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60F587A7-3551-491F-93AC-2C5645B59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33E13E-1E24-4D37-93E8-9AC116935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462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24F753-125D-4DC3-894B-E4BE52CD3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57C1D8-81ED-4FFE-BF67-2C5199AEA304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719F8F-29C0-420C-AB6D-5789F82D7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F8793-FDBB-4EDF-A1A5-B068C6C5E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33E13E-1E24-4D37-93E8-9AC116935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647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SERS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>
            <a:extLst>
              <a:ext uri="{FF2B5EF4-FFF2-40B4-BE49-F238E27FC236}">
                <a16:creationId xmlns:a16="http://schemas.microsoft.com/office/drawing/2014/main" id="{059AE085-CF81-4146-A1AB-EB012DB3CD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825" y="1143000"/>
            <a:ext cx="457835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/>
          <a:lstStyle>
            <a:lvl1pPr algn="ctr">
              <a:defRPr sz="3600" cap="small" baseline="0">
                <a:solidFill>
                  <a:srgbClr val="34506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57600"/>
            <a:ext cx="9144000" cy="1600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100" cap="small" baseline="0">
                <a:solidFill>
                  <a:srgbClr val="2CA34E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Slide Number Placeholder 5" descr="Slide number">
            <a:extLst>
              <a:ext uri="{FF2B5EF4-FFF2-40B4-BE49-F238E27FC236}">
                <a16:creationId xmlns:a16="http://schemas.microsoft.com/office/drawing/2014/main" id="{2A6E934D-B9ED-4C35-BBCA-7B94C0FCE1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05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D0C7032B-919C-4502-BBB1-CDF4122BB5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7643238B-EE03-4B2E-B816-41D097CA19D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2138DBCB-6DAD-4C52-8DCE-56514286444E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42172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ERS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 descr="Slide number">
            <a:extLst>
              <a:ext uri="{FF2B5EF4-FFF2-40B4-BE49-F238E27FC236}">
                <a16:creationId xmlns:a16="http://schemas.microsoft.com/office/drawing/2014/main" id="{9244A5F5-859E-43AD-BFCC-100E8C4094E4}"/>
              </a:ext>
            </a:extLst>
          </p:cNvPr>
          <p:cNvSpPr txBox="1">
            <a:spLocks/>
          </p:cNvSpPr>
          <p:nvPr userDrawn="1"/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i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675C927-FD06-4236-B2E3-324178B8CCAC}" type="slidenum">
              <a:rPr lang="en-US" sz="10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50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638177" y="2"/>
            <a:ext cx="10944225" cy="672111"/>
          </a:xfrm>
          <a:prstGeom prst="rect">
            <a:avLst/>
          </a:prstGeom>
          <a:effectLst/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1"/>
            <a:ext cx="10972800" cy="4648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A353CEF-EE19-44F5-8C52-D96C727D6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8C286C94-00ED-424A-B08E-CF0BA6B08EEC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524656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ERS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 descr="Slide number">
            <a:extLst>
              <a:ext uri="{FF2B5EF4-FFF2-40B4-BE49-F238E27FC236}">
                <a16:creationId xmlns:a16="http://schemas.microsoft.com/office/drawing/2014/main" id="{13B77D51-7346-448F-8B75-9C9BAE81050D}"/>
              </a:ext>
            </a:extLst>
          </p:cNvPr>
          <p:cNvSpPr txBox="1">
            <a:spLocks/>
          </p:cNvSpPr>
          <p:nvPr userDrawn="1"/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i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9A71198-6BB3-4E26-84DF-A05C39C3E7B0}" type="slidenum">
              <a:rPr lang="en-US" sz="10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1719262"/>
          </a:xfrm>
          <a:prstGeom prst="rect">
            <a:avLst/>
          </a:prstGeom>
        </p:spPr>
        <p:txBody>
          <a:bodyPr/>
          <a:lstStyle>
            <a:lvl1pPr>
              <a:defRPr sz="3300">
                <a:solidFill>
                  <a:srgbClr val="34506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657601"/>
            <a:ext cx="10515600" cy="2432051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1800">
                <a:solidFill>
                  <a:srgbClr val="2CA34E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E4C6004-592B-4DA4-97D4-03C167FA6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6A30FCD7-44A4-4A53-901E-584877BFCA9A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792118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ERS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 descr="Slide number">
            <a:extLst>
              <a:ext uri="{FF2B5EF4-FFF2-40B4-BE49-F238E27FC236}">
                <a16:creationId xmlns:a16="http://schemas.microsoft.com/office/drawing/2014/main" id="{3774F591-F48B-4627-957B-B1381FD98816}"/>
              </a:ext>
            </a:extLst>
          </p:cNvPr>
          <p:cNvSpPr txBox="1">
            <a:spLocks/>
          </p:cNvSpPr>
          <p:nvPr userDrawn="1"/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i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7E1C29E-29CE-4523-B161-F7188E2E313B}" type="slidenum">
              <a:rPr lang="en-US" sz="10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50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38177" y="2"/>
            <a:ext cx="10944225" cy="672111"/>
          </a:xfrm>
          <a:prstGeom prst="rect">
            <a:avLst/>
          </a:prstGeom>
          <a:effectLst/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7" y="1143001"/>
            <a:ext cx="5381625" cy="4572000"/>
          </a:xfrm>
          <a:prstGeom prst="rect">
            <a:avLst/>
          </a:prstGeom>
        </p:spPr>
        <p:txBody>
          <a:bodyPr/>
          <a:lstStyle>
            <a:lvl1pPr>
              <a:spcBef>
                <a:spcPts val="450"/>
              </a:spcBef>
              <a:defRPr/>
            </a:lvl1pPr>
            <a:lvl2pPr>
              <a:spcBef>
                <a:spcPts val="450"/>
              </a:spcBef>
              <a:defRPr/>
            </a:lvl2pPr>
            <a:lvl3pPr>
              <a:spcBef>
                <a:spcPts val="450"/>
              </a:spcBef>
              <a:defRPr/>
            </a:lvl3pPr>
            <a:lvl4pPr>
              <a:spcBef>
                <a:spcPts val="450"/>
              </a:spcBef>
              <a:defRPr/>
            </a:lvl4pPr>
            <a:lvl5pPr>
              <a:spcBef>
                <a:spcPts val="45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143001"/>
            <a:ext cx="5410200" cy="4572000"/>
          </a:xfrm>
          <a:prstGeom prst="rect">
            <a:avLst/>
          </a:prstGeom>
        </p:spPr>
        <p:txBody>
          <a:bodyPr/>
          <a:lstStyle>
            <a:lvl1pPr>
              <a:spcBef>
                <a:spcPts val="450"/>
              </a:spcBef>
              <a:defRPr/>
            </a:lvl1pPr>
            <a:lvl2pPr>
              <a:spcBef>
                <a:spcPts val="450"/>
              </a:spcBef>
              <a:defRPr/>
            </a:lvl2pPr>
            <a:lvl3pPr>
              <a:spcBef>
                <a:spcPts val="450"/>
              </a:spcBef>
              <a:defRPr/>
            </a:lvl3pPr>
            <a:lvl4pPr>
              <a:spcBef>
                <a:spcPts val="450"/>
              </a:spcBef>
              <a:defRPr/>
            </a:lvl4pPr>
            <a:lvl5pPr>
              <a:spcBef>
                <a:spcPts val="45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C13C557-E47B-41D8-A3CD-B5711E8D5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C589E079-8676-42B8-9743-9AEB999BA248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746059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ERS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 descr="Slide number">
            <a:extLst>
              <a:ext uri="{FF2B5EF4-FFF2-40B4-BE49-F238E27FC236}">
                <a16:creationId xmlns:a16="http://schemas.microsoft.com/office/drawing/2014/main" id="{A8BC026F-0924-46F7-BA6F-23FBE234C7CA}"/>
              </a:ext>
            </a:extLst>
          </p:cNvPr>
          <p:cNvSpPr txBox="1">
            <a:spLocks/>
          </p:cNvSpPr>
          <p:nvPr userDrawn="1"/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i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AEA6410-4089-458A-82D8-57CEE83BECAB}" type="slidenum">
              <a:rPr lang="en-US" sz="10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50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638177" y="2"/>
            <a:ext cx="10944225" cy="672111"/>
          </a:xfrm>
          <a:prstGeom prst="rect">
            <a:avLst/>
          </a:prstGeom>
          <a:effectLst/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8177" y="1167905"/>
            <a:ext cx="535781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8177" y="1991817"/>
            <a:ext cx="5357812" cy="368458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613" y="1167905"/>
            <a:ext cx="5411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613" y="1991817"/>
            <a:ext cx="5411788" cy="368458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A63976F-02AD-4CCD-9321-FA5DFA43D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7026823D-9A88-4E17-973F-98FBD44DDCF7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24431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SEP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 descr="Slide number">
            <a:extLst>
              <a:ext uri="{FF2B5EF4-FFF2-40B4-BE49-F238E27FC236}">
                <a16:creationId xmlns:a16="http://schemas.microsoft.com/office/drawing/2014/main" id="{AA5F94F5-E38B-42E4-8ED7-4655AC799899}"/>
              </a:ext>
            </a:extLst>
          </p:cNvPr>
          <p:cNvSpPr txBox="1">
            <a:spLocks/>
          </p:cNvSpPr>
          <p:nvPr/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i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36A55E8-E0C9-4EEA-B225-8AAEDEB77662}" type="slidenum">
              <a:rPr lang="en-US" sz="10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50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638177" y="2"/>
            <a:ext cx="10944225" cy="672111"/>
          </a:xfrm>
          <a:prstGeom prst="rect">
            <a:avLst/>
          </a:prstGeom>
          <a:effectLst/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1"/>
            <a:ext cx="10972800" cy="4648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1BF9277-6FAD-40FD-8498-12DCC8F85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A157C1D8-81ED-4FFE-BF67-2C5199AEA304}" type="datetimeFigureOut">
              <a:rPr lang="en-US" smtClean="0"/>
              <a:t>5/11/2022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81612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ERS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 descr="Slide number">
            <a:extLst>
              <a:ext uri="{FF2B5EF4-FFF2-40B4-BE49-F238E27FC236}">
                <a16:creationId xmlns:a16="http://schemas.microsoft.com/office/drawing/2014/main" id="{C4377DD4-5495-43AD-9DC7-009174A051F6}"/>
              </a:ext>
            </a:extLst>
          </p:cNvPr>
          <p:cNvSpPr txBox="1">
            <a:spLocks/>
          </p:cNvSpPr>
          <p:nvPr userDrawn="1"/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i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93AB46D-B407-4F29-974C-7F600EB9BBAF}" type="slidenum">
              <a:rPr lang="en-US" sz="10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50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638177" y="2"/>
            <a:ext cx="10944225" cy="672111"/>
          </a:xfrm>
          <a:prstGeom prst="rect">
            <a:avLst/>
          </a:prstGeom>
          <a:effectLst/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E9936-E0B8-4249-AE40-EFED9CADE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4C7DDF41-9B16-4211-8C46-F7E86D32FF96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75778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SERS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 descr="Slide number">
            <a:extLst>
              <a:ext uri="{FF2B5EF4-FFF2-40B4-BE49-F238E27FC236}">
                <a16:creationId xmlns:a16="http://schemas.microsoft.com/office/drawing/2014/main" id="{52A86B76-563C-497D-BB2A-DF17C90970A8}"/>
              </a:ext>
            </a:extLst>
          </p:cNvPr>
          <p:cNvSpPr txBox="1">
            <a:spLocks/>
          </p:cNvSpPr>
          <p:nvPr userDrawn="1"/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i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D794112-AFBF-4917-9559-AB88B01C929E}" type="slidenum">
              <a:rPr lang="en-US" sz="10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50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F6A970F-BAA5-4A9F-81A9-EE0C7B8C2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3CF378F1-39F4-45A8-A790-E0A65074B653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276714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ERS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descr="Slide number">
            <a:extLst>
              <a:ext uri="{FF2B5EF4-FFF2-40B4-BE49-F238E27FC236}">
                <a16:creationId xmlns:a16="http://schemas.microsoft.com/office/drawing/2014/main" id="{7A7804F5-38E5-4D6D-B729-F71393735031}"/>
              </a:ext>
            </a:extLst>
          </p:cNvPr>
          <p:cNvSpPr txBox="1">
            <a:spLocks/>
          </p:cNvSpPr>
          <p:nvPr userDrawn="1"/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i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68A249B-7DF8-4AC5-A80E-BDEB48A8C3E9}" type="slidenum">
              <a:rPr lang="en-US" sz="10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5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40080" y="2"/>
            <a:ext cx="10972800" cy="672111"/>
          </a:xfrm>
        </p:spPr>
        <p:txBody>
          <a:bodyPr lIns="0" tIns="0" rIns="0" bIns="0" anchor="b"/>
          <a:lstStyle>
            <a:lvl1pPr marL="0" indent="0">
              <a:buNone/>
              <a:defRPr sz="3000">
                <a:solidFill>
                  <a:schemeClr val="bg1"/>
                </a:solidFill>
              </a:defRPr>
            </a:lvl1pPr>
            <a:lvl2pPr marL="342900" indent="0">
              <a:buNone/>
              <a:defRPr sz="3000">
                <a:solidFill>
                  <a:schemeClr val="bg1"/>
                </a:solidFill>
              </a:defRPr>
            </a:lvl2pPr>
            <a:lvl3pPr marL="685800" indent="0">
              <a:buNone/>
              <a:defRPr sz="3000">
                <a:solidFill>
                  <a:schemeClr val="bg1"/>
                </a:solidFill>
              </a:defRPr>
            </a:lvl3pPr>
            <a:lvl4pPr marL="985838" indent="0">
              <a:buNone/>
              <a:defRPr sz="3000">
                <a:solidFill>
                  <a:schemeClr val="bg1"/>
                </a:solidFill>
              </a:defRPr>
            </a:lvl4pPr>
            <a:lvl5pPr marL="1200150" indent="0">
              <a:buNone/>
              <a:defRPr sz="3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8176" y="1143000"/>
            <a:ext cx="2714624" cy="4725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>
                <a:solidFill>
                  <a:srgbClr val="375A7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1" y="1143000"/>
            <a:ext cx="7545388" cy="471805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2CA34E"/>
              </a:buClr>
              <a:defRPr sz="2400"/>
            </a:lvl1pPr>
            <a:lvl2pPr marL="514350" indent="-171450">
              <a:buClr>
                <a:srgbClr val="2CA34E"/>
              </a:buClr>
              <a:defRPr sz="2100"/>
            </a:lvl2pPr>
            <a:lvl3pPr>
              <a:buClr>
                <a:srgbClr val="2CA34E"/>
              </a:buClr>
              <a:defRPr sz="1800"/>
            </a:lvl3pPr>
            <a:lvl4pPr>
              <a:buClr>
                <a:srgbClr val="2CA34E"/>
              </a:buClr>
              <a:defRPr sz="1500"/>
            </a:lvl4pPr>
            <a:lvl5pPr>
              <a:buClr>
                <a:srgbClr val="2CA34E"/>
              </a:buCl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F2F6B00-38F3-4866-B149-434AA563A7B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16AAFA6C-4E6B-4E0B-B136-2F27FA896493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81330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SERS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 descr="Slide number">
            <a:extLst>
              <a:ext uri="{FF2B5EF4-FFF2-40B4-BE49-F238E27FC236}">
                <a16:creationId xmlns:a16="http://schemas.microsoft.com/office/drawing/2014/main" id="{774D1232-F7CB-4B50-BBDD-2912BD826E78}"/>
              </a:ext>
            </a:extLst>
          </p:cNvPr>
          <p:cNvSpPr txBox="1">
            <a:spLocks/>
          </p:cNvSpPr>
          <p:nvPr userDrawn="1"/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i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CC262D7-7F3B-43F7-9F10-822D7C850E8D}" type="slidenum">
              <a:rPr lang="en-US" sz="10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6"/>
            <a:ext cx="3932237" cy="106997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2C506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286000"/>
            <a:ext cx="3932237" cy="3582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>
                <a:solidFill>
                  <a:srgbClr val="2D8700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D79F242-F9DC-40E0-9E2A-FE775034E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6C84F15B-91F0-4346-A5D5-2447B762F98F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013205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ERS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>
            <a:extLst>
              <a:ext uri="{FF2B5EF4-FFF2-40B4-BE49-F238E27FC236}">
                <a16:creationId xmlns:a16="http://schemas.microsoft.com/office/drawing/2014/main" id="{0CA058A1-CC0B-43EE-ACB5-94B33F982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825" y="1143000"/>
            <a:ext cx="457835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B3DB507-407B-4BF6-8C24-30F6E8E7A7B8}"/>
              </a:ext>
            </a:extLst>
          </p:cNvPr>
          <p:cNvSpPr txBox="1"/>
          <p:nvPr userDrawn="1"/>
        </p:nvSpPr>
        <p:spPr>
          <a:xfrm>
            <a:off x="581025" y="2540000"/>
            <a:ext cx="10972800" cy="854075"/>
          </a:xfrm>
          <a:prstGeom prst="rect">
            <a:avLst/>
          </a:prstGeom>
          <a:noFill/>
        </p:spPr>
        <p:txBody>
          <a:bodyPr anchor="b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srgbClr val="2D8700"/>
                </a:solidFill>
                <a:latin typeface="Century Gothic" panose="020B0502020202020204" pitchFamily="34" charset="0"/>
              </a:rPr>
              <a:t>OSERS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2FBCA7-4A42-4ABA-A20B-569AFE873E33}"/>
              </a:ext>
            </a:extLst>
          </p:cNvPr>
          <p:cNvSpPr txBox="1"/>
          <p:nvPr userDrawn="1"/>
        </p:nvSpPr>
        <p:spPr>
          <a:xfrm>
            <a:off x="609600" y="3429000"/>
            <a:ext cx="10972800" cy="641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900"/>
              </a:spcBef>
              <a:spcAft>
                <a:spcPts val="0"/>
              </a:spcAft>
              <a:defRPr/>
            </a:pPr>
            <a:r>
              <a:rPr lang="en-US" cap="small" dirty="0">
                <a:solidFill>
                  <a:srgbClr val="2C506A"/>
                </a:solidFill>
                <a:latin typeface="Century Gothic" panose="020B0502020202020204" pitchFamily="34" charset="0"/>
              </a:rPr>
              <a:t>Office of Special Education and Rehabilitative Services</a:t>
            </a:r>
          </a:p>
          <a:p>
            <a:pPr algn="ctr" eaLnBrk="1" fontAlgn="auto" hangingPunct="1">
              <a:spcBef>
                <a:spcPts val="450"/>
              </a:spcBef>
              <a:spcAft>
                <a:spcPts val="0"/>
              </a:spcAft>
              <a:defRPr/>
            </a:pPr>
            <a:r>
              <a:rPr lang="en-US" sz="1350" cap="small" dirty="0">
                <a:solidFill>
                  <a:srgbClr val="2C506A"/>
                </a:solidFill>
                <a:latin typeface="Century Gothic" panose="020B0502020202020204" pitchFamily="34" charset="0"/>
              </a:rPr>
              <a:t>U.S. Department of Education</a:t>
            </a:r>
          </a:p>
        </p:txBody>
      </p:sp>
      <p:sp>
        <p:nvSpPr>
          <p:cNvPr id="5" name="Slide Number Placeholder 5" descr="Slide number">
            <a:extLst>
              <a:ext uri="{FF2B5EF4-FFF2-40B4-BE49-F238E27FC236}">
                <a16:creationId xmlns:a16="http://schemas.microsoft.com/office/drawing/2014/main" id="{62F9E806-E688-4547-A884-78F15BE563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05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168EC203-8006-4A44-8D99-13F2F350B5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CEFA499-A797-4DE6-9622-A61F0B5D903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C29A8318-1F31-4383-81B4-4E3C51EBB8C4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915378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ERS End Slide,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>
            <a:extLst>
              <a:ext uri="{FF2B5EF4-FFF2-40B4-BE49-F238E27FC236}">
                <a16:creationId xmlns:a16="http://schemas.microsoft.com/office/drawing/2014/main" id="{4688B9B6-197C-4220-A664-F01D63255E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825" y="1143000"/>
            <a:ext cx="457835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CD62869-713F-4D27-8BB5-6CABE819FF74}"/>
              </a:ext>
            </a:extLst>
          </p:cNvPr>
          <p:cNvSpPr txBox="1"/>
          <p:nvPr userDrawn="1"/>
        </p:nvSpPr>
        <p:spPr>
          <a:xfrm>
            <a:off x="581025" y="2540000"/>
            <a:ext cx="10972800" cy="854075"/>
          </a:xfrm>
          <a:prstGeom prst="rect">
            <a:avLst/>
          </a:prstGeom>
          <a:noFill/>
        </p:spPr>
        <p:txBody>
          <a:bodyPr anchor="b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srgbClr val="2D8700"/>
                </a:solidFill>
                <a:latin typeface="Century Gothic" panose="020B0502020202020204" pitchFamily="34" charset="0"/>
              </a:rPr>
              <a:t>OSERS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B6E2B1-1100-4B4F-A787-9D23ACF5E1AB}"/>
              </a:ext>
            </a:extLst>
          </p:cNvPr>
          <p:cNvSpPr txBox="1"/>
          <p:nvPr userDrawn="1"/>
        </p:nvSpPr>
        <p:spPr>
          <a:xfrm>
            <a:off x="609600" y="3429000"/>
            <a:ext cx="10972800" cy="641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900"/>
              </a:spcBef>
              <a:spcAft>
                <a:spcPts val="0"/>
              </a:spcAft>
              <a:defRPr/>
            </a:pPr>
            <a:r>
              <a:rPr lang="en-US" cap="small" dirty="0">
                <a:solidFill>
                  <a:srgbClr val="2C506A"/>
                </a:solidFill>
                <a:latin typeface="Century Gothic" panose="020B0502020202020204" pitchFamily="34" charset="0"/>
              </a:rPr>
              <a:t>Office of Special Education and Rehabilitative Services</a:t>
            </a:r>
          </a:p>
          <a:p>
            <a:pPr algn="ctr" eaLnBrk="1" fontAlgn="auto" hangingPunct="1">
              <a:spcBef>
                <a:spcPts val="450"/>
              </a:spcBef>
              <a:spcAft>
                <a:spcPts val="0"/>
              </a:spcAft>
              <a:defRPr/>
            </a:pPr>
            <a:r>
              <a:rPr lang="en-US" sz="1350" cap="small" dirty="0">
                <a:solidFill>
                  <a:srgbClr val="2C506A"/>
                </a:solidFill>
                <a:latin typeface="Century Gothic" panose="020B0502020202020204" pitchFamily="34" charset="0"/>
              </a:rPr>
              <a:t>U.S. Department of Education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62B980-4FFB-4A67-AA4F-0C32279BE32E}"/>
              </a:ext>
            </a:extLst>
          </p:cNvPr>
          <p:cNvSpPr txBox="1"/>
          <p:nvPr userDrawn="1"/>
        </p:nvSpPr>
        <p:spPr>
          <a:xfrm>
            <a:off x="650875" y="4965700"/>
            <a:ext cx="10931525" cy="93027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eaLnBrk="1" fontAlgn="auto" hangingPunct="1">
              <a:spcBef>
                <a:spcPts val="900"/>
              </a:spcBef>
              <a:spcAft>
                <a:spcPts val="0"/>
              </a:spcAft>
              <a:tabLst>
                <a:tab pos="3599260" algn="r"/>
                <a:tab pos="3775472" algn="l"/>
              </a:tabLst>
              <a:defRPr/>
            </a:pPr>
            <a:r>
              <a:rPr lang="en-US" sz="1050" b="1" dirty="0">
                <a:solidFill>
                  <a:srgbClr val="345065"/>
                </a:solidFill>
                <a:latin typeface="Century Gothic" panose="020B0502020202020204" pitchFamily="34" charset="0"/>
              </a:rPr>
              <a:t>	</a:t>
            </a:r>
            <a:r>
              <a:rPr lang="en-US" sz="1050" b="1" dirty="0">
                <a:solidFill>
                  <a:srgbClr val="215070"/>
                </a:solidFill>
                <a:latin typeface="Century Gothic" panose="020B0502020202020204" pitchFamily="34" charset="0"/>
              </a:rPr>
              <a:t>Home:</a:t>
            </a:r>
            <a:r>
              <a:rPr lang="en-US" sz="1050" dirty="0">
                <a:solidFill>
                  <a:srgbClr val="215070"/>
                </a:solidFill>
                <a:latin typeface="Century Gothic" panose="020B0502020202020204" pitchFamily="34" charset="0"/>
              </a:rPr>
              <a:t>	www.ed.gov/osers</a:t>
            </a:r>
          </a:p>
          <a:p>
            <a:pPr eaLnBrk="1" fontAlgn="auto" hangingPunct="1">
              <a:spcBef>
                <a:spcPts val="450"/>
              </a:spcBef>
              <a:spcAft>
                <a:spcPts val="0"/>
              </a:spcAft>
              <a:tabLst>
                <a:tab pos="3599260" algn="r"/>
                <a:tab pos="3775472" algn="l"/>
              </a:tabLst>
              <a:defRPr/>
            </a:pPr>
            <a:r>
              <a:rPr lang="en-US" sz="1050" dirty="0">
                <a:solidFill>
                  <a:srgbClr val="215070"/>
                </a:solidFill>
                <a:latin typeface="Century Gothic" panose="020B0502020202020204" pitchFamily="34" charset="0"/>
              </a:rPr>
              <a:t>	</a:t>
            </a:r>
            <a:r>
              <a:rPr lang="en-US" sz="1050" b="1" dirty="0">
                <a:solidFill>
                  <a:srgbClr val="215070"/>
                </a:solidFill>
                <a:latin typeface="Century Gothic" panose="020B0502020202020204" pitchFamily="34" charset="0"/>
              </a:rPr>
              <a:t>Blog:</a:t>
            </a:r>
            <a:r>
              <a:rPr lang="en-US" sz="1050" dirty="0">
                <a:solidFill>
                  <a:srgbClr val="215070"/>
                </a:solidFill>
                <a:latin typeface="Century Gothic" panose="020B0502020202020204" pitchFamily="34" charset="0"/>
              </a:rPr>
              <a:t>	https://sites.ed.gov/osers</a:t>
            </a:r>
          </a:p>
          <a:p>
            <a:pPr eaLnBrk="1" fontAlgn="auto" hangingPunct="1">
              <a:spcBef>
                <a:spcPts val="450"/>
              </a:spcBef>
              <a:spcAft>
                <a:spcPts val="0"/>
              </a:spcAft>
              <a:tabLst>
                <a:tab pos="3599260" algn="r"/>
                <a:tab pos="3775472" algn="l"/>
              </a:tabLst>
              <a:defRPr/>
            </a:pPr>
            <a:r>
              <a:rPr lang="en-US" sz="1050" dirty="0">
                <a:solidFill>
                  <a:srgbClr val="215070"/>
                </a:solidFill>
                <a:latin typeface="Century Gothic" panose="020B0502020202020204" pitchFamily="34" charset="0"/>
              </a:rPr>
              <a:t>	</a:t>
            </a:r>
            <a:r>
              <a:rPr lang="en-US" sz="1050" b="1" dirty="0">
                <a:solidFill>
                  <a:srgbClr val="215070"/>
                </a:solidFill>
                <a:latin typeface="Century Gothic" panose="020B0502020202020204" pitchFamily="34" charset="0"/>
              </a:rPr>
              <a:t>Twitter:</a:t>
            </a:r>
            <a:r>
              <a:rPr lang="en-US" sz="1050" dirty="0">
                <a:solidFill>
                  <a:srgbClr val="215070"/>
                </a:solidFill>
                <a:latin typeface="Century Gothic" panose="020B0502020202020204" pitchFamily="34" charset="0"/>
              </a:rPr>
              <a:t>	https://twitter.com/ED_Sped_Rehab</a:t>
            </a:r>
          </a:p>
          <a:p>
            <a:pPr eaLnBrk="1" fontAlgn="auto" hangingPunct="1">
              <a:spcBef>
                <a:spcPts val="450"/>
              </a:spcBef>
              <a:spcAft>
                <a:spcPts val="0"/>
              </a:spcAft>
              <a:tabLst>
                <a:tab pos="3599260" algn="r"/>
                <a:tab pos="3775472" algn="l"/>
              </a:tabLst>
              <a:defRPr/>
            </a:pPr>
            <a:r>
              <a:rPr lang="en-US" sz="1050" dirty="0">
                <a:solidFill>
                  <a:srgbClr val="215070"/>
                </a:solidFill>
                <a:latin typeface="Century Gothic" panose="020B0502020202020204" pitchFamily="34" charset="0"/>
              </a:rPr>
              <a:t>	</a:t>
            </a:r>
            <a:r>
              <a:rPr lang="en-US" sz="1050" b="1" dirty="0">
                <a:solidFill>
                  <a:srgbClr val="215070"/>
                </a:solidFill>
                <a:latin typeface="Century Gothic" panose="020B0502020202020204" pitchFamily="34" charset="0"/>
              </a:rPr>
              <a:t>YouTube</a:t>
            </a:r>
            <a:r>
              <a:rPr lang="en-US" sz="1050" dirty="0">
                <a:solidFill>
                  <a:srgbClr val="215070"/>
                </a:solidFill>
                <a:latin typeface="Century Gothic" panose="020B0502020202020204" pitchFamily="34" charset="0"/>
              </a:rPr>
              <a:t>:	www.youtube.com/c/OSERS</a:t>
            </a:r>
            <a:endParaRPr lang="en-US" sz="1050" dirty="0">
              <a:latin typeface="Century Gothic" panose="020B0502020202020204" pitchFamily="34" charset="0"/>
            </a:endParaRPr>
          </a:p>
        </p:txBody>
      </p:sp>
      <p:sp>
        <p:nvSpPr>
          <p:cNvPr id="6" name="Slide Number Placeholder 5" descr="Slide number">
            <a:extLst>
              <a:ext uri="{FF2B5EF4-FFF2-40B4-BE49-F238E27FC236}">
                <a16:creationId xmlns:a16="http://schemas.microsoft.com/office/drawing/2014/main" id="{FC0796E5-1032-43EA-A7EC-53590CF3E0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05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5C079E9B-EC7E-4895-97AE-9536750F4E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F843DA2-3B3D-48A6-82DE-A4AB126CC65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4BC67992-A31B-43B8-979D-C46E0DE5014E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756233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ERS End Slide, Edi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3">
            <a:extLst>
              <a:ext uri="{FF2B5EF4-FFF2-40B4-BE49-F238E27FC236}">
                <a16:creationId xmlns:a16="http://schemas.microsoft.com/office/drawing/2014/main" id="{1E8C5D99-708D-4602-B701-7872480D4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825" y="1143000"/>
            <a:ext cx="457835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AE7885B-FB5B-41DC-8DA6-D2CC37CD1019}"/>
              </a:ext>
            </a:extLst>
          </p:cNvPr>
          <p:cNvSpPr txBox="1"/>
          <p:nvPr userDrawn="1"/>
        </p:nvSpPr>
        <p:spPr>
          <a:xfrm>
            <a:off x="609600" y="3429000"/>
            <a:ext cx="10972800" cy="641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900"/>
              </a:spcBef>
              <a:spcAft>
                <a:spcPts val="0"/>
              </a:spcAft>
              <a:defRPr/>
            </a:pPr>
            <a:r>
              <a:rPr lang="en-US" cap="small" dirty="0">
                <a:solidFill>
                  <a:srgbClr val="2C506A"/>
                </a:solidFill>
                <a:latin typeface="Century Gothic" panose="020B0502020202020204" pitchFamily="34" charset="0"/>
              </a:rPr>
              <a:t>Office of Special Education and Rehabilitative Services</a:t>
            </a:r>
          </a:p>
          <a:p>
            <a:pPr algn="ctr" eaLnBrk="1" fontAlgn="auto" hangingPunct="1">
              <a:spcBef>
                <a:spcPts val="450"/>
              </a:spcBef>
              <a:spcAft>
                <a:spcPts val="0"/>
              </a:spcAft>
              <a:defRPr/>
            </a:pPr>
            <a:r>
              <a:rPr lang="en-US" sz="1350" cap="small" dirty="0">
                <a:solidFill>
                  <a:srgbClr val="2C506A"/>
                </a:solidFill>
                <a:latin typeface="Century Gothic" panose="020B0502020202020204" pitchFamily="34" charset="0"/>
              </a:rPr>
              <a:t>U.S. Department of Education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371599" y="2514600"/>
            <a:ext cx="9448800" cy="914400"/>
          </a:xfrm>
        </p:spPr>
        <p:txBody>
          <a:bodyPr anchor="b"/>
          <a:lstStyle>
            <a:lvl1pPr marL="0" indent="0" algn="ctr">
              <a:buNone/>
              <a:defRPr sz="3600">
                <a:solidFill>
                  <a:srgbClr val="00871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 descr="Slide number">
            <a:extLst>
              <a:ext uri="{FF2B5EF4-FFF2-40B4-BE49-F238E27FC236}">
                <a16:creationId xmlns:a16="http://schemas.microsoft.com/office/drawing/2014/main" id="{CAB15BFA-62E3-4229-BF8A-F07DFBC238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 sz="105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F5828811-3DD0-4AD1-BAFD-3402C68DF1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0B1D396-5C09-4D9D-AED9-8530D128F67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E1A9E98E-9B75-458F-BB87-BE5F6307ED47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308381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SEP-IDEA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>
            <a:extLst>
              <a:ext uri="{FF2B5EF4-FFF2-40B4-BE49-F238E27FC236}">
                <a16:creationId xmlns:a16="http://schemas.microsoft.com/office/drawing/2014/main" id="{99349A67-FCF3-4F89-8B3D-D0252B96F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825" y="1143000"/>
            <a:ext cx="457835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/>
          <a:lstStyle>
            <a:lvl1pPr algn="ctr">
              <a:defRPr sz="3600" cap="small" baseline="0">
                <a:solidFill>
                  <a:srgbClr val="34506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57600"/>
            <a:ext cx="9144000" cy="1600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100" cap="small" baseline="0">
                <a:solidFill>
                  <a:srgbClr val="2CA34E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Slide Number Placeholder 5" descr="Slide number">
            <a:extLst>
              <a:ext uri="{FF2B5EF4-FFF2-40B4-BE49-F238E27FC236}">
                <a16:creationId xmlns:a16="http://schemas.microsoft.com/office/drawing/2014/main" id="{F05B78C5-F84F-4890-AAAB-4CB0BFD575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05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5F238A67-3356-430E-AF34-6D62BBEEFF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35F0357-5D52-4CA3-9D00-87044A46075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34747422-E0C2-469D-85B4-EE355F520845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555283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EP-IDEA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 descr="Slide number">
            <a:extLst>
              <a:ext uri="{FF2B5EF4-FFF2-40B4-BE49-F238E27FC236}">
                <a16:creationId xmlns:a16="http://schemas.microsoft.com/office/drawing/2014/main" id="{9BDE8134-DAF9-43E5-BE8F-025B8F55E8BB}"/>
              </a:ext>
            </a:extLst>
          </p:cNvPr>
          <p:cNvSpPr txBox="1">
            <a:spLocks/>
          </p:cNvSpPr>
          <p:nvPr userDrawn="1"/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i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5376F0A-F6FC-4F5B-A068-2FBD1BBC06E2}" type="slidenum">
              <a:rPr lang="en-US" sz="10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50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638177" y="2"/>
            <a:ext cx="10944225" cy="672111"/>
          </a:xfrm>
          <a:prstGeom prst="rect">
            <a:avLst/>
          </a:prstGeom>
          <a:effectLst/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1"/>
            <a:ext cx="10972800" cy="4648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5A21C5D-E8CD-420A-8799-AD6B9713F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A766854E-166B-4FA3-9D92-712DF90AEDAD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15204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EP-IDEA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 descr="Slide number">
            <a:extLst>
              <a:ext uri="{FF2B5EF4-FFF2-40B4-BE49-F238E27FC236}">
                <a16:creationId xmlns:a16="http://schemas.microsoft.com/office/drawing/2014/main" id="{FFAF4E23-411B-4566-9460-F0E7C6E9A675}"/>
              </a:ext>
            </a:extLst>
          </p:cNvPr>
          <p:cNvSpPr txBox="1">
            <a:spLocks/>
          </p:cNvSpPr>
          <p:nvPr userDrawn="1"/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i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97D5F33-BD96-4ADF-8F26-2C6999806333}" type="slidenum">
              <a:rPr lang="en-US" sz="10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1719262"/>
          </a:xfrm>
          <a:prstGeom prst="rect">
            <a:avLst/>
          </a:prstGeom>
        </p:spPr>
        <p:txBody>
          <a:bodyPr/>
          <a:lstStyle>
            <a:lvl1pPr>
              <a:defRPr sz="3300">
                <a:solidFill>
                  <a:srgbClr val="34506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657601"/>
            <a:ext cx="10515600" cy="2432051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1800">
                <a:solidFill>
                  <a:srgbClr val="2CA34E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F78A3EF-D7A9-4B5D-8DBE-01498FDD6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4723A910-C575-417A-A4EE-1EA135C5AC9B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92899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EP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 descr="Slide number">
            <a:extLst>
              <a:ext uri="{FF2B5EF4-FFF2-40B4-BE49-F238E27FC236}">
                <a16:creationId xmlns:a16="http://schemas.microsoft.com/office/drawing/2014/main" id="{9B523DCC-301B-4F19-8796-8BAFADE868B6}"/>
              </a:ext>
            </a:extLst>
          </p:cNvPr>
          <p:cNvSpPr txBox="1">
            <a:spLocks/>
          </p:cNvSpPr>
          <p:nvPr/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i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F7AAA45-40D8-4430-97C5-3752D7D4185B}" type="slidenum">
              <a:rPr lang="en-US" sz="10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1719262"/>
          </a:xfrm>
          <a:prstGeom prst="rect">
            <a:avLst/>
          </a:prstGeom>
        </p:spPr>
        <p:txBody>
          <a:bodyPr/>
          <a:lstStyle>
            <a:lvl1pPr>
              <a:defRPr sz="3300">
                <a:solidFill>
                  <a:srgbClr val="34506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657601"/>
            <a:ext cx="10515600" cy="2432051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1800">
                <a:solidFill>
                  <a:srgbClr val="2CA34E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76A2680-2F72-43B0-90D4-EF791F266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A157C1D8-81ED-4FFE-BF67-2C5199AEA304}" type="datetimeFigureOut">
              <a:rPr lang="en-US" smtClean="0"/>
              <a:t>5/11/2022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4139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EP-IDEA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 descr="Slide number">
            <a:extLst>
              <a:ext uri="{FF2B5EF4-FFF2-40B4-BE49-F238E27FC236}">
                <a16:creationId xmlns:a16="http://schemas.microsoft.com/office/drawing/2014/main" id="{4F0ADB12-E41C-4E67-BD25-60BECFB0F0A8}"/>
              </a:ext>
            </a:extLst>
          </p:cNvPr>
          <p:cNvSpPr txBox="1">
            <a:spLocks/>
          </p:cNvSpPr>
          <p:nvPr userDrawn="1"/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i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B932DD49-392B-4401-95EE-216406834919}" type="slidenum">
              <a:rPr lang="en-US" sz="10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50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38177" y="2"/>
            <a:ext cx="10944225" cy="672111"/>
          </a:xfrm>
          <a:prstGeom prst="rect">
            <a:avLst/>
          </a:prstGeom>
          <a:effectLst/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7" y="1143001"/>
            <a:ext cx="5381625" cy="4572000"/>
          </a:xfrm>
          <a:prstGeom prst="rect">
            <a:avLst/>
          </a:prstGeom>
        </p:spPr>
        <p:txBody>
          <a:bodyPr/>
          <a:lstStyle>
            <a:lvl1pPr>
              <a:spcBef>
                <a:spcPts val="450"/>
              </a:spcBef>
              <a:defRPr/>
            </a:lvl1pPr>
            <a:lvl2pPr>
              <a:spcBef>
                <a:spcPts val="450"/>
              </a:spcBef>
              <a:defRPr/>
            </a:lvl2pPr>
            <a:lvl3pPr>
              <a:spcBef>
                <a:spcPts val="450"/>
              </a:spcBef>
              <a:defRPr/>
            </a:lvl3pPr>
            <a:lvl4pPr>
              <a:spcBef>
                <a:spcPts val="450"/>
              </a:spcBef>
              <a:defRPr/>
            </a:lvl4pPr>
            <a:lvl5pPr>
              <a:spcBef>
                <a:spcPts val="45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143001"/>
            <a:ext cx="5410200" cy="4572000"/>
          </a:xfrm>
          <a:prstGeom prst="rect">
            <a:avLst/>
          </a:prstGeom>
        </p:spPr>
        <p:txBody>
          <a:bodyPr/>
          <a:lstStyle>
            <a:lvl1pPr>
              <a:spcBef>
                <a:spcPts val="450"/>
              </a:spcBef>
              <a:defRPr/>
            </a:lvl1pPr>
            <a:lvl2pPr>
              <a:spcBef>
                <a:spcPts val="450"/>
              </a:spcBef>
              <a:defRPr/>
            </a:lvl2pPr>
            <a:lvl3pPr>
              <a:spcBef>
                <a:spcPts val="450"/>
              </a:spcBef>
              <a:defRPr/>
            </a:lvl3pPr>
            <a:lvl4pPr>
              <a:spcBef>
                <a:spcPts val="450"/>
              </a:spcBef>
              <a:defRPr/>
            </a:lvl4pPr>
            <a:lvl5pPr>
              <a:spcBef>
                <a:spcPts val="45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FD80A17-6157-4D8A-9625-DE0A039B7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E8614D76-AEEF-43B2-9039-29117F8C0499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038622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EP-IDEA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 descr="Slide number">
            <a:extLst>
              <a:ext uri="{FF2B5EF4-FFF2-40B4-BE49-F238E27FC236}">
                <a16:creationId xmlns:a16="http://schemas.microsoft.com/office/drawing/2014/main" id="{02F65D26-0C53-4A99-B9F4-69FC41214553}"/>
              </a:ext>
            </a:extLst>
          </p:cNvPr>
          <p:cNvSpPr txBox="1">
            <a:spLocks/>
          </p:cNvSpPr>
          <p:nvPr userDrawn="1"/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i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FEBDFE9-4A9B-4708-A37E-3CF41A5A18D0}" type="slidenum">
              <a:rPr lang="en-US" sz="10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50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638177" y="2"/>
            <a:ext cx="10944225" cy="672111"/>
          </a:xfrm>
          <a:prstGeom prst="rect">
            <a:avLst/>
          </a:prstGeom>
          <a:effectLst/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8177" y="1167905"/>
            <a:ext cx="535781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8177" y="1991817"/>
            <a:ext cx="5357812" cy="368458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613" y="1167905"/>
            <a:ext cx="5411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613" y="1991817"/>
            <a:ext cx="5411788" cy="368458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9E53CA4-6749-4F59-AC3D-68907F51D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08453C4F-1E5E-4F90-85B3-D76EEEB0B79D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330010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EP-IDEA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 descr="Slide number">
            <a:extLst>
              <a:ext uri="{FF2B5EF4-FFF2-40B4-BE49-F238E27FC236}">
                <a16:creationId xmlns:a16="http://schemas.microsoft.com/office/drawing/2014/main" id="{811F51AB-000F-4247-9100-EDAA7A1D8789}"/>
              </a:ext>
            </a:extLst>
          </p:cNvPr>
          <p:cNvSpPr txBox="1">
            <a:spLocks/>
          </p:cNvSpPr>
          <p:nvPr userDrawn="1"/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i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52D3CC3-3BED-44BD-A7B7-25659AD52CF5}" type="slidenum">
              <a:rPr lang="en-US" sz="10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50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638177" y="2"/>
            <a:ext cx="10944225" cy="672111"/>
          </a:xfrm>
          <a:prstGeom prst="rect">
            <a:avLst/>
          </a:prstGeom>
          <a:effectLst/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8D3ECC-D192-4791-9B02-951958845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EB88FAC9-B8E7-457F-A775-54FEB8F9A58E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265861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SEP-IDE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 descr="Slide number">
            <a:extLst>
              <a:ext uri="{FF2B5EF4-FFF2-40B4-BE49-F238E27FC236}">
                <a16:creationId xmlns:a16="http://schemas.microsoft.com/office/drawing/2014/main" id="{60081766-4389-43F5-83FD-BD96D7254DD2}"/>
              </a:ext>
            </a:extLst>
          </p:cNvPr>
          <p:cNvSpPr txBox="1">
            <a:spLocks/>
          </p:cNvSpPr>
          <p:nvPr userDrawn="1"/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i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CB2521F-6889-4359-B214-21E5D473C43F}" type="slidenum">
              <a:rPr lang="en-US" sz="10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50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35ECF45-AB1A-47B7-A8D9-0DF2938CB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C94A2092-E516-4519-9F46-6541ACD93AE9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704480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EP-IDEA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descr="Slide number">
            <a:extLst>
              <a:ext uri="{FF2B5EF4-FFF2-40B4-BE49-F238E27FC236}">
                <a16:creationId xmlns:a16="http://schemas.microsoft.com/office/drawing/2014/main" id="{C2DEF47E-F9F0-46BD-9E3B-6DD8AAC6B400}"/>
              </a:ext>
            </a:extLst>
          </p:cNvPr>
          <p:cNvSpPr txBox="1">
            <a:spLocks/>
          </p:cNvSpPr>
          <p:nvPr userDrawn="1"/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i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04F2A15-F3C6-4FE0-BA5E-6B74508A9C80}" type="slidenum">
              <a:rPr lang="en-US" sz="10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5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40080" y="2"/>
            <a:ext cx="10972800" cy="672111"/>
          </a:xfrm>
        </p:spPr>
        <p:txBody>
          <a:bodyPr lIns="0" tIns="0" rIns="0" bIns="0" anchor="b"/>
          <a:lstStyle>
            <a:lvl1pPr marL="0" indent="0">
              <a:buNone/>
              <a:defRPr sz="3000">
                <a:solidFill>
                  <a:schemeClr val="bg1"/>
                </a:solidFill>
              </a:defRPr>
            </a:lvl1pPr>
            <a:lvl2pPr marL="342900" indent="0">
              <a:buNone/>
              <a:defRPr sz="3000">
                <a:solidFill>
                  <a:schemeClr val="bg1"/>
                </a:solidFill>
              </a:defRPr>
            </a:lvl2pPr>
            <a:lvl3pPr marL="685800" indent="0">
              <a:buNone/>
              <a:defRPr sz="3000">
                <a:solidFill>
                  <a:schemeClr val="bg1"/>
                </a:solidFill>
              </a:defRPr>
            </a:lvl3pPr>
            <a:lvl4pPr marL="985838" indent="0">
              <a:buNone/>
              <a:defRPr sz="3000">
                <a:solidFill>
                  <a:schemeClr val="bg1"/>
                </a:solidFill>
              </a:defRPr>
            </a:lvl4pPr>
            <a:lvl5pPr marL="1200150" indent="0">
              <a:buNone/>
              <a:defRPr sz="3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8176" y="1143000"/>
            <a:ext cx="2714624" cy="4725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>
                <a:solidFill>
                  <a:srgbClr val="375A7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1" y="1143000"/>
            <a:ext cx="7545388" cy="471805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2CA34E"/>
              </a:buClr>
              <a:defRPr sz="2400"/>
            </a:lvl1pPr>
            <a:lvl2pPr marL="514350" indent="-171450">
              <a:buClr>
                <a:srgbClr val="2CA34E"/>
              </a:buClr>
              <a:defRPr sz="2100"/>
            </a:lvl2pPr>
            <a:lvl3pPr>
              <a:buClr>
                <a:srgbClr val="2CA34E"/>
              </a:buClr>
              <a:defRPr sz="1800"/>
            </a:lvl3pPr>
            <a:lvl4pPr>
              <a:buClr>
                <a:srgbClr val="2CA34E"/>
              </a:buClr>
              <a:defRPr sz="1500"/>
            </a:lvl4pPr>
            <a:lvl5pPr>
              <a:buClr>
                <a:srgbClr val="2CA34E"/>
              </a:buCl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0CEE399-777A-4A55-A259-47E1C5E1371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581FFE86-19D3-41CD-B394-00BAF138CF26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45408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SEP-IDEA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 descr="Slide number">
            <a:extLst>
              <a:ext uri="{FF2B5EF4-FFF2-40B4-BE49-F238E27FC236}">
                <a16:creationId xmlns:a16="http://schemas.microsoft.com/office/drawing/2014/main" id="{C028415D-F197-48BA-B99E-6BB072589568}"/>
              </a:ext>
            </a:extLst>
          </p:cNvPr>
          <p:cNvSpPr txBox="1">
            <a:spLocks/>
          </p:cNvSpPr>
          <p:nvPr userDrawn="1"/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i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BE25BA2A-8FCC-4034-A6A0-6CD523720517}" type="slidenum">
              <a:rPr lang="en-US" sz="10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6"/>
            <a:ext cx="3932237" cy="106997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2C506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286000"/>
            <a:ext cx="3932237" cy="3582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>
                <a:solidFill>
                  <a:srgbClr val="2D8700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FD9407E-A488-49F6-AA7C-A59F5AFE8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DF2272DD-795F-45DF-884F-A0BAE9F69D15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798805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EP-IDEA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>
            <a:extLst>
              <a:ext uri="{FF2B5EF4-FFF2-40B4-BE49-F238E27FC236}">
                <a16:creationId xmlns:a16="http://schemas.microsoft.com/office/drawing/2014/main" id="{39960349-654C-4DBF-8CD6-28CC8D62F8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825" y="1143000"/>
            <a:ext cx="457835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3A4D4FC-28AB-44DA-A2AF-14A80965AEB0}"/>
              </a:ext>
            </a:extLst>
          </p:cNvPr>
          <p:cNvSpPr txBox="1"/>
          <p:nvPr userDrawn="1"/>
        </p:nvSpPr>
        <p:spPr>
          <a:xfrm>
            <a:off x="581025" y="2540000"/>
            <a:ext cx="10972800" cy="854075"/>
          </a:xfrm>
          <a:prstGeom prst="rect">
            <a:avLst/>
          </a:prstGeom>
          <a:noFill/>
        </p:spPr>
        <p:txBody>
          <a:bodyPr anchor="b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srgbClr val="2D8700"/>
                </a:solidFill>
                <a:latin typeface="Century Gothic" panose="020B0502020202020204" pitchFamily="34" charset="0"/>
              </a:rPr>
              <a:t>OSEP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5CC523-DC8B-4E76-A415-28AE610ECABB}"/>
              </a:ext>
            </a:extLst>
          </p:cNvPr>
          <p:cNvSpPr txBox="1"/>
          <p:nvPr userDrawn="1"/>
        </p:nvSpPr>
        <p:spPr>
          <a:xfrm>
            <a:off x="609600" y="3429000"/>
            <a:ext cx="10972800" cy="912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342900" eaLnBrk="1" fontAlgn="auto" hangingPunct="1">
              <a:spcBef>
                <a:spcPts val="900"/>
              </a:spcBef>
              <a:spcAft>
                <a:spcPts val="0"/>
              </a:spcAft>
              <a:defRPr/>
            </a:pPr>
            <a:r>
              <a:rPr lang="en-US" cap="small" dirty="0">
                <a:solidFill>
                  <a:srgbClr val="2C506A"/>
                </a:solidFill>
                <a:latin typeface="Century Gothic" panose="020B0502020202020204" pitchFamily="34" charset="0"/>
              </a:rPr>
              <a:t>Office of Special Education Programs</a:t>
            </a:r>
          </a:p>
          <a:p>
            <a:pPr algn="ctr" eaLnBrk="1" fontAlgn="auto" hangingPunct="1">
              <a:spcBef>
                <a:spcPts val="450"/>
              </a:spcBef>
              <a:spcAft>
                <a:spcPts val="0"/>
              </a:spcAft>
              <a:defRPr/>
            </a:pPr>
            <a:r>
              <a:rPr lang="en-US" sz="1350" cap="small" dirty="0">
                <a:solidFill>
                  <a:srgbClr val="2C506A"/>
                </a:solidFill>
                <a:latin typeface="Century Gothic" panose="020B0502020202020204" pitchFamily="34" charset="0"/>
              </a:rPr>
              <a:t>Office of Special Education and Rehabilitative Services</a:t>
            </a:r>
          </a:p>
          <a:p>
            <a:pPr algn="ctr" eaLnBrk="1" fontAlgn="auto" hangingPunct="1">
              <a:spcBef>
                <a:spcPts val="450"/>
              </a:spcBef>
              <a:spcAft>
                <a:spcPts val="0"/>
              </a:spcAft>
              <a:defRPr/>
            </a:pPr>
            <a:r>
              <a:rPr lang="en-US" sz="1350" cap="small" dirty="0">
                <a:solidFill>
                  <a:srgbClr val="2C506A"/>
                </a:solidFill>
                <a:latin typeface="Century Gothic" panose="020B0502020202020204" pitchFamily="34" charset="0"/>
              </a:rPr>
              <a:t>U.S. Department of Education</a:t>
            </a:r>
          </a:p>
        </p:txBody>
      </p:sp>
      <p:sp>
        <p:nvSpPr>
          <p:cNvPr id="5" name="Slide Number Placeholder 5" descr="Slide number">
            <a:extLst>
              <a:ext uri="{FF2B5EF4-FFF2-40B4-BE49-F238E27FC236}">
                <a16:creationId xmlns:a16="http://schemas.microsoft.com/office/drawing/2014/main" id="{22405E8D-EE4D-4A0C-8038-677283EDB7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05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25E7E4F9-29D9-4375-A6CB-79D402F750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25D7FA2-A79A-4084-ACBF-DF53B6FF152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F91F703C-8E4B-453B-9531-62D0E826F947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755482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EP-IDEA End Slide,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>
            <a:extLst>
              <a:ext uri="{FF2B5EF4-FFF2-40B4-BE49-F238E27FC236}">
                <a16:creationId xmlns:a16="http://schemas.microsoft.com/office/drawing/2014/main" id="{542D31EB-D27E-44F5-9BF8-F650810E5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825" y="1143000"/>
            <a:ext cx="457835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71696C2-1109-4989-96C6-E241C1684DB3}"/>
              </a:ext>
            </a:extLst>
          </p:cNvPr>
          <p:cNvSpPr txBox="1"/>
          <p:nvPr userDrawn="1"/>
        </p:nvSpPr>
        <p:spPr>
          <a:xfrm>
            <a:off x="581025" y="2540000"/>
            <a:ext cx="10972800" cy="854075"/>
          </a:xfrm>
          <a:prstGeom prst="rect">
            <a:avLst/>
          </a:prstGeom>
          <a:noFill/>
        </p:spPr>
        <p:txBody>
          <a:bodyPr anchor="b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srgbClr val="2D8700"/>
                </a:solidFill>
                <a:latin typeface="Century Gothic" panose="020B0502020202020204" pitchFamily="34" charset="0"/>
              </a:rPr>
              <a:t>OSEP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3654E6-547A-46F5-A364-B0C878D515B4}"/>
              </a:ext>
            </a:extLst>
          </p:cNvPr>
          <p:cNvSpPr txBox="1"/>
          <p:nvPr userDrawn="1"/>
        </p:nvSpPr>
        <p:spPr>
          <a:xfrm>
            <a:off x="609600" y="3429000"/>
            <a:ext cx="10972800" cy="912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342900" eaLnBrk="1" fontAlgn="auto" hangingPunct="1">
              <a:spcBef>
                <a:spcPts val="900"/>
              </a:spcBef>
              <a:spcAft>
                <a:spcPts val="0"/>
              </a:spcAft>
              <a:defRPr/>
            </a:pPr>
            <a:r>
              <a:rPr lang="en-US" cap="small" dirty="0">
                <a:solidFill>
                  <a:srgbClr val="2C506A"/>
                </a:solidFill>
                <a:latin typeface="Century Gothic" panose="020B0502020202020204" pitchFamily="34" charset="0"/>
              </a:rPr>
              <a:t>Office of Special Education Programs</a:t>
            </a:r>
          </a:p>
          <a:p>
            <a:pPr algn="ctr" eaLnBrk="1" fontAlgn="auto" hangingPunct="1">
              <a:spcBef>
                <a:spcPts val="450"/>
              </a:spcBef>
              <a:spcAft>
                <a:spcPts val="0"/>
              </a:spcAft>
              <a:defRPr/>
            </a:pPr>
            <a:r>
              <a:rPr lang="en-US" sz="1350" cap="small" dirty="0">
                <a:solidFill>
                  <a:srgbClr val="2C506A"/>
                </a:solidFill>
                <a:latin typeface="Century Gothic" panose="020B0502020202020204" pitchFamily="34" charset="0"/>
              </a:rPr>
              <a:t>Office of Special Education and Rehabilitative Services</a:t>
            </a:r>
          </a:p>
          <a:p>
            <a:pPr algn="ctr" eaLnBrk="1" fontAlgn="auto" hangingPunct="1">
              <a:spcBef>
                <a:spcPts val="450"/>
              </a:spcBef>
              <a:spcAft>
                <a:spcPts val="0"/>
              </a:spcAft>
              <a:defRPr/>
            </a:pPr>
            <a:r>
              <a:rPr lang="en-US" sz="1350" cap="small" dirty="0">
                <a:solidFill>
                  <a:srgbClr val="2C506A"/>
                </a:solidFill>
                <a:latin typeface="Century Gothic" panose="020B0502020202020204" pitchFamily="34" charset="0"/>
              </a:rPr>
              <a:t>U.S. Department of Education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8A73CB-23CA-4312-801D-150765C6F287}"/>
              </a:ext>
            </a:extLst>
          </p:cNvPr>
          <p:cNvSpPr txBox="1"/>
          <p:nvPr userDrawn="1"/>
        </p:nvSpPr>
        <p:spPr>
          <a:xfrm>
            <a:off x="650875" y="4965700"/>
            <a:ext cx="10931525" cy="93027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eaLnBrk="1" fontAlgn="auto" hangingPunct="1">
              <a:spcBef>
                <a:spcPts val="900"/>
              </a:spcBef>
              <a:spcAft>
                <a:spcPts val="0"/>
              </a:spcAft>
              <a:tabLst>
                <a:tab pos="3599260" algn="r"/>
                <a:tab pos="3775472" algn="l"/>
              </a:tabLst>
              <a:defRPr/>
            </a:pPr>
            <a:r>
              <a:rPr lang="en-US" sz="1050" b="1" dirty="0">
                <a:solidFill>
                  <a:srgbClr val="345065"/>
                </a:solidFill>
                <a:latin typeface="Century Gothic" panose="020B0502020202020204" pitchFamily="34" charset="0"/>
              </a:rPr>
              <a:t>	</a:t>
            </a:r>
            <a:r>
              <a:rPr lang="en-US" sz="1050" b="1" dirty="0">
                <a:solidFill>
                  <a:srgbClr val="215070"/>
                </a:solidFill>
                <a:latin typeface="Century Gothic" panose="020B0502020202020204" pitchFamily="34" charset="0"/>
              </a:rPr>
              <a:t>Home:</a:t>
            </a:r>
            <a:r>
              <a:rPr lang="en-US" sz="1050" dirty="0">
                <a:solidFill>
                  <a:srgbClr val="215070"/>
                </a:solidFill>
                <a:latin typeface="Century Gothic" panose="020B0502020202020204" pitchFamily="34" charset="0"/>
              </a:rPr>
              <a:t>	www.ed.gov/osers/osep</a:t>
            </a:r>
          </a:p>
          <a:p>
            <a:pPr eaLnBrk="1" fontAlgn="auto" hangingPunct="1">
              <a:spcBef>
                <a:spcPts val="450"/>
              </a:spcBef>
              <a:spcAft>
                <a:spcPts val="0"/>
              </a:spcAft>
              <a:tabLst>
                <a:tab pos="3599260" algn="r"/>
                <a:tab pos="3775472" algn="l"/>
              </a:tabLst>
              <a:defRPr/>
            </a:pPr>
            <a:r>
              <a:rPr lang="en-US" sz="1050" dirty="0">
                <a:solidFill>
                  <a:srgbClr val="215070"/>
                </a:solidFill>
                <a:latin typeface="Century Gothic" panose="020B0502020202020204" pitchFamily="34" charset="0"/>
              </a:rPr>
              <a:t>	</a:t>
            </a:r>
            <a:r>
              <a:rPr lang="en-US" sz="1050" b="1" dirty="0">
                <a:solidFill>
                  <a:srgbClr val="215070"/>
                </a:solidFill>
                <a:latin typeface="Century Gothic" panose="020B0502020202020204" pitchFamily="34" charset="0"/>
              </a:rPr>
              <a:t>Blog:</a:t>
            </a:r>
            <a:r>
              <a:rPr lang="en-US" sz="1050" dirty="0">
                <a:solidFill>
                  <a:srgbClr val="215070"/>
                </a:solidFill>
                <a:latin typeface="Century Gothic" panose="020B0502020202020204" pitchFamily="34" charset="0"/>
              </a:rPr>
              <a:t>	https://sites.ed.gov/osers</a:t>
            </a:r>
          </a:p>
          <a:p>
            <a:pPr eaLnBrk="1" fontAlgn="auto" hangingPunct="1">
              <a:spcBef>
                <a:spcPts val="450"/>
              </a:spcBef>
              <a:spcAft>
                <a:spcPts val="0"/>
              </a:spcAft>
              <a:tabLst>
                <a:tab pos="3599260" algn="r"/>
                <a:tab pos="3775472" algn="l"/>
              </a:tabLst>
              <a:defRPr/>
            </a:pPr>
            <a:r>
              <a:rPr lang="en-US" sz="1050" dirty="0">
                <a:solidFill>
                  <a:srgbClr val="215070"/>
                </a:solidFill>
                <a:latin typeface="Century Gothic" panose="020B0502020202020204" pitchFamily="34" charset="0"/>
              </a:rPr>
              <a:t>	</a:t>
            </a:r>
            <a:r>
              <a:rPr lang="en-US" sz="1050" b="1" dirty="0">
                <a:solidFill>
                  <a:srgbClr val="215070"/>
                </a:solidFill>
                <a:latin typeface="Century Gothic" panose="020B0502020202020204" pitchFamily="34" charset="0"/>
              </a:rPr>
              <a:t>Twitter:</a:t>
            </a:r>
            <a:r>
              <a:rPr lang="en-US" sz="1050" dirty="0">
                <a:solidFill>
                  <a:srgbClr val="215070"/>
                </a:solidFill>
                <a:latin typeface="Century Gothic" panose="020B0502020202020204" pitchFamily="34" charset="0"/>
              </a:rPr>
              <a:t>	https://twitter.com/ED_Sped_Rehab</a:t>
            </a:r>
          </a:p>
          <a:p>
            <a:pPr eaLnBrk="1" fontAlgn="auto" hangingPunct="1">
              <a:spcBef>
                <a:spcPts val="450"/>
              </a:spcBef>
              <a:spcAft>
                <a:spcPts val="0"/>
              </a:spcAft>
              <a:tabLst>
                <a:tab pos="3599260" algn="r"/>
                <a:tab pos="3775472" algn="l"/>
              </a:tabLst>
              <a:defRPr/>
            </a:pPr>
            <a:r>
              <a:rPr lang="en-US" sz="1050" dirty="0">
                <a:solidFill>
                  <a:srgbClr val="215070"/>
                </a:solidFill>
                <a:latin typeface="Century Gothic" panose="020B0502020202020204" pitchFamily="34" charset="0"/>
              </a:rPr>
              <a:t>	</a:t>
            </a:r>
            <a:r>
              <a:rPr lang="en-US" sz="1050" b="1" dirty="0">
                <a:solidFill>
                  <a:srgbClr val="215070"/>
                </a:solidFill>
                <a:latin typeface="Century Gothic" panose="020B0502020202020204" pitchFamily="34" charset="0"/>
              </a:rPr>
              <a:t>YouTube</a:t>
            </a:r>
            <a:r>
              <a:rPr lang="en-US" sz="1050" dirty="0">
                <a:solidFill>
                  <a:srgbClr val="215070"/>
                </a:solidFill>
                <a:latin typeface="Century Gothic" panose="020B0502020202020204" pitchFamily="34" charset="0"/>
              </a:rPr>
              <a:t>:	www.youtube.com/c/OSERS</a:t>
            </a:r>
            <a:endParaRPr lang="en-US" sz="1050" dirty="0">
              <a:latin typeface="Century Gothic" panose="020B0502020202020204" pitchFamily="34" charset="0"/>
            </a:endParaRPr>
          </a:p>
        </p:txBody>
      </p:sp>
      <p:sp>
        <p:nvSpPr>
          <p:cNvPr id="6" name="Slide Number Placeholder 5" descr="Slide number">
            <a:extLst>
              <a:ext uri="{FF2B5EF4-FFF2-40B4-BE49-F238E27FC236}">
                <a16:creationId xmlns:a16="http://schemas.microsoft.com/office/drawing/2014/main" id="{142ED2DC-CF36-4286-92D0-D5BB72D4BF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05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084FAD77-7BFE-4CCE-A139-45AC1C45F1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43A587E-367E-4B50-A18B-5337560DA86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E27ED534-7BF0-4113-8753-99CD54BFA6AF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373765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EP-IDEA End Slide, Edi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8">
            <a:extLst>
              <a:ext uri="{FF2B5EF4-FFF2-40B4-BE49-F238E27FC236}">
                <a16:creationId xmlns:a16="http://schemas.microsoft.com/office/drawing/2014/main" id="{E618DAF0-12B8-457A-A2DD-59A17C2F05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825" y="1143000"/>
            <a:ext cx="457835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4E22178-7CA6-480D-9386-5242D47D3860}"/>
              </a:ext>
            </a:extLst>
          </p:cNvPr>
          <p:cNvSpPr txBox="1"/>
          <p:nvPr userDrawn="1"/>
        </p:nvSpPr>
        <p:spPr>
          <a:xfrm>
            <a:off x="609600" y="3429000"/>
            <a:ext cx="10972800" cy="912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342900" eaLnBrk="1" fontAlgn="auto" hangingPunct="1">
              <a:spcBef>
                <a:spcPts val="900"/>
              </a:spcBef>
              <a:spcAft>
                <a:spcPts val="0"/>
              </a:spcAft>
              <a:defRPr/>
            </a:pPr>
            <a:r>
              <a:rPr lang="en-US" cap="small" dirty="0">
                <a:solidFill>
                  <a:srgbClr val="2C506A"/>
                </a:solidFill>
                <a:latin typeface="Century Gothic" panose="020B0502020202020204" pitchFamily="34" charset="0"/>
              </a:rPr>
              <a:t>Office of Special Education Programs</a:t>
            </a:r>
          </a:p>
          <a:p>
            <a:pPr algn="ctr" eaLnBrk="1" fontAlgn="auto" hangingPunct="1">
              <a:spcBef>
                <a:spcPts val="450"/>
              </a:spcBef>
              <a:spcAft>
                <a:spcPts val="0"/>
              </a:spcAft>
              <a:defRPr/>
            </a:pPr>
            <a:r>
              <a:rPr lang="en-US" sz="1350" cap="small" dirty="0">
                <a:solidFill>
                  <a:srgbClr val="2C506A"/>
                </a:solidFill>
                <a:latin typeface="Century Gothic" panose="020B0502020202020204" pitchFamily="34" charset="0"/>
              </a:rPr>
              <a:t>Office of Special Education and Rehabilitative Services</a:t>
            </a:r>
          </a:p>
          <a:p>
            <a:pPr algn="ctr" eaLnBrk="1" fontAlgn="auto" hangingPunct="1">
              <a:spcBef>
                <a:spcPts val="450"/>
              </a:spcBef>
              <a:spcAft>
                <a:spcPts val="0"/>
              </a:spcAft>
              <a:defRPr/>
            </a:pPr>
            <a:r>
              <a:rPr lang="en-US" sz="1350" cap="small" dirty="0">
                <a:solidFill>
                  <a:srgbClr val="2C506A"/>
                </a:solidFill>
                <a:latin typeface="Century Gothic" panose="020B0502020202020204" pitchFamily="34" charset="0"/>
              </a:rPr>
              <a:t>U.S. Department of Education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371599" y="2514600"/>
            <a:ext cx="9448800" cy="914400"/>
          </a:xfrm>
        </p:spPr>
        <p:txBody>
          <a:bodyPr anchor="b"/>
          <a:lstStyle>
            <a:lvl1pPr marL="0" indent="0" algn="ctr">
              <a:buNone/>
              <a:defRPr sz="3600">
                <a:solidFill>
                  <a:srgbClr val="00871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 descr="Slide number">
            <a:extLst>
              <a:ext uri="{FF2B5EF4-FFF2-40B4-BE49-F238E27FC236}">
                <a16:creationId xmlns:a16="http://schemas.microsoft.com/office/drawing/2014/main" id="{16F537B9-5F0E-4F98-908D-64FC75D00C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 sz="105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61A071F6-B94F-4B29-AE6C-E06A7537A0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1457ECB-7A0C-40F6-9D2C-EF65CA7D499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BBBC20F3-90A4-40FE-89B2-D2384F4319FB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327752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SA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>
            <a:extLst>
              <a:ext uri="{FF2B5EF4-FFF2-40B4-BE49-F238E27FC236}">
                <a16:creationId xmlns:a16="http://schemas.microsoft.com/office/drawing/2014/main" id="{CDD3726D-8504-44A9-A381-DC6735486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825" y="1143000"/>
            <a:ext cx="457835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/>
          <a:lstStyle>
            <a:lvl1pPr algn="ctr">
              <a:defRPr sz="3600" cap="small" baseline="0">
                <a:solidFill>
                  <a:srgbClr val="34506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57600"/>
            <a:ext cx="9144000" cy="1600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100" cap="small" baseline="0">
                <a:solidFill>
                  <a:srgbClr val="2CA34E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Slide Number Placeholder 5" descr="Slide number">
            <a:extLst>
              <a:ext uri="{FF2B5EF4-FFF2-40B4-BE49-F238E27FC236}">
                <a16:creationId xmlns:a16="http://schemas.microsoft.com/office/drawing/2014/main" id="{11D6CA80-6BAA-4556-B38E-DF049C659E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05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05883F11-5077-45CF-9EED-8DE7351EE5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9A3F9FD-46B0-4EDD-A5CE-BC35F4ABC8D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AA29F8B5-700E-4635-A8E0-A140D435D6E1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94410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SEP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 descr="Slide number">
            <a:extLst>
              <a:ext uri="{FF2B5EF4-FFF2-40B4-BE49-F238E27FC236}">
                <a16:creationId xmlns:a16="http://schemas.microsoft.com/office/drawing/2014/main" id="{30178301-DA80-4C24-8D80-B403C60EECDB}"/>
              </a:ext>
            </a:extLst>
          </p:cNvPr>
          <p:cNvSpPr txBox="1">
            <a:spLocks/>
          </p:cNvSpPr>
          <p:nvPr/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i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5D4FBC8-4B27-4436-80B4-2407F7E1ED0E}" type="slidenum">
              <a:rPr lang="en-US" sz="10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50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38177" y="2"/>
            <a:ext cx="10944225" cy="672111"/>
          </a:xfrm>
          <a:prstGeom prst="rect">
            <a:avLst/>
          </a:prstGeom>
          <a:effectLst/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7" y="1143001"/>
            <a:ext cx="5381625" cy="4572000"/>
          </a:xfrm>
          <a:prstGeom prst="rect">
            <a:avLst/>
          </a:prstGeom>
        </p:spPr>
        <p:txBody>
          <a:bodyPr/>
          <a:lstStyle>
            <a:lvl1pPr>
              <a:spcBef>
                <a:spcPts val="450"/>
              </a:spcBef>
              <a:defRPr/>
            </a:lvl1pPr>
            <a:lvl2pPr>
              <a:spcBef>
                <a:spcPts val="450"/>
              </a:spcBef>
              <a:defRPr/>
            </a:lvl2pPr>
            <a:lvl3pPr>
              <a:spcBef>
                <a:spcPts val="450"/>
              </a:spcBef>
              <a:defRPr/>
            </a:lvl3pPr>
            <a:lvl4pPr>
              <a:spcBef>
                <a:spcPts val="450"/>
              </a:spcBef>
              <a:defRPr/>
            </a:lvl4pPr>
            <a:lvl5pPr>
              <a:spcBef>
                <a:spcPts val="45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143001"/>
            <a:ext cx="5410200" cy="4572000"/>
          </a:xfrm>
          <a:prstGeom prst="rect">
            <a:avLst/>
          </a:prstGeom>
        </p:spPr>
        <p:txBody>
          <a:bodyPr/>
          <a:lstStyle>
            <a:lvl1pPr>
              <a:spcBef>
                <a:spcPts val="450"/>
              </a:spcBef>
              <a:defRPr/>
            </a:lvl1pPr>
            <a:lvl2pPr>
              <a:spcBef>
                <a:spcPts val="450"/>
              </a:spcBef>
              <a:defRPr/>
            </a:lvl2pPr>
            <a:lvl3pPr>
              <a:spcBef>
                <a:spcPts val="450"/>
              </a:spcBef>
              <a:defRPr/>
            </a:lvl3pPr>
            <a:lvl4pPr>
              <a:spcBef>
                <a:spcPts val="450"/>
              </a:spcBef>
              <a:defRPr/>
            </a:lvl4pPr>
            <a:lvl5pPr>
              <a:spcBef>
                <a:spcPts val="45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012DF33-8472-4A12-A9F0-BC430ABC6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A157C1D8-81ED-4FFE-BF67-2C5199AEA304}" type="datetimeFigureOut">
              <a:rPr lang="en-US" smtClean="0"/>
              <a:t>5/11/2022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808219"/>
      </p:ext>
    </p:extLst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SA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 descr="Slide number">
            <a:extLst>
              <a:ext uri="{FF2B5EF4-FFF2-40B4-BE49-F238E27FC236}">
                <a16:creationId xmlns:a16="http://schemas.microsoft.com/office/drawing/2014/main" id="{29ED3094-4F73-4B07-8EC6-3291FECF334C}"/>
              </a:ext>
            </a:extLst>
          </p:cNvPr>
          <p:cNvSpPr txBox="1">
            <a:spLocks/>
          </p:cNvSpPr>
          <p:nvPr userDrawn="1"/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i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CF089ED-EB55-4E04-838D-3FF602C35BA2}" type="slidenum">
              <a:rPr lang="en-US" sz="10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50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638177" y="2"/>
            <a:ext cx="10944225" cy="672111"/>
          </a:xfrm>
          <a:prstGeom prst="rect">
            <a:avLst/>
          </a:prstGeom>
          <a:effectLst/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1"/>
            <a:ext cx="10972800" cy="4648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F7E679C-C729-49BF-93DC-869DFFE98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8B728EAB-F13C-497F-B407-D0C198F5289B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848854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RSA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 descr="Slide number">
            <a:extLst>
              <a:ext uri="{FF2B5EF4-FFF2-40B4-BE49-F238E27FC236}">
                <a16:creationId xmlns:a16="http://schemas.microsoft.com/office/drawing/2014/main" id="{4E7BADC8-0F07-447A-A306-D20157A99EE9}"/>
              </a:ext>
            </a:extLst>
          </p:cNvPr>
          <p:cNvSpPr txBox="1">
            <a:spLocks/>
          </p:cNvSpPr>
          <p:nvPr userDrawn="1"/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i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B7F09E6A-8C51-4A2C-8BA4-B186C96ED330}" type="slidenum">
              <a:rPr lang="en-US" sz="10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1719262"/>
          </a:xfrm>
          <a:prstGeom prst="rect">
            <a:avLst/>
          </a:prstGeom>
        </p:spPr>
        <p:txBody>
          <a:bodyPr/>
          <a:lstStyle>
            <a:lvl1pPr>
              <a:defRPr sz="3300">
                <a:solidFill>
                  <a:srgbClr val="34506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657601"/>
            <a:ext cx="10515600" cy="2432051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1800">
                <a:solidFill>
                  <a:srgbClr val="2CA34E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4F0E65F-1C3F-462B-97D3-2BB3A3BC6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C1618E11-E097-4A74-A419-255D3754227F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766276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SA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 descr="Slide number">
            <a:extLst>
              <a:ext uri="{FF2B5EF4-FFF2-40B4-BE49-F238E27FC236}">
                <a16:creationId xmlns:a16="http://schemas.microsoft.com/office/drawing/2014/main" id="{8656E55D-721E-489F-BEA0-17DE8FC91AA9}"/>
              </a:ext>
            </a:extLst>
          </p:cNvPr>
          <p:cNvSpPr txBox="1">
            <a:spLocks/>
          </p:cNvSpPr>
          <p:nvPr userDrawn="1"/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i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BF2C774-3755-4D22-8389-CE942F807236}" type="slidenum">
              <a:rPr lang="en-US" sz="10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50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38177" y="2"/>
            <a:ext cx="10944225" cy="672111"/>
          </a:xfrm>
          <a:prstGeom prst="rect">
            <a:avLst/>
          </a:prstGeom>
          <a:effectLst/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7" y="1143001"/>
            <a:ext cx="5381625" cy="4572000"/>
          </a:xfrm>
          <a:prstGeom prst="rect">
            <a:avLst/>
          </a:prstGeom>
        </p:spPr>
        <p:txBody>
          <a:bodyPr/>
          <a:lstStyle>
            <a:lvl1pPr>
              <a:spcBef>
                <a:spcPts val="450"/>
              </a:spcBef>
              <a:defRPr/>
            </a:lvl1pPr>
            <a:lvl2pPr>
              <a:spcBef>
                <a:spcPts val="450"/>
              </a:spcBef>
              <a:defRPr/>
            </a:lvl2pPr>
            <a:lvl3pPr>
              <a:spcBef>
                <a:spcPts val="450"/>
              </a:spcBef>
              <a:defRPr/>
            </a:lvl3pPr>
            <a:lvl4pPr>
              <a:spcBef>
                <a:spcPts val="450"/>
              </a:spcBef>
              <a:defRPr/>
            </a:lvl4pPr>
            <a:lvl5pPr>
              <a:spcBef>
                <a:spcPts val="45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143001"/>
            <a:ext cx="5410200" cy="4572000"/>
          </a:xfrm>
          <a:prstGeom prst="rect">
            <a:avLst/>
          </a:prstGeom>
        </p:spPr>
        <p:txBody>
          <a:bodyPr/>
          <a:lstStyle>
            <a:lvl1pPr>
              <a:spcBef>
                <a:spcPts val="450"/>
              </a:spcBef>
              <a:defRPr/>
            </a:lvl1pPr>
            <a:lvl2pPr>
              <a:spcBef>
                <a:spcPts val="450"/>
              </a:spcBef>
              <a:defRPr/>
            </a:lvl2pPr>
            <a:lvl3pPr>
              <a:spcBef>
                <a:spcPts val="450"/>
              </a:spcBef>
              <a:defRPr/>
            </a:lvl3pPr>
            <a:lvl4pPr>
              <a:spcBef>
                <a:spcPts val="450"/>
              </a:spcBef>
              <a:defRPr/>
            </a:lvl4pPr>
            <a:lvl5pPr>
              <a:spcBef>
                <a:spcPts val="45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AE04444E-2E18-49AE-BA07-444423A6C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049F523D-5A43-4DF8-B8F1-4D9FB9AD3D4D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234427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SA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 descr="Slide number">
            <a:extLst>
              <a:ext uri="{FF2B5EF4-FFF2-40B4-BE49-F238E27FC236}">
                <a16:creationId xmlns:a16="http://schemas.microsoft.com/office/drawing/2014/main" id="{2FA59FD9-0417-43D3-BECC-31C895AFE480}"/>
              </a:ext>
            </a:extLst>
          </p:cNvPr>
          <p:cNvSpPr txBox="1">
            <a:spLocks/>
          </p:cNvSpPr>
          <p:nvPr userDrawn="1"/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i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163BA59-D986-4712-B317-70725C3FE276}" type="slidenum">
              <a:rPr lang="en-US" sz="10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50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638177" y="2"/>
            <a:ext cx="10944225" cy="672111"/>
          </a:xfrm>
          <a:prstGeom prst="rect">
            <a:avLst/>
          </a:prstGeom>
          <a:effectLst/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8177" y="1167905"/>
            <a:ext cx="535781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8177" y="1991817"/>
            <a:ext cx="5357812" cy="368458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613" y="1167905"/>
            <a:ext cx="5411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613" y="1991817"/>
            <a:ext cx="5411788" cy="368458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6A23631-CFA1-47E3-B662-362D2CC81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E05B8336-0918-4E4C-BC90-2A42C98CAEF1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769442"/>
      </p:ext>
    </p:extLst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SA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 descr="Slide number">
            <a:extLst>
              <a:ext uri="{FF2B5EF4-FFF2-40B4-BE49-F238E27FC236}">
                <a16:creationId xmlns:a16="http://schemas.microsoft.com/office/drawing/2014/main" id="{4CFC863A-AD1D-4BBF-8D4F-BA8D082C7D79}"/>
              </a:ext>
            </a:extLst>
          </p:cNvPr>
          <p:cNvSpPr txBox="1">
            <a:spLocks/>
          </p:cNvSpPr>
          <p:nvPr userDrawn="1"/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i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BF03EAB-EA3B-47F4-A503-E1559DD132E4}" type="slidenum">
              <a:rPr lang="en-US" sz="10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50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638177" y="2"/>
            <a:ext cx="10944225" cy="672111"/>
          </a:xfrm>
          <a:prstGeom prst="rect">
            <a:avLst/>
          </a:prstGeom>
          <a:effectLst/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C05F8-37C6-4452-916C-DCFFBAEAD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BC4F553E-C23F-4E58-8EB7-372FEF024B62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380421"/>
      </p:ext>
    </p:extLst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RS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 descr="Slide number">
            <a:extLst>
              <a:ext uri="{FF2B5EF4-FFF2-40B4-BE49-F238E27FC236}">
                <a16:creationId xmlns:a16="http://schemas.microsoft.com/office/drawing/2014/main" id="{EB97550C-C7F0-4877-936B-A995ADDD27A7}"/>
              </a:ext>
            </a:extLst>
          </p:cNvPr>
          <p:cNvSpPr txBox="1">
            <a:spLocks/>
          </p:cNvSpPr>
          <p:nvPr userDrawn="1"/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i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883FA111-9155-4CC7-B139-092E6F00AD1A}" type="slidenum">
              <a:rPr lang="en-US" sz="10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50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7A0E894-18BC-495F-A8C5-4C1F3E090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6CF93327-B53A-4EE5-AD70-4FD1E27E3A88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907328"/>
      </p:ext>
    </p:extLst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SA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descr="Slide number">
            <a:extLst>
              <a:ext uri="{FF2B5EF4-FFF2-40B4-BE49-F238E27FC236}">
                <a16:creationId xmlns:a16="http://schemas.microsoft.com/office/drawing/2014/main" id="{E3FABB33-1134-4111-92D4-18FBCBB83B1A}"/>
              </a:ext>
            </a:extLst>
          </p:cNvPr>
          <p:cNvSpPr txBox="1">
            <a:spLocks/>
          </p:cNvSpPr>
          <p:nvPr userDrawn="1"/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i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911B888-E3F5-48F8-B094-76EF4253CB9C}" type="slidenum">
              <a:rPr lang="en-US" sz="10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5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40080" y="2"/>
            <a:ext cx="10972800" cy="672111"/>
          </a:xfrm>
        </p:spPr>
        <p:txBody>
          <a:bodyPr lIns="0" tIns="0" rIns="0" bIns="0" anchor="b"/>
          <a:lstStyle>
            <a:lvl1pPr marL="0" indent="0">
              <a:buNone/>
              <a:defRPr sz="3000">
                <a:solidFill>
                  <a:schemeClr val="bg1"/>
                </a:solidFill>
              </a:defRPr>
            </a:lvl1pPr>
            <a:lvl2pPr marL="342900" indent="0">
              <a:buNone/>
              <a:defRPr sz="3000">
                <a:solidFill>
                  <a:schemeClr val="bg1"/>
                </a:solidFill>
              </a:defRPr>
            </a:lvl2pPr>
            <a:lvl3pPr marL="685800" indent="0">
              <a:buNone/>
              <a:defRPr sz="3000">
                <a:solidFill>
                  <a:schemeClr val="bg1"/>
                </a:solidFill>
              </a:defRPr>
            </a:lvl3pPr>
            <a:lvl4pPr marL="985838" indent="0">
              <a:buNone/>
              <a:defRPr sz="3000">
                <a:solidFill>
                  <a:schemeClr val="bg1"/>
                </a:solidFill>
              </a:defRPr>
            </a:lvl4pPr>
            <a:lvl5pPr marL="1200150" indent="0">
              <a:buNone/>
              <a:defRPr sz="3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8176" y="1143000"/>
            <a:ext cx="2714624" cy="4725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>
                <a:solidFill>
                  <a:srgbClr val="375A7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1" y="1143000"/>
            <a:ext cx="7545388" cy="471805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2CA34E"/>
              </a:buClr>
              <a:defRPr sz="2400"/>
            </a:lvl1pPr>
            <a:lvl2pPr marL="514350" indent="-171450">
              <a:buClr>
                <a:srgbClr val="2CA34E"/>
              </a:buClr>
              <a:defRPr sz="2100"/>
            </a:lvl2pPr>
            <a:lvl3pPr>
              <a:buClr>
                <a:srgbClr val="2CA34E"/>
              </a:buClr>
              <a:defRPr sz="1800"/>
            </a:lvl3pPr>
            <a:lvl4pPr>
              <a:buClr>
                <a:srgbClr val="2CA34E"/>
              </a:buClr>
              <a:defRPr sz="1500"/>
            </a:lvl4pPr>
            <a:lvl5pPr>
              <a:buClr>
                <a:srgbClr val="2CA34E"/>
              </a:buCl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A977236-C0D3-4184-A2A3-624DE90757E2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12259542-C428-4265-9EEE-20B3141918FF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036126"/>
      </p:ext>
    </p:extLst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RSA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 descr="Slide number">
            <a:extLst>
              <a:ext uri="{FF2B5EF4-FFF2-40B4-BE49-F238E27FC236}">
                <a16:creationId xmlns:a16="http://schemas.microsoft.com/office/drawing/2014/main" id="{D6C12EB6-0990-40BC-A774-41A350B3CFF9}"/>
              </a:ext>
            </a:extLst>
          </p:cNvPr>
          <p:cNvSpPr txBox="1">
            <a:spLocks/>
          </p:cNvSpPr>
          <p:nvPr userDrawn="1"/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i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A87DA0A-E739-4282-A172-B5225B9668BC}" type="slidenum">
              <a:rPr lang="en-US" sz="10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6"/>
            <a:ext cx="3932237" cy="106997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2C506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286000"/>
            <a:ext cx="3932237" cy="3582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>
                <a:solidFill>
                  <a:srgbClr val="2D8700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EA5A57E-E8B5-40D5-B8EF-4277B95E3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C1A017E1-DF9B-4D2F-AA41-1FF2AB7045C4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942015"/>
      </p:ext>
    </p:extLst>
  </p:cSld>
  <p:clrMapOvr>
    <a:masterClrMapping/>
  </p:clrMapOvr>
  <p:transition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SA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>
            <a:extLst>
              <a:ext uri="{FF2B5EF4-FFF2-40B4-BE49-F238E27FC236}">
                <a16:creationId xmlns:a16="http://schemas.microsoft.com/office/drawing/2014/main" id="{51FE7ACB-5C25-48BB-80BD-279F81D618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825" y="1143000"/>
            <a:ext cx="457835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94FEE6B-A28A-449C-ADDE-E46FCC133FE1}"/>
              </a:ext>
            </a:extLst>
          </p:cNvPr>
          <p:cNvSpPr txBox="1"/>
          <p:nvPr userDrawn="1"/>
        </p:nvSpPr>
        <p:spPr>
          <a:xfrm>
            <a:off x="581025" y="2540000"/>
            <a:ext cx="10972800" cy="854075"/>
          </a:xfrm>
          <a:prstGeom prst="rect">
            <a:avLst/>
          </a:prstGeom>
          <a:noFill/>
        </p:spPr>
        <p:txBody>
          <a:bodyPr anchor="b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srgbClr val="2D8700"/>
                </a:solidFill>
                <a:latin typeface="Century Gothic" panose="020B0502020202020204" pitchFamily="34" charset="0"/>
              </a:rPr>
              <a:t>RSA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7A9148-4B29-48BB-BA2C-4990515F7B43}"/>
              </a:ext>
            </a:extLst>
          </p:cNvPr>
          <p:cNvSpPr txBox="1"/>
          <p:nvPr userDrawn="1"/>
        </p:nvSpPr>
        <p:spPr>
          <a:xfrm>
            <a:off x="609600" y="3429000"/>
            <a:ext cx="10972800" cy="912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342900" eaLnBrk="1" fontAlgn="auto" hangingPunct="1">
              <a:spcBef>
                <a:spcPts val="450"/>
              </a:spcBef>
              <a:spcAft>
                <a:spcPts val="0"/>
              </a:spcAft>
              <a:defRPr/>
            </a:pPr>
            <a:r>
              <a:rPr lang="en-US" cap="small" dirty="0">
                <a:solidFill>
                  <a:srgbClr val="2C506A"/>
                </a:solidFill>
                <a:latin typeface="Century Gothic" panose="020B0502020202020204" pitchFamily="34" charset="0"/>
              </a:rPr>
              <a:t>Rehabilitation Services Administration</a:t>
            </a:r>
          </a:p>
          <a:p>
            <a:pPr algn="ctr" defTabSz="342900" eaLnBrk="1" fontAlgn="auto" hangingPunct="1">
              <a:spcBef>
                <a:spcPts val="450"/>
              </a:spcBef>
              <a:spcAft>
                <a:spcPts val="0"/>
              </a:spcAft>
              <a:defRPr/>
            </a:pPr>
            <a:r>
              <a:rPr lang="en-US" sz="1350" cap="small" dirty="0">
                <a:solidFill>
                  <a:srgbClr val="2C506A"/>
                </a:solidFill>
                <a:latin typeface="Century Gothic" panose="020B0502020202020204" pitchFamily="34" charset="0"/>
              </a:rPr>
              <a:t>Office of Special Education and Rehabilitative Services</a:t>
            </a:r>
          </a:p>
          <a:p>
            <a:pPr algn="ctr" eaLnBrk="1" fontAlgn="auto" hangingPunct="1">
              <a:spcBef>
                <a:spcPts val="450"/>
              </a:spcBef>
              <a:spcAft>
                <a:spcPts val="0"/>
              </a:spcAft>
              <a:defRPr/>
            </a:pPr>
            <a:r>
              <a:rPr lang="en-US" sz="1350" cap="small" dirty="0">
                <a:solidFill>
                  <a:srgbClr val="2C506A"/>
                </a:solidFill>
                <a:latin typeface="Century Gothic" panose="020B0502020202020204" pitchFamily="34" charset="0"/>
              </a:rPr>
              <a:t>U.S. Department of Education</a:t>
            </a:r>
          </a:p>
        </p:txBody>
      </p:sp>
      <p:sp>
        <p:nvSpPr>
          <p:cNvPr id="5" name="Slide Number Placeholder 5" descr="Slide number">
            <a:extLst>
              <a:ext uri="{FF2B5EF4-FFF2-40B4-BE49-F238E27FC236}">
                <a16:creationId xmlns:a16="http://schemas.microsoft.com/office/drawing/2014/main" id="{D6C0D4C7-3202-4CF7-A080-0C22708C75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05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32AA4557-BFB9-4C70-83DB-F368DBD44A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6D5DF3A1-367D-4C7C-9F44-9374D22BDA8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B7671AD5-9877-45AB-B2FB-9F9FC0F275E0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598165"/>
      </p:ext>
    </p:extLst>
  </p:cSld>
  <p:clrMapOvr>
    <a:masterClrMapping/>
  </p:clrMapOvr>
  <p:transition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SA End Slide,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>
            <a:extLst>
              <a:ext uri="{FF2B5EF4-FFF2-40B4-BE49-F238E27FC236}">
                <a16:creationId xmlns:a16="http://schemas.microsoft.com/office/drawing/2014/main" id="{43B64EBD-3397-4A41-9886-0C12F3FF3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825" y="1143000"/>
            <a:ext cx="457835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8B4C367-A63B-4DF4-A281-9F37C7A54711}"/>
              </a:ext>
            </a:extLst>
          </p:cNvPr>
          <p:cNvSpPr txBox="1"/>
          <p:nvPr userDrawn="1"/>
        </p:nvSpPr>
        <p:spPr>
          <a:xfrm>
            <a:off x="581025" y="2540000"/>
            <a:ext cx="10972800" cy="854075"/>
          </a:xfrm>
          <a:prstGeom prst="rect">
            <a:avLst/>
          </a:prstGeom>
          <a:noFill/>
        </p:spPr>
        <p:txBody>
          <a:bodyPr anchor="b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srgbClr val="2D8700"/>
                </a:solidFill>
                <a:latin typeface="Century Gothic" panose="020B0502020202020204" pitchFamily="34" charset="0"/>
              </a:rPr>
              <a:t>RSA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031E3A-B806-4DB8-9674-99993E3E8B3F}"/>
              </a:ext>
            </a:extLst>
          </p:cNvPr>
          <p:cNvSpPr txBox="1"/>
          <p:nvPr userDrawn="1"/>
        </p:nvSpPr>
        <p:spPr>
          <a:xfrm>
            <a:off x="609600" y="3429000"/>
            <a:ext cx="10972800" cy="912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342900" eaLnBrk="1" fontAlgn="auto" hangingPunct="1">
              <a:spcBef>
                <a:spcPts val="450"/>
              </a:spcBef>
              <a:spcAft>
                <a:spcPts val="0"/>
              </a:spcAft>
              <a:defRPr/>
            </a:pPr>
            <a:r>
              <a:rPr lang="en-US" cap="small" dirty="0">
                <a:solidFill>
                  <a:srgbClr val="2C506A"/>
                </a:solidFill>
                <a:latin typeface="Century Gothic" panose="020B0502020202020204" pitchFamily="34" charset="0"/>
              </a:rPr>
              <a:t>Rehabilitation Services Administration</a:t>
            </a:r>
          </a:p>
          <a:p>
            <a:pPr algn="ctr" defTabSz="342900" eaLnBrk="1" fontAlgn="auto" hangingPunct="1">
              <a:spcBef>
                <a:spcPts val="450"/>
              </a:spcBef>
              <a:spcAft>
                <a:spcPts val="0"/>
              </a:spcAft>
              <a:defRPr/>
            </a:pPr>
            <a:r>
              <a:rPr lang="en-US" sz="1350" cap="small" dirty="0">
                <a:solidFill>
                  <a:srgbClr val="2C506A"/>
                </a:solidFill>
                <a:latin typeface="Century Gothic" panose="020B0502020202020204" pitchFamily="34" charset="0"/>
              </a:rPr>
              <a:t>Office of Special Education and Rehabilitative Services</a:t>
            </a:r>
          </a:p>
          <a:p>
            <a:pPr algn="ctr" eaLnBrk="1" fontAlgn="auto" hangingPunct="1">
              <a:spcBef>
                <a:spcPts val="450"/>
              </a:spcBef>
              <a:spcAft>
                <a:spcPts val="0"/>
              </a:spcAft>
              <a:defRPr/>
            </a:pPr>
            <a:r>
              <a:rPr lang="en-US" sz="1350" cap="small" dirty="0">
                <a:solidFill>
                  <a:srgbClr val="2C506A"/>
                </a:solidFill>
                <a:latin typeface="Century Gothic" panose="020B0502020202020204" pitchFamily="34" charset="0"/>
              </a:rPr>
              <a:t>U.S. Department of Education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7F9E46-24B2-4585-9091-DB5272235EB6}"/>
              </a:ext>
            </a:extLst>
          </p:cNvPr>
          <p:cNvSpPr txBox="1"/>
          <p:nvPr userDrawn="1"/>
        </p:nvSpPr>
        <p:spPr>
          <a:xfrm>
            <a:off x="650875" y="4965700"/>
            <a:ext cx="10931525" cy="93027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eaLnBrk="1" fontAlgn="auto" hangingPunct="1">
              <a:spcBef>
                <a:spcPts val="900"/>
              </a:spcBef>
              <a:spcAft>
                <a:spcPts val="0"/>
              </a:spcAft>
              <a:tabLst>
                <a:tab pos="3599260" algn="r"/>
                <a:tab pos="3775472" algn="l"/>
              </a:tabLst>
              <a:defRPr/>
            </a:pPr>
            <a:r>
              <a:rPr lang="en-US" sz="1050" b="1" dirty="0">
                <a:solidFill>
                  <a:srgbClr val="345065"/>
                </a:solidFill>
                <a:latin typeface="Century Gothic" panose="020B0502020202020204" pitchFamily="34" charset="0"/>
              </a:rPr>
              <a:t>	</a:t>
            </a:r>
            <a:r>
              <a:rPr lang="en-US" sz="1050" b="1" dirty="0">
                <a:solidFill>
                  <a:srgbClr val="215070"/>
                </a:solidFill>
                <a:latin typeface="Century Gothic" panose="020B0502020202020204" pitchFamily="34" charset="0"/>
              </a:rPr>
              <a:t>Home:</a:t>
            </a:r>
            <a:r>
              <a:rPr lang="en-US" sz="1050" dirty="0">
                <a:solidFill>
                  <a:srgbClr val="215070"/>
                </a:solidFill>
                <a:latin typeface="Century Gothic" panose="020B0502020202020204" pitchFamily="34" charset="0"/>
              </a:rPr>
              <a:t>	www.ed.gov/osers/rsa</a:t>
            </a:r>
          </a:p>
          <a:p>
            <a:pPr eaLnBrk="1" fontAlgn="auto" hangingPunct="1">
              <a:spcBef>
                <a:spcPts val="450"/>
              </a:spcBef>
              <a:spcAft>
                <a:spcPts val="0"/>
              </a:spcAft>
              <a:tabLst>
                <a:tab pos="3599260" algn="r"/>
                <a:tab pos="3775472" algn="l"/>
              </a:tabLst>
              <a:defRPr/>
            </a:pPr>
            <a:r>
              <a:rPr lang="en-US" sz="1050" dirty="0">
                <a:solidFill>
                  <a:srgbClr val="215070"/>
                </a:solidFill>
                <a:latin typeface="Century Gothic" panose="020B0502020202020204" pitchFamily="34" charset="0"/>
              </a:rPr>
              <a:t>	</a:t>
            </a:r>
            <a:r>
              <a:rPr lang="en-US" sz="1050" b="1" dirty="0">
                <a:solidFill>
                  <a:srgbClr val="215070"/>
                </a:solidFill>
                <a:latin typeface="Century Gothic" panose="020B0502020202020204" pitchFamily="34" charset="0"/>
              </a:rPr>
              <a:t>Blog:</a:t>
            </a:r>
            <a:r>
              <a:rPr lang="en-US" sz="1050" dirty="0">
                <a:solidFill>
                  <a:srgbClr val="215070"/>
                </a:solidFill>
                <a:latin typeface="Century Gothic" panose="020B0502020202020204" pitchFamily="34" charset="0"/>
              </a:rPr>
              <a:t>	https://sites.ed.gov/osers</a:t>
            </a:r>
          </a:p>
          <a:p>
            <a:pPr eaLnBrk="1" fontAlgn="auto" hangingPunct="1">
              <a:spcBef>
                <a:spcPts val="450"/>
              </a:spcBef>
              <a:spcAft>
                <a:spcPts val="0"/>
              </a:spcAft>
              <a:tabLst>
                <a:tab pos="3599260" algn="r"/>
                <a:tab pos="3775472" algn="l"/>
              </a:tabLst>
              <a:defRPr/>
            </a:pPr>
            <a:r>
              <a:rPr lang="en-US" sz="1050" dirty="0">
                <a:solidFill>
                  <a:srgbClr val="215070"/>
                </a:solidFill>
                <a:latin typeface="Century Gothic" panose="020B0502020202020204" pitchFamily="34" charset="0"/>
              </a:rPr>
              <a:t>	</a:t>
            </a:r>
            <a:r>
              <a:rPr lang="en-US" sz="1050" b="1" dirty="0">
                <a:solidFill>
                  <a:srgbClr val="215070"/>
                </a:solidFill>
                <a:latin typeface="Century Gothic" panose="020B0502020202020204" pitchFamily="34" charset="0"/>
              </a:rPr>
              <a:t>Twitter:</a:t>
            </a:r>
            <a:r>
              <a:rPr lang="en-US" sz="1050" dirty="0">
                <a:solidFill>
                  <a:srgbClr val="215070"/>
                </a:solidFill>
                <a:latin typeface="Century Gothic" panose="020B0502020202020204" pitchFamily="34" charset="0"/>
              </a:rPr>
              <a:t>	https://twitter.com/ED_Sped_Rehab</a:t>
            </a:r>
          </a:p>
          <a:p>
            <a:pPr eaLnBrk="1" fontAlgn="auto" hangingPunct="1">
              <a:spcBef>
                <a:spcPts val="450"/>
              </a:spcBef>
              <a:spcAft>
                <a:spcPts val="0"/>
              </a:spcAft>
              <a:tabLst>
                <a:tab pos="3599260" algn="r"/>
                <a:tab pos="3775472" algn="l"/>
              </a:tabLst>
              <a:defRPr/>
            </a:pPr>
            <a:r>
              <a:rPr lang="en-US" sz="1050" dirty="0">
                <a:solidFill>
                  <a:srgbClr val="215070"/>
                </a:solidFill>
                <a:latin typeface="Century Gothic" panose="020B0502020202020204" pitchFamily="34" charset="0"/>
              </a:rPr>
              <a:t>	</a:t>
            </a:r>
            <a:r>
              <a:rPr lang="en-US" sz="1050" b="1" dirty="0">
                <a:solidFill>
                  <a:srgbClr val="215070"/>
                </a:solidFill>
                <a:latin typeface="Century Gothic" panose="020B0502020202020204" pitchFamily="34" charset="0"/>
              </a:rPr>
              <a:t>YouTube</a:t>
            </a:r>
            <a:r>
              <a:rPr lang="en-US" sz="1050" dirty="0">
                <a:solidFill>
                  <a:srgbClr val="215070"/>
                </a:solidFill>
                <a:latin typeface="Century Gothic" panose="020B0502020202020204" pitchFamily="34" charset="0"/>
              </a:rPr>
              <a:t>:	www.youtube.com/c/OSERS</a:t>
            </a:r>
            <a:endParaRPr lang="en-US" sz="1050" dirty="0">
              <a:latin typeface="Century Gothic" panose="020B0502020202020204" pitchFamily="34" charset="0"/>
            </a:endParaRPr>
          </a:p>
        </p:txBody>
      </p:sp>
      <p:sp>
        <p:nvSpPr>
          <p:cNvPr id="6" name="Slide Number Placeholder 5" descr="Slide number">
            <a:extLst>
              <a:ext uri="{FF2B5EF4-FFF2-40B4-BE49-F238E27FC236}">
                <a16:creationId xmlns:a16="http://schemas.microsoft.com/office/drawing/2014/main" id="{5C2883F6-064E-45F1-9657-2491AA9C9C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05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46741C2B-AA5E-4274-B305-62A3CF81D8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B7829B1-B446-4DB4-A8B0-93D2C7DC566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14104BF4-3F78-4FC9-8AFE-A7B81ABDDD18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41698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SE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 descr="Slide number">
            <a:extLst>
              <a:ext uri="{FF2B5EF4-FFF2-40B4-BE49-F238E27FC236}">
                <a16:creationId xmlns:a16="http://schemas.microsoft.com/office/drawing/2014/main" id="{852BC752-0234-4616-9769-E9BAC8BBCA38}"/>
              </a:ext>
            </a:extLst>
          </p:cNvPr>
          <p:cNvSpPr txBox="1">
            <a:spLocks/>
          </p:cNvSpPr>
          <p:nvPr/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i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CFD1D11-3AA2-49E6-A0B2-ADC4609B8536}" type="slidenum">
              <a:rPr lang="en-US" sz="10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50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638177" y="2"/>
            <a:ext cx="10944225" cy="672111"/>
          </a:xfrm>
          <a:prstGeom prst="rect">
            <a:avLst/>
          </a:prstGeom>
          <a:effectLst/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8177" y="1167905"/>
            <a:ext cx="535781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8177" y="1991817"/>
            <a:ext cx="5357812" cy="368458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613" y="1167905"/>
            <a:ext cx="5411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613" y="1991817"/>
            <a:ext cx="5411788" cy="368458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BAF5C75-C25B-432B-9E33-F4C9E0A5E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A157C1D8-81ED-4FFE-BF67-2C5199AEA304}" type="datetimeFigureOut">
              <a:rPr lang="en-US" smtClean="0"/>
              <a:t>5/11/2022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5086"/>
      </p:ext>
    </p:extLst>
  </p:cSld>
  <p:clrMapOvr>
    <a:masterClrMapping/>
  </p:clrMapOvr>
  <p:transition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SA End Slide, Edi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3">
            <a:extLst>
              <a:ext uri="{FF2B5EF4-FFF2-40B4-BE49-F238E27FC236}">
                <a16:creationId xmlns:a16="http://schemas.microsoft.com/office/drawing/2014/main" id="{244F85CB-A1A6-430B-A381-E36D62821A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825" y="1143000"/>
            <a:ext cx="457835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B6CC948-CA65-4938-976F-FDB4BF7A4272}"/>
              </a:ext>
            </a:extLst>
          </p:cNvPr>
          <p:cNvSpPr txBox="1"/>
          <p:nvPr userDrawn="1"/>
        </p:nvSpPr>
        <p:spPr>
          <a:xfrm>
            <a:off x="609600" y="3429000"/>
            <a:ext cx="10972800" cy="912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342900" eaLnBrk="1" fontAlgn="auto" hangingPunct="1">
              <a:spcBef>
                <a:spcPts val="450"/>
              </a:spcBef>
              <a:spcAft>
                <a:spcPts val="0"/>
              </a:spcAft>
              <a:defRPr/>
            </a:pPr>
            <a:r>
              <a:rPr lang="en-US" cap="small" dirty="0">
                <a:solidFill>
                  <a:srgbClr val="2C506A"/>
                </a:solidFill>
                <a:latin typeface="Century Gothic" panose="020B0502020202020204" pitchFamily="34" charset="0"/>
              </a:rPr>
              <a:t>Rehabilitation Services Administration</a:t>
            </a:r>
          </a:p>
          <a:p>
            <a:pPr algn="ctr" defTabSz="342900" eaLnBrk="1" fontAlgn="auto" hangingPunct="1">
              <a:spcBef>
                <a:spcPts val="450"/>
              </a:spcBef>
              <a:spcAft>
                <a:spcPts val="0"/>
              </a:spcAft>
              <a:defRPr/>
            </a:pPr>
            <a:r>
              <a:rPr lang="en-US" sz="1350" cap="small" dirty="0">
                <a:solidFill>
                  <a:srgbClr val="2C506A"/>
                </a:solidFill>
                <a:latin typeface="Century Gothic" panose="020B0502020202020204" pitchFamily="34" charset="0"/>
              </a:rPr>
              <a:t>Office of Special Education and Rehabilitative Services</a:t>
            </a:r>
          </a:p>
          <a:p>
            <a:pPr algn="ctr" eaLnBrk="1" fontAlgn="auto" hangingPunct="1">
              <a:spcBef>
                <a:spcPts val="450"/>
              </a:spcBef>
              <a:spcAft>
                <a:spcPts val="0"/>
              </a:spcAft>
              <a:defRPr/>
            </a:pPr>
            <a:r>
              <a:rPr lang="en-US" sz="1350" cap="small" dirty="0">
                <a:solidFill>
                  <a:srgbClr val="2C506A"/>
                </a:solidFill>
                <a:latin typeface="Century Gothic" panose="020B0502020202020204" pitchFamily="34" charset="0"/>
              </a:rPr>
              <a:t>U.S. Department of Education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371599" y="2514600"/>
            <a:ext cx="9448800" cy="914400"/>
          </a:xfrm>
        </p:spPr>
        <p:txBody>
          <a:bodyPr anchor="b"/>
          <a:lstStyle>
            <a:lvl1pPr marL="0" indent="0" algn="ctr">
              <a:buNone/>
              <a:defRPr sz="3600">
                <a:solidFill>
                  <a:srgbClr val="00871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 descr="Slide number">
            <a:extLst>
              <a:ext uri="{FF2B5EF4-FFF2-40B4-BE49-F238E27FC236}">
                <a16:creationId xmlns:a16="http://schemas.microsoft.com/office/drawing/2014/main" id="{128EE1CF-9305-4E19-8785-7FE5438081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 sz="105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51CDDB30-E29A-45EA-B3B8-1AF5D75C3D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D86647C-5CEB-4E83-ABED-506D4BBF360E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CF731C1C-6D99-4987-9545-D7ECBAAA4AE7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70803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SEP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 descr="Slide number">
            <a:extLst>
              <a:ext uri="{FF2B5EF4-FFF2-40B4-BE49-F238E27FC236}">
                <a16:creationId xmlns:a16="http://schemas.microsoft.com/office/drawing/2014/main" id="{D91E37EC-7392-4E6C-ABFA-32E0FDB44A81}"/>
              </a:ext>
            </a:extLst>
          </p:cNvPr>
          <p:cNvSpPr txBox="1">
            <a:spLocks/>
          </p:cNvSpPr>
          <p:nvPr/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i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9516EB2-30A3-4CBB-8652-E2E90A6E7C5E}" type="slidenum">
              <a:rPr lang="en-US" sz="10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50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638177" y="2"/>
            <a:ext cx="10944225" cy="672111"/>
          </a:xfrm>
          <a:prstGeom prst="rect">
            <a:avLst/>
          </a:prstGeom>
          <a:effectLst/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28982B-3925-4FCB-A178-BA0EB8DF2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A157C1D8-81ED-4FFE-BF67-2C5199AEA304}" type="datetimeFigureOut">
              <a:rPr lang="en-US" smtClean="0"/>
              <a:t>5/11/2022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06904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SEP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 descr="Slide number">
            <a:extLst>
              <a:ext uri="{FF2B5EF4-FFF2-40B4-BE49-F238E27FC236}">
                <a16:creationId xmlns:a16="http://schemas.microsoft.com/office/drawing/2014/main" id="{B8FEC1D2-1698-4D10-9D5D-7BFD88D38816}"/>
              </a:ext>
            </a:extLst>
          </p:cNvPr>
          <p:cNvSpPr txBox="1">
            <a:spLocks/>
          </p:cNvSpPr>
          <p:nvPr/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i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62A041F-0563-4E19-ADEC-C20B1BE756B6}" type="slidenum">
              <a:rPr lang="en-US" sz="10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50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7944685-C50A-442B-981D-72B9D4F72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A157C1D8-81ED-4FFE-BF67-2C5199AEA304}" type="datetimeFigureOut">
              <a:rPr lang="en-US" smtClean="0"/>
              <a:t>5/11/2022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85795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SEP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descr="Slide number">
            <a:extLst>
              <a:ext uri="{FF2B5EF4-FFF2-40B4-BE49-F238E27FC236}">
                <a16:creationId xmlns:a16="http://schemas.microsoft.com/office/drawing/2014/main" id="{465AF6EC-441D-4635-AB3D-23E26F035B45}"/>
              </a:ext>
            </a:extLst>
          </p:cNvPr>
          <p:cNvSpPr txBox="1">
            <a:spLocks/>
          </p:cNvSpPr>
          <p:nvPr/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i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BA309453-6467-4F1B-A5AD-77C833E4276D}" type="slidenum">
              <a:rPr lang="en-US" sz="10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5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40080" y="2"/>
            <a:ext cx="10972800" cy="672111"/>
          </a:xfrm>
        </p:spPr>
        <p:txBody>
          <a:bodyPr lIns="0" tIns="0" rIns="0" bIns="0" anchor="b"/>
          <a:lstStyle>
            <a:lvl1pPr marL="0" indent="0">
              <a:buNone/>
              <a:defRPr sz="3000">
                <a:solidFill>
                  <a:schemeClr val="bg1"/>
                </a:solidFill>
              </a:defRPr>
            </a:lvl1pPr>
            <a:lvl2pPr marL="342900" indent="0">
              <a:buNone/>
              <a:defRPr sz="3000">
                <a:solidFill>
                  <a:schemeClr val="bg1"/>
                </a:solidFill>
              </a:defRPr>
            </a:lvl2pPr>
            <a:lvl3pPr marL="685800" indent="0">
              <a:buNone/>
              <a:defRPr sz="3000">
                <a:solidFill>
                  <a:schemeClr val="bg1"/>
                </a:solidFill>
              </a:defRPr>
            </a:lvl3pPr>
            <a:lvl4pPr marL="985838" indent="0">
              <a:buNone/>
              <a:defRPr sz="3000">
                <a:solidFill>
                  <a:schemeClr val="bg1"/>
                </a:solidFill>
              </a:defRPr>
            </a:lvl4pPr>
            <a:lvl5pPr marL="1200150" indent="0">
              <a:buNone/>
              <a:defRPr sz="3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8176" y="1143000"/>
            <a:ext cx="2714624" cy="4725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>
                <a:solidFill>
                  <a:srgbClr val="375A7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1" y="1143000"/>
            <a:ext cx="7545388" cy="471805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2CA34E"/>
              </a:buClr>
              <a:defRPr sz="2400"/>
            </a:lvl1pPr>
            <a:lvl2pPr marL="514350" indent="-171450">
              <a:buClr>
                <a:srgbClr val="2CA34E"/>
              </a:buClr>
              <a:defRPr sz="2100"/>
            </a:lvl2pPr>
            <a:lvl3pPr>
              <a:buClr>
                <a:srgbClr val="2CA34E"/>
              </a:buClr>
              <a:defRPr sz="1800"/>
            </a:lvl3pPr>
            <a:lvl4pPr>
              <a:buClr>
                <a:srgbClr val="2CA34E"/>
              </a:buClr>
              <a:defRPr sz="1500"/>
            </a:lvl4pPr>
            <a:lvl5pPr>
              <a:buClr>
                <a:srgbClr val="2CA34E"/>
              </a:buCl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D7CC0FD-FBCE-4E25-A129-2033A15AA28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A157C1D8-81ED-4FFE-BF67-2C5199AEA304}" type="datetimeFigureOut">
              <a:rPr lang="en-US" smtClean="0"/>
              <a:t>5/11/2022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87595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SEP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 descr="Slide number">
            <a:extLst>
              <a:ext uri="{FF2B5EF4-FFF2-40B4-BE49-F238E27FC236}">
                <a16:creationId xmlns:a16="http://schemas.microsoft.com/office/drawing/2014/main" id="{93ACBF1B-4BAB-48F0-8A09-8BA90D2672EE}"/>
              </a:ext>
            </a:extLst>
          </p:cNvPr>
          <p:cNvSpPr txBox="1">
            <a:spLocks/>
          </p:cNvSpPr>
          <p:nvPr/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i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F494160-3D51-49DA-982A-0448E53DBACE}" type="slidenum">
              <a:rPr lang="en-US" sz="10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6"/>
            <a:ext cx="3932237" cy="106997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2C506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286000"/>
            <a:ext cx="3932237" cy="3582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>
                <a:solidFill>
                  <a:srgbClr val="2D8700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116C98CA-D181-4E89-9D3D-F47053270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A157C1D8-81ED-4FFE-BF67-2C5199AEA304}" type="datetimeFigureOut">
              <a:rPr lang="en-US" smtClean="0"/>
              <a:t>5/11/2022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2786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image" Target="../media/image1.w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image" Target="../media/image3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Header Box" descr="&quot;&quot;">
            <a:extLst>
              <a:ext uri="{FF2B5EF4-FFF2-40B4-BE49-F238E27FC236}">
                <a16:creationId xmlns:a16="http://schemas.microsoft.com/office/drawing/2014/main" id="{EE5509F5-F146-4CED-86FE-C99316DE4D46}"/>
              </a:ext>
            </a:extLst>
          </p:cNvPr>
          <p:cNvSpPr/>
          <p:nvPr/>
        </p:nvSpPr>
        <p:spPr>
          <a:xfrm>
            <a:off x="-3175" y="0"/>
            <a:ext cx="12195175" cy="685800"/>
          </a:xfrm>
          <a:prstGeom prst="rect">
            <a:avLst/>
          </a:prstGeom>
          <a:solidFill>
            <a:srgbClr val="34506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Footer Box" descr="&quot;&quot;">
            <a:extLst>
              <a:ext uri="{FF2B5EF4-FFF2-40B4-BE49-F238E27FC236}">
                <a16:creationId xmlns:a16="http://schemas.microsoft.com/office/drawing/2014/main" id="{08557063-E5DA-40F0-AA0F-0DC4A6625FFE}"/>
              </a:ext>
            </a:extLst>
          </p:cNvPr>
          <p:cNvSpPr/>
          <p:nvPr/>
        </p:nvSpPr>
        <p:spPr>
          <a:xfrm>
            <a:off x="-3175" y="6172200"/>
            <a:ext cx="12195175" cy="685800"/>
          </a:xfrm>
          <a:prstGeom prst="rect">
            <a:avLst/>
          </a:prstGeom>
          <a:solidFill>
            <a:srgbClr val="34506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Slide Number Placeholder 5" descr="Slide number">
            <a:extLst>
              <a:ext uri="{FF2B5EF4-FFF2-40B4-BE49-F238E27FC236}">
                <a16:creationId xmlns:a16="http://schemas.microsoft.com/office/drawing/2014/main" id="{3B5D21E5-4525-40AB-AE86-EB1DCB897A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5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6933E13E-1E24-4D37-93E8-9AC116935055}" type="slidenum">
              <a:rPr lang="en-US" smtClean="0"/>
              <a:t>‹#›</a:t>
            </a:fld>
            <a:endParaRPr lang="en-US"/>
          </a:p>
        </p:txBody>
      </p:sp>
      <p:sp>
        <p:nvSpPr>
          <p:cNvPr id="1029" name="Title Placeholder 1">
            <a:extLst>
              <a:ext uri="{FF2B5EF4-FFF2-40B4-BE49-F238E27FC236}">
                <a16:creationId xmlns:a16="http://schemas.microsoft.com/office/drawing/2014/main" id="{2E41DD60-C536-4C58-BCEA-E1B8B76B9A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38175" y="0"/>
            <a:ext cx="10944225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Text Placeholder 2">
            <a:extLst>
              <a:ext uri="{FF2B5EF4-FFF2-40B4-BE49-F238E27FC236}">
                <a16:creationId xmlns:a16="http://schemas.microsoft.com/office/drawing/2014/main" id="{EB5547A3-DB65-4FAD-ADE2-CF6FAC8097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50875" y="1143000"/>
            <a:ext cx="1093152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19B1D76-1335-4907-B22D-FC78B82616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6800" y="6172200"/>
            <a:ext cx="914400" cy="685800"/>
          </a:xfrm>
          <a:prstGeom prst="rect">
            <a:avLst/>
          </a:prstGeom>
          <a:effectLst>
            <a:outerShdw blurRad="76200" dist="38100" dir="2700000" algn="tl" rotWithShape="0">
              <a:prstClr val="black">
                <a:alpha val="20000"/>
              </a:prstClr>
            </a:outerShdw>
          </a:effectLst>
        </p:spPr>
        <p:txBody>
          <a:bodyPr vert="horz" lIns="91440" tIns="0" rIns="91440" bIns="0" rtlCol="0" anchor="ctr" anchorCtr="0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A157C1D8-81ED-4FFE-BF67-2C5199AEA304}" type="datetimeFigureOut">
              <a:rPr lang="en-US" smtClean="0"/>
              <a:t>5/11/2022</a:t>
            </a:fld>
            <a:endParaRPr lang="en-US"/>
          </a:p>
        </p:txBody>
      </p:sp>
      <p:pic>
        <p:nvPicPr>
          <p:cNvPr id="1032" name="ED Seal">
            <a:extLst>
              <a:ext uri="{FF2B5EF4-FFF2-40B4-BE49-F238E27FC236}">
                <a16:creationId xmlns:a16="http://schemas.microsoft.com/office/drawing/2014/main" id="{05EBD60F-4813-4F35-9C7D-316059FAF2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8588" y="6240463"/>
            <a:ext cx="547687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3" name="Group 16">
            <a:extLst>
              <a:ext uri="{FF2B5EF4-FFF2-40B4-BE49-F238E27FC236}">
                <a16:creationId xmlns:a16="http://schemas.microsoft.com/office/drawing/2014/main" id="{3812AC5C-B75D-44CF-AD68-DE9E70C89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6596063" y="6321425"/>
            <a:ext cx="4757737" cy="457200"/>
            <a:chOff x="6596448" y="6321441"/>
            <a:chExt cx="4757352" cy="457200"/>
          </a:xfrm>
        </p:grpSpPr>
        <p:sp>
          <p:nvSpPr>
            <p:cNvPr id="22" name="Footer Placeholder 4" descr="&quot;&quot;">
              <a:extLst>
                <a:ext uri="{FF2B5EF4-FFF2-40B4-BE49-F238E27FC236}">
                  <a16:creationId xmlns:a16="http://schemas.microsoft.com/office/drawing/2014/main" id="{B4C3D3AB-2870-46D1-A3E6-23CC13A6B11D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7975873" y="6348429"/>
              <a:ext cx="3377927" cy="36512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45720" tIns="0" rIns="45720" bIns="0" anchor="ctr"/>
            <a:lstStyle>
              <a:defPPr>
                <a:defRPr lang="en-US"/>
              </a:defPPr>
              <a:lvl1pPr marL="0" algn="l" defTabSz="457200" rtl="0" eaLnBrk="1" latinLnBrk="0" hangingPunct="1">
                <a:lnSpc>
                  <a:spcPct val="100000"/>
                </a:lnSpc>
                <a:defRPr sz="1000" b="1" i="0" kern="0" cap="small" spc="20" baseline="0">
                  <a:solidFill>
                    <a:schemeClr val="bg1"/>
                  </a:solidFill>
                  <a:latin typeface="Century Gothic" panose="020B0502020202020204" pitchFamily="34" charset="0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3429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dirty="0"/>
                <a:t>Office of Special Education Programs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750" b="0" dirty="0"/>
                <a:t>Office of Special Education and Rehabilitative Services</a:t>
              </a:r>
            </a:p>
          </p:txBody>
        </p:sp>
        <p:cxnSp>
          <p:nvCxnSpPr>
            <p:cNvPr id="23" name="Straight Connector 22" descr="&quot;&quot;">
              <a:extLst>
                <a:ext uri="{FF2B5EF4-FFF2-40B4-BE49-F238E27FC236}">
                  <a16:creationId xmlns:a16="http://schemas.microsoft.com/office/drawing/2014/main" id="{1DA625EA-E078-461E-8938-2590B98C3DA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926665" y="6340491"/>
              <a:ext cx="0" cy="366713"/>
            </a:xfrm>
            <a:prstGeom prst="line">
              <a:avLst/>
            </a:prstGeom>
            <a:ln w="190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6" name="TextBox 23" descr="OSERS">
              <a:extLst>
                <a:ext uri="{FF2B5EF4-FFF2-40B4-BE49-F238E27FC236}">
                  <a16:creationId xmlns:a16="http://schemas.microsoft.com/office/drawing/2014/main" id="{DC5ABB09-BD03-48E7-8331-9A37B9A12CFF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6596448" y="6321441"/>
              <a:ext cx="1244499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1" hangingPunct="1">
                <a:lnSpc>
                  <a:spcPct val="85000"/>
                </a:lnSpc>
                <a:defRPr/>
              </a:pPr>
              <a:r>
                <a:rPr lang="en-US" altLang="en-US" sz="2700">
                  <a:solidFill>
                    <a:schemeClr val="bg1"/>
                  </a:solidFill>
                  <a:latin typeface="Century Gothic" panose="020B0502020202020204" pitchFamily="34" charset="0"/>
                </a:rPr>
                <a:t>OSEP</a:t>
              </a:r>
              <a:endParaRPr lang="en-US" altLang="en-US" sz="240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19556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>
    <p:fade/>
  </p:transition>
  <p:txStyles>
    <p:titleStyle>
      <a:lvl1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kern="1200">
          <a:solidFill>
            <a:schemeClr val="bg1"/>
          </a:solidFill>
          <a:latin typeface="Century Gothic" panose="020B0502020202020204" pitchFamily="34" charset="0"/>
          <a:ea typeface="+mj-ea"/>
          <a:cs typeface="+mj-cs"/>
        </a:defRPr>
      </a:lvl1pPr>
      <a:lvl2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anose="020B0502020202020204" pitchFamily="34" charset="0"/>
        </a:defRPr>
      </a:lvl2pPr>
      <a:lvl3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anose="020B0502020202020204" pitchFamily="34" charset="0"/>
        </a:defRPr>
      </a:lvl3pPr>
      <a:lvl4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anose="020B0502020202020204" pitchFamily="34" charset="0"/>
        </a:defRPr>
      </a:lvl4pPr>
      <a:lvl5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anose="020B0502020202020204" pitchFamily="34" charset="0"/>
        </a:defRPr>
      </a:lvl5pPr>
      <a:lvl6pPr marL="4572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anose="020B0502020202020204" pitchFamily="34" charset="0"/>
        </a:defRPr>
      </a:lvl6pPr>
      <a:lvl7pPr marL="9144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anose="020B0502020202020204" pitchFamily="34" charset="0"/>
        </a:defRPr>
      </a:lvl7pPr>
      <a:lvl8pPr marL="13716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anose="020B0502020202020204" pitchFamily="34" charset="0"/>
        </a:defRPr>
      </a:lvl8pPr>
      <a:lvl9pPr marL="18288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anose="020B0502020202020204" pitchFamily="34" charset="0"/>
        </a:defRPr>
      </a:lvl9pPr>
    </p:titleStyle>
    <p:bodyStyle>
      <a:lvl1pPr marL="257175" indent="-257175" algn="l" defTabSz="685800" rtl="0" eaLnBrk="1" fontAlgn="base" hangingPunct="1">
        <a:spcBef>
          <a:spcPts val="1800"/>
        </a:spcBef>
        <a:spcAft>
          <a:spcPct val="0"/>
        </a:spcAft>
        <a:buClr>
          <a:srgbClr val="6EC940"/>
        </a:buClr>
        <a:buFont typeface="Wingdings 3" panose="05040102010807070707" pitchFamily="18" charset="2"/>
        <a:buChar char=""/>
        <a:defRPr sz="2100" kern="1200">
          <a:solidFill>
            <a:srgbClr val="345065"/>
          </a:solidFill>
          <a:latin typeface="Century Gothic" panose="020B0502020202020204" pitchFamily="34" charset="0"/>
          <a:ea typeface="+mn-ea"/>
          <a:cs typeface="+mn-cs"/>
        </a:defRPr>
      </a:lvl1pPr>
      <a:lvl2pPr marL="514350" indent="-171450" algn="l" defTabSz="685800" rtl="0" eaLnBrk="1" fontAlgn="base" hangingPunct="1">
        <a:spcBef>
          <a:spcPts val="900"/>
        </a:spcBef>
        <a:spcAft>
          <a:spcPct val="0"/>
        </a:spcAft>
        <a:buClr>
          <a:srgbClr val="6EC940"/>
        </a:buClr>
        <a:buFont typeface="Arial" panose="020B0604020202020204" pitchFamily="34" charset="0"/>
        <a:buChar char="•"/>
        <a:defRPr kern="1200">
          <a:solidFill>
            <a:srgbClr val="345065"/>
          </a:solidFill>
          <a:latin typeface="Century Gothic" panose="020B0502020202020204" pitchFamily="34" charset="0"/>
          <a:ea typeface="+mn-ea"/>
          <a:cs typeface="+mn-cs"/>
        </a:defRPr>
      </a:lvl2pPr>
      <a:lvl3pPr marL="814388" indent="-128588" algn="l" defTabSz="685800" rtl="0" eaLnBrk="1" fontAlgn="base" hangingPunct="1">
        <a:spcBef>
          <a:spcPts val="450"/>
        </a:spcBef>
        <a:spcAft>
          <a:spcPct val="0"/>
        </a:spcAft>
        <a:buClr>
          <a:srgbClr val="6EC940"/>
        </a:buClr>
        <a:buFont typeface="Arial" panose="020B0604020202020204" pitchFamily="34" charset="0"/>
        <a:buChar char="•"/>
        <a:defRPr sz="1500" kern="1200">
          <a:solidFill>
            <a:srgbClr val="345065"/>
          </a:solidFill>
          <a:latin typeface="Century Gothic" panose="020B0502020202020204" pitchFamily="34" charset="0"/>
          <a:ea typeface="+mn-ea"/>
          <a:cs typeface="+mn-cs"/>
        </a:defRPr>
      </a:lvl3pPr>
      <a:lvl4pPr marL="1114425" indent="-128588" algn="l" defTabSz="685800" rtl="0" eaLnBrk="1" fontAlgn="base" hangingPunct="1">
        <a:spcBef>
          <a:spcPts val="450"/>
        </a:spcBef>
        <a:spcAft>
          <a:spcPct val="0"/>
        </a:spcAft>
        <a:buClr>
          <a:srgbClr val="6EC940"/>
        </a:buClr>
        <a:buFont typeface="Arial" panose="020B0604020202020204" pitchFamily="34" charset="0"/>
        <a:buChar char="•"/>
        <a:defRPr sz="1300" kern="1200">
          <a:solidFill>
            <a:srgbClr val="345065"/>
          </a:solidFill>
          <a:latin typeface="Century Gothic" panose="020B0502020202020204" pitchFamily="34" charset="0"/>
          <a:ea typeface="+mn-ea"/>
          <a:cs typeface="+mn-cs"/>
        </a:defRPr>
      </a:lvl4pPr>
      <a:lvl5pPr marL="1328738" indent="-128588" algn="l" defTabSz="685800" rtl="0" eaLnBrk="1" fontAlgn="base" hangingPunct="1">
        <a:spcBef>
          <a:spcPts val="450"/>
        </a:spcBef>
        <a:spcAft>
          <a:spcPct val="0"/>
        </a:spcAft>
        <a:buClr>
          <a:srgbClr val="6EC940"/>
        </a:buClr>
        <a:buFont typeface="Arial" panose="020B0604020202020204" pitchFamily="34" charset="0"/>
        <a:buChar char="•"/>
        <a:defRPr sz="1300" kern="1200">
          <a:solidFill>
            <a:srgbClr val="345065"/>
          </a:solidFill>
          <a:latin typeface="Century Gothic" panose="020B0502020202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Box" descr="&quot;&quot;">
            <a:extLst>
              <a:ext uri="{FF2B5EF4-FFF2-40B4-BE49-F238E27FC236}">
                <a16:creationId xmlns:a16="http://schemas.microsoft.com/office/drawing/2014/main" id="{5E26FB36-5EB4-4799-85C6-DD618E46F0E6}"/>
              </a:ext>
            </a:extLst>
          </p:cNvPr>
          <p:cNvSpPr/>
          <p:nvPr/>
        </p:nvSpPr>
        <p:spPr>
          <a:xfrm>
            <a:off x="-3175" y="6172200"/>
            <a:ext cx="12195175" cy="685800"/>
          </a:xfrm>
          <a:prstGeom prst="rect">
            <a:avLst/>
          </a:prstGeom>
          <a:solidFill>
            <a:srgbClr val="34506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>
              <a:solidFill>
                <a:schemeClr val="bg1"/>
              </a:solidFill>
            </a:endParaRPr>
          </a:p>
        </p:txBody>
      </p:sp>
      <p:sp>
        <p:nvSpPr>
          <p:cNvPr id="13" name="Header Box" descr="&quot;&quot;">
            <a:extLst>
              <a:ext uri="{FF2B5EF4-FFF2-40B4-BE49-F238E27FC236}">
                <a16:creationId xmlns:a16="http://schemas.microsoft.com/office/drawing/2014/main" id="{D22D4286-4972-43FE-9816-26C832BE161B}"/>
              </a:ext>
            </a:extLst>
          </p:cNvPr>
          <p:cNvSpPr/>
          <p:nvPr/>
        </p:nvSpPr>
        <p:spPr>
          <a:xfrm>
            <a:off x="-3175" y="0"/>
            <a:ext cx="12195175" cy="685800"/>
          </a:xfrm>
          <a:prstGeom prst="rect">
            <a:avLst/>
          </a:prstGeom>
          <a:solidFill>
            <a:srgbClr val="34506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052" name="ED Seal">
            <a:extLst>
              <a:ext uri="{FF2B5EF4-FFF2-40B4-BE49-F238E27FC236}">
                <a16:creationId xmlns:a16="http://schemas.microsoft.com/office/drawing/2014/main" id="{84541CED-E928-4CCD-A1E7-160E180E5D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8588" y="6240463"/>
            <a:ext cx="547687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OSERS" descr="&quot;&quot;">
            <a:extLst>
              <a:ext uri="{FF2B5EF4-FFF2-40B4-BE49-F238E27FC236}">
                <a16:creationId xmlns:a16="http://schemas.microsoft.com/office/drawing/2014/main" id="{50F0F61B-40F8-45F8-963C-C40C8D33A29B}"/>
              </a:ext>
            </a:extLst>
          </p:cNvPr>
          <p:cNvSpPr txBox="1">
            <a:spLocks/>
          </p:cNvSpPr>
          <p:nvPr/>
        </p:nvSpPr>
        <p:spPr>
          <a:xfrm>
            <a:off x="7985125" y="6338888"/>
            <a:ext cx="2446338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lIns="34290" tIns="0" rIns="34290" bIns="0" anchor="ctr"/>
          <a:lstStyle>
            <a:defPPr>
              <a:defRPr lang="en-US"/>
            </a:defPPr>
            <a:lvl1pPr marL="0" algn="l" defTabSz="457200" rtl="0" eaLnBrk="1" latinLnBrk="0" hangingPunct="1">
              <a:lnSpc>
                <a:spcPct val="100000"/>
              </a:lnSpc>
              <a:defRPr sz="1000" b="1" i="0" kern="0" cap="small" spc="20" baseline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/>
              <a:t>Office of Special Education </a:t>
            </a:r>
            <a:br>
              <a:rPr lang="en-US" sz="900" dirty="0"/>
            </a:br>
            <a:r>
              <a:rPr lang="en-US" sz="900" dirty="0"/>
              <a:t>and Rehabilitative Services</a:t>
            </a:r>
          </a:p>
        </p:txBody>
      </p:sp>
      <p:cxnSp>
        <p:nvCxnSpPr>
          <p:cNvPr id="20" name="Straight Connector 19" descr="&quot;&quot;">
            <a:extLst>
              <a:ext uri="{FF2B5EF4-FFF2-40B4-BE49-F238E27FC236}">
                <a16:creationId xmlns:a16="http://schemas.microsoft.com/office/drawing/2014/main" id="{F67F514D-4041-468F-9091-E8A2FB1E0E31}"/>
              </a:ext>
            </a:extLst>
          </p:cNvPr>
          <p:cNvCxnSpPr>
            <a:cxnSpLocks/>
          </p:cNvCxnSpPr>
          <p:nvPr/>
        </p:nvCxnSpPr>
        <p:spPr>
          <a:xfrm>
            <a:off x="7937500" y="6342063"/>
            <a:ext cx="0" cy="365125"/>
          </a:xfrm>
          <a:prstGeom prst="line">
            <a:avLst/>
          </a:prstGeom>
          <a:ln w="190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5" name="OSERS Acronym" descr="&quot;&quot;">
            <a:extLst>
              <a:ext uri="{FF2B5EF4-FFF2-40B4-BE49-F238E27FC236}">
                <a16:creationId xmlns:a16="http://schemas.microsoft.com/office/drawing/2014/main" id="{B6D11599-DB68-43D6-8494-326490FD4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6321425"/>
            <a:ext cx="1374775" cy="45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85000"/>
              </a:lnSpc>
              <a:defRPr/>
            </a:pPr>
            <a:r>
              <a:rPr lang="en-US" altLang="en-US" sz="2700">
                <a:solidFill>
                  <a:schemeClr val="bg1"/>
                </a:solidFill>
                <a:latin typeface="Century Gothic" panose="020B0502020202020204" pitchFamily="34" charset="0"/>
              </a:rPr>
              <a:t>OSERS</a:t>
            </a:r>
            <a:endParaRPr lang="en-US" altLang="en-US" sz="240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Slide Number Placeholder 5" descr="Slide number">
            <a:extLst>
              <a:ext uri="{FF2B5EF4-FFF2-40B4-BE49-F238E27FC236}">
                <a16:creationId xmlns:a16="http://schemas.microsoft.com/office/drawing/2014/main" id="{9F87D969-9DB6-4251-81A7-0DDC243429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5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FE7B5DBE-8DBE-40CB-AF38-6D78CE8F83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7" name="Title Placeholder 1">
            <a:extLst>
              <a:ext uri="{FF2B5EF4-FFF2-40B4-BE49-F238E27FC236}">
                <a16:creationId xmlns:a16="http://schemas.microsoft.com/office/drawing/2014/main" id="{0C36C35C-6213-4CDA-AC17-7CBDE2B48F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38175" y="0"/>
            <a:ext cx="10944225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8" name="Text Placeholder 2">
            <a:extLst>
              <a:ext uri="{FF2B5EF4-FFF2-40B4-BE49-F238E27FC236}">
                <a16:creationId xmlns:a16="http://schemas.microsoft.com/office/drawing/2014/main" id="{FE461610-09A5-411E-A442-0EB956E1DA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50875" y="1143000"/>
            <a:ext cx="1093152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B2B16B9D-5BD0-404C-A9AF-BAF399C32E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6800" y="6172200"/>
            <a:ext cx="914400" cy="685800"/>
          </a:xfrm>
          <a:prstGeom prst="rect">
            <a:avLst/>
          </a:prstGeom>
          <a:effectLst>
            <a:outerShdw blurRad="76200" dist="38100" dir="2700000" algn="tl" rotWithShape="0">
              <a:prstClr val="black">
                <a:alpha val="20000"/>
              </a:prstClr>
            </a:outerShdw>
          </a:effectLst>
        </p:spPr>
        <p:txBody>
          <a:bodyPr vert="horz" lIns="91440" tIns="0" rIns="91440" bIns="0" rtlCol="0" anchor="ctr" anchorCtr="0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FFD339DA-9571-4638-A3AD-42DA6A1783C1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197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ransition>
    <p:fade/>
  </p:transition>
  <p:hf hdr="0" ftr="0" dt="0"/>
  <p:txStyles>
    <p:titleStyle>
      <a:lvl1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kern="1200">
          <a:solidFill>
            <a:schemeClr val="bg1"/>
          </a:solidFill>
          <a:latin typeface="Century Gothic" panose="020B0502020202020204" pitchFamily="34" charset="0"/>
          <a:ea typeface="+mj-ea"/>
          <a:cs typeface="+mj-cs"/>
        </a:defRPr>
      </a:lvl1pPr>
      <a:lvl2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anose="020B0502020202020204" pitchFamily="34" charset="0"/>
        </a:defRPr>
      </a:lvl2pPr>
      <a:lvl3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anose="020B0502020202020204" pitchFamily="34" charset="0"/>
        </a:defRPr>
      </a:lvl3pPr>
      <a:lvl4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anose="020B0502020202020204" pitchFamily="34" charset="0"/>
        </a:defRPr>
      </a:lvl4pPr>
      <a:lvl5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anose="020B0502020202020204" pitchFamily="34" charset="0"/>
        </a:defRPr>
      </a:lvl5pPr>
      <a:lvl6pPr marL="4572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anose="020B0502020202020204" pitchFamily="34" charset="0"/>
        </a:defRPr>
      </a:lvl6pPr>
      <a:lvl7pPr marL="9144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anose="020B0502020202020204" pitchFamily="34" charset="0"/>
        </a:defRPr>
      </a:lvl7pPr>
      <a:lvl8pPr marL="13716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anose="020B0502020202020204" pitchFamily="34" charset="0"/>
        </a:defRPr>
      </a:lvl8pPr>
      <a:lvl9pPr marL="18288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anose="020B0502020202020204" pitchFamily="34" charset="0"/>
        </a:defRPr>
      </a:lvl9pPr>
    </p:titleStyle>
    <p:bodyStyle>
      <a:lvl1pPr marL="257175" indent="-257175" algn="l" defTabSz="685800" rtl="0" eaLnBrk="1" fontAlgn="base" hangingPunct="1">
        <a:spcBef>
          <a:spcPts val="1800"/>
        </a:spcBef>
        <a:spcAft>
          <a:spcPct val="0"/>
        </a:spcAft>
        <a:buClr>
          <a:srgbClr val="6EC940"/>
        </a:buClr>
        <a:buFont typeface="Wingdings 3" panose="05040102010807070707" pitchFamily="18" charset="2"/>
        <a:buChar char=""/>
        <a:defRPr sz="2100" kern="1200">
          <a:solidFill>
            <a:srgbClr val="345065"/>
          </a:solidFill>
          <a:latin typeface="Century Gothic" panose="020B0502020202020204" pitchFamily="34" charset="0"/>
          <a:ea typeface="+mn-ea"/>
          <a:cs typeface="+mn-cs"/>
        </a:defRPr>
      </a:lvl1pPr>
      <a:lvl2pPr marL="514350" indent="-171450" algn="l" defTabSz="685800" rtl="0" eaLnBrk="1" fontAlgn="base" hangingPunct="1">
        <a:spcBef>
          <a:spcPts val="900"/>
        </a:spcBef>
        <a:spcAft>
          <a:spcPct val="0"/>
        </a:spcAft>
        <a:buClr>
          <a:srgbClr val="6EC940"/>
        </a:buClr>
        <a:buFont typeface="Arial" panose="020B0604020202020204" pitchFamily="34" charset="0"/>
        <a:buChar char="•"/>
        <a:defRPr kern="1200">
          <a:solidFill>
            <a:srgbClr val="345065"/>
          </a:solidFill>
          <a:latin typeface="Century Gothic" panose="020B0502020202020204" pitchFamily="34" charset="0"/>
          <a:ea typeface="+mn-ea"/>
          <a:cs typeface="+mn-cs"/>
        </a:defRPr>
      </a:lvl2pPr>
      <a:lvl3pPr marL="814388" indent="-128588" algn="l" defTabSz="685800" rtl="0" eaLnBrk="1" fontAlgn="base" hangingPunct="1">
        <a:spcBef>
          <a:spcPts val="450"/>
        </a:spcBef>
        <a:spcAft>
          <a:spcPct val="0"/>
        </a:spcAft>
        <a:buClr>
          <a:srgbClr val="6EC940"/>
        </a:buClr>
        <a:buFont typeface="Arial" panose="020B0604020202020204" pitchFamily="34" charset="0"/>
        <a:buChar char="•"/>
        <a:defRPr sz="1500" kern="1200">
          <a:solidFill>
            <a:srgbClr val="345065"/>
          </a:solidFill>
          <a:latin typeface="Century Gothic" panose="020B0502020202020204" pitchFamily="34" charset="0"/>
          <a:ea typeface="+mn-ea"/>
          <a:cs typeface="+mn-cs"/>
        </a:defRPr>
      </a:lvl3pPr>
      <a:lvl4pPr marL="1114425" indent="-128588" algn="l" defTabSz="685800" rtl="0" eaLnBrk="1" fontAlgn="base" hangingPunct="1">
        <a:spcBef>
          <a:spcPts val="450"/>
        </a:spcBef>
        <a:spcAft>
          <a:spcPct val="0"/>
        </a:spcAft>
        <a:buClr>
          <a:srgbClr val="6EC940"/>
        </a:buClr>
        <a:buFont typeface="Arial" panose="020B0604020202020204" pitchFamily="34" charset="0"/>
        <a:buChar char="•"/>
        <a:defRPr sz="1300" kern="1200">
          <a:solidFill>
            <a:srgbClr val="345065"/>
          </a:solidFill>
          <a:latin typeface="Century Gothic" panose="020B0502020202020204" pitchFamily="34" charset="0"/>
          <a:ea typeface="+mn-ea"/>
          <a:cs typeface="+mn-cs"/>
        </a:defRPr>
      </a:lvl4pPr>
      <a:lvl5pPr marL="1328738" indent="-128588" algn="l" defTabSz="685800" rtl="0" eaLnBrk="1" fontAlgn="base" hangingPunct="1">
        <a:spcBef>
          <a:spcPts val="450"/>
        </a:spcBef>
        <a:spcAft>
          <a:spcPct val="0"/>
        </a:spcAft>
        <a:buClr>
          <a:srgbClr val="6EC940"/>
        </a:buClr>
        <a:buFont typeface="Arial" panose="020B0604020202020204" pitchFamily="34" charset="0"/>
        <a:buChar char="•"/>
        <a:defRPr sz="1300" kern="1200">
          <a:solidFill>
            <a:srgbClr val="345065"/>
          </a:solidFill>
          <a:latin typeface="Century Gothic" panose="020B0502020202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Box" descr="&quot;&quot;">
            <a:extLst>
              <a:ext uri="{FF2B5EF4-FFF2-40B4-BE49-F238E27FC236}">
                <a16:creationId xmlns:a16="http://schemas.microsoft.com/office/drawing/2014/main" id="{B5FB1CB2-B07E-4AC2-AE1D-2C5A42D18C66}"/>
              </a:ext>
            </a:extLst>
          </p:cNvPr>
          <p:cNvSpPr/>
          <p:nvPr/>
        </p:nvSpPr>
        <p:spPr>
          <a:xfrm>
            <a:off x="-3175" y="6172200"/>
            <a:ext cx="12195175" cy="685800"/>
          </a:xfrm>
          <a:prstGeom prst="rect">
            <a:avLst/>
          </a:prstGeom>
          <a:solidFill>
            <a:srgbClr val="34506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Header Box" descr="&quot;&quot;">
            <a:extLst>
              <a:ext uri="{FF2B5EF4-FFF2-40B4-BE49-F238E27FC236}">
                <a16:creationId xmlns:a16="http://schemas.microsoft.com/office/drawing/2014/main" id="{124075CA-C18C-4C00-A652-28738424DD2A}"/>
              </a:ext>
            </a:extLst>
          </p:cNvPr>
          <p:cNvSpPr/>
          <p:nvPr/>
        </p:nvSpPr>
        <p:spPr>
          <a:xfrm>
            <a:off x="-3175" y="0"/>
            <a:ext cx="12195175" cy="685800"/>
          </a:xfrm>
          <a:prstGeom prst="rect">
            <a:avLst/>
          </a:prstGeom>
          <a:solidFill>
            <a:srgbClr val="34506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3076" name="Picture 13">
            <a:extLst>
              <a:ext uri="{FF2B5EF4-FFF2-40B4-BE49-F238E27FC236}">
                <a16:creationId xmlns:a16="http://schemas.microsoft.com/office/drawing/2014/main" id="{51C25BB3-BC3F-46C3-82FC-BA29EED61E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709"/>
          <a:stretch>
            <a:fillRect/>
          </a:stretch>
        </p:blipFill>
        <p:spPr bwMode="auto">
          <a:xfrm>
            <a:off x="11236325" y="74613"/>
            <a:ext cx="869950" cy="54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Slide Number Placeholder 5" descr="Slide number">
            <a:extLst>
              <a:ext uri="{FF2B5EF4-FFF2-40B4-BE49-F238E27FC236}">
                <a16:creationId xmlns:a16="http://schemas.microsoft.com/office/drawing/2014/main" id="{4BD1BC30-9DC9-4CB7-9A0A-AB30B58D44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5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BF61911A-9E01-444C-8DA9-D63E0405BE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Title Placeholder 1">
            <a:extLst>
              <a:ext uri="{FF2B5EF4-FFF2-40B4-BE49-F238E27FC236}">
                <a16:creationId xmlns:a16="http://schemas.microsoft.com/office/drawing/2014/main" id="{6EF14A79-D27D-4123-A886-6E2B3F4A6F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38175" y="0"/>
            <a:ext cx="10944225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9" name="Text Placeholder 2">
            <a:extLst>
              <a:ext uri="{FF2B5EF4-FFF2-40B4-BE49-F238E27FC236}">
                <a16:creationId xmlns:a16="http://schemas.microsoft.com/office/drawing/2014/main" id="{DCEF4758-2A1B-4DDB-B953-049BDF3C33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50875" y="1143000"/>
            <a:ext cx="1093152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26BD9030-D5AA-406E-8CDB-B01873F0E4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6800" y="6172200"/>
            <a:ext cx="914400" cy="685800"/>
          </a:xfrm>
          <a:prstGeom prst="rect">
            <a:avLst/>
          </a:prstGeom>
          <a:effectLst>
            <a:outerShdw blurRad="76200" dist="38100" dir="2700000" algn="tl" rotWithShape="0">
              <a:prstClr val="black">
                <a:alpha val="20000"/>
              </a:prstClr>
            </a:outerShdw>
          </a:effectLst>
        </p:spPr>
        <p:txBody>
          <a:bodyPr vert="horz" lIns="91440" tIns="0" rIns="91440" bIns="0" rtlCol="0" anchor="ctr" anchorCtr="0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EEA442E0-386A-43A8-93AF-E287F3293878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  <p:pic>
        <p:nvPicPr>
          <p:cNvPr id="3081" name="ED Seal">
            <a:extLst>
              <a:ext uri="{FF2B5EF4-FFF2-40B4-BE49-F238E27FC236}">
                <a16:creationId xmlns:a16="http://schemas.microsoft.com/office/drawing/2014/main" id="{2438A67C-F987-4929-A8EE-D6376CDE12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8588" y="6240463"/>
            <a:ext cx="547687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82" name="Group 16">
            <a:extLst>
              <a:ext uri="{FF2B5EF4-FFF2-40B4-BE49-F238E27FC236}">
                <a16:creationId xmlns:a16="http://schemas.microsoft.com/office/drawing/2014/main" id="{CB4520BF-2E6F-4CD3-815F-63B25CC111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6596063" y="6321425"/>
            <a:ext cx="4757737" cy="457200"/>
            <a:chOff x="6596448" y="6321441"/>
            <a:chExt cx="4757352" cy="457200"/>
          </a:xfrm>
        </p:grpSpPr>
        <p:sp>
          <p:nvSpPr>
            <p:cNvPr id="22" name="Footer Placeholder 4" descr="&quot;&quot;">
              <a:extLst>
                <a:ext uri="{FF2B5EF4-FFF2-40B4-BE49-F238E27FC236}">
                  <a16:creationId xmlns:a16="http://schemas.microsoft.com/office/drawing/2014/main" id="{8083B9C2-5FD9-4946-A4E6-5E1BC9EFDA64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7975873" y="6348429"/>
              <a:ext cx="3377927" cy="36512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45720" tIns="0" rIns="45720" bIns="0" anchor="ctr"/>
            <a:lstStyle>
              <a:defPPr>
                <a:defRPr lang="en-US"/>
              </a:defPPr>
              <a:lvl1pPr marL="0" algn="l" defTabSz="457200" rtl="0" eaLnBrk="1" latinLnBrk="0" hangingPunct="1">
                <a:lnSpc>
                  <a:spcPct val="100000"/>
                </a:lnSpc>
                <a:defRPr sz="1000" b="1" i="0" kern="0" cap="small" spc="20" baseline="0">
                  <a:solidFill>
                    <a:schemeClr val="bg1"/>
                  </a:solidFill>
                  <a:latin typeface="Century Gothic" panose="020B0502020202020204" pitchFamily="34" charset="0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3429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dirty="0"/>
                <a:t>Office of Special Education Programs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750" b="0" dirty="0"/>
                <a:t>Office of Special Education and Rehabilitative Services</a:t>
              </a:r>
            </a:p>
          </p:txBody>
        </p:sp>
        <p:cxnSp>
          <p:nvCxnSpPr>
            <p:cNvPr id="23" name="Straight Connector 22" descr="&quot;&quot;">
              <a:extLst>
                <a:ext uri="{FF2B5EF4-FFF2-40B4-BE49-F238E27FC236}">
                  <a16:creationId xmlns:a16="http://schemas.microsoft.com/office/drawing/2014/main" id="{C7DCB024-A34D-47E7-9F11-1D9F00BFC93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926665" y="6340491"/>
              <a:ext cx="0" cy="366713"/>
            </a:xfrm>
            <a:prstGeom prst="line">
              <a:avLst/>
            </a:prstGeom>
            <a:ln w="190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85" name="TextBox 23" descr="OSERS">
              <a:extLst>
                <a:ext uri="{FF2B5EF4-FFF2-40B4-BE49-F238E27FC236}">
                  <a16:creationId xmlns:a16="http://schemas.microsoft.com/office/drawing/2014/main" id="{8DD97A34-0250-41AE-87AD-2A3C3EA38427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6596448" y="6321441"/>
              <a:ext cx="1244499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1" hangingPunct="1">
                <a:lnSpc>
                  <a:spcPct val="85000"/>
                </a:lnSpc>
                <a:defRPr/>
              </a:pPr>
              <a:r>
                <a:rPr lang="en-US" altLang="en-US" sz="2700">
                  <a:solidFill>
                    <a:schemeClr val="bg1"/>
                  </a:solidFill>
                  <a:latin typeface="Century Gothic" panose="020B0502020202020204" pitchFamily="34" charset="0"/>
                </a:rPr>
                <a:t>OSEP</a:t>
              </a:r>
              <a:endParaRPr lang="en-US" altLang="en-US" sz="240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2414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ransition>
    <p:fade/>
  </p:transition>
  <p:hf hdr="0" ftr="0" dt="0"/>
  <p:txStyles>
    <p:titleStyle>
      <a:lvl1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kern="1200">
          <a:solidFill>
            <a:schemeClr val="bg1"/>
          </a:solidFill>
          <a:latin typeface="Century Gothic" panose="020B0502020202020204" pitchFamily="34" charset="0"/>
          <a:ea typeface="+mj-ea"/>
          <a:cs typeface="+mj-cs"/>
        </a:defRPr>
      </a:lvl1pPr>
      <a:lvl2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anose="020B0502020202020204" pitchFamily="34" charset="0"/>
        </a:defRPr>
      </a:lvl2pPr>
      <a:lvl3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anose="020B0502020202020204" pitchFamily="34" charset="0"/>
        </a:defRPr>
      </a:lvl3pPr>
      <a:lvl4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anose="020B0502020202020204" pitchFamily="34" charset="0"/>
        </a:defRPr>
      </a:lvl4pPr>
      <a:lvl5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anose="020B0502020202020204" pitchFamily="34" charset="0"/>
        </a:defRPr>
      </a:lvl5pPr>
      <a:lvl6pPr marL="4572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anose="020B0502020202020204" pitchFamily="34" charset="0"/>
        </a:defRPr>
      </a:lvl6pPr>
      <a:lvl7pPr marL="9144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anose="020B0502020202020204" pitchFamily="34" charset="0"/>
        </a:defRPr>
      </a:lvl7pPr>
      <a:lvl8pPr marL="13716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anose="020B0502020202020204" pitchFamily="34" charset="0"/>
        </a:defRPr>
      </a:lvl8pPr>
      <a:lvl9pPr marL="18288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anose="020B0502020202020204" pitchFamily="34" charset="0"/>
        </a:defRPr>
      </a:lvl9pPr>
    </p:titleStyle>
    <p:bodyStyle>
      <a:lvl1pPr marL="257175" indent="-257175" algn="l" defTabSz="685800" rtl="0" eaLnBrk="1" fontAlgn="base" hangingPunct="1">
        <a:spcBef>
          <a:spcPts val="1800"/>
        </a:spcBef>
        <a:spcAft>
          <a:spcPct val="0"/>
        </a:spcAft>
        <a:buClr>
          <a:srgbClr val="6EC940"/>
        </a:buClr>
        <a:buFont typeface="Wingdings 3" panose="05040102010807070707" pitchFamily="18" charset="2"/>
        <a:buChar char=""/>
        <a:defRPr sz="2100" kern="1200">
          <a:solidFill>
            <a:srgbClr val="345065"/>
          </a:solidFill>
          <a:latin typeface="Century Gothic" panose="020B0502020202020204" pitchFamily="34" charset="0"/>
          <a:ea typeface="+mn-ea"/>
          <a:cs typeface="+mn-cs"/>
        </a:defRPr>
      </a:lvl1pPr>
      <a:lvl2pPr marL="514350" indent="-171450" algn="l" defTabSz="685800" rtl="0" eaLnBrk="1" fontAlgn="base" hangingPunct="1">
        <a:spcBef>
          <a:spcPts val="900"/>
        </a:spcBef>
        <a:spcAft>
          <a:spcPct val="0"/>
        </a:spcAft>
        <a:buClr>
          <a:srgbClr val="6EC940"/>
        </a:buClr>
        <a:buFont typeface="Arial" panose="020B0604020202020204" pitchFamily="34" charset="0"/>
        <a:buChar char="•"/>
        <a:defRPr kern="1200">
          <a:solidFill>
            <a:srgbClr val="345065"/>
          </a:solidFill>
          <a:latin typeface="Century Gothic" panose="020B0502020202020204" pitchFamily="34" charset="0"/>
          <a:ea typeface="+mn-ea"/>
          <a:cs typeface="+mn-cs"/>
        </a:defRPr>
      </a:lvl2pPr>
      <a:lvl3pPr marL="814388" indent="-128588" algn="l" defTabSz="685800" rtl="0" eaLnBrk="1" fontAlgn="base" hangingPunct="1">
        <a:spcBef>
          <a:spcPts val="450"/>
        </a:spcBef>
        <a:spcAft>
          <a:spcPct val="0"/>
        </a:spcAft>
        <a:buClr>
          <a:srgbClr val="6EC940"/>
        </a:buClr>
        <a:buFont typeface="Arial" panose="020B0604020202020204" pitchFamily="34" charset="0"/>
        <a:buChar char="•"/>
        <a:defRPr sz="1500" kern="1200">
          <a:solidFill>
            <a:srgbClr val="345065"/>
          </a:solidFill>
          <a:latin typeface="Century Gothic" panose="020B0502020202020204" pitchFamily="34" charset="0"/>
          <a:ea typeface="+mn-ea"/>
          <a:cs typeface="+mn-cs"/>
        </a:defRPr>
      </a:lvl3pPr>
      <a:lvl4pPr marL="1114425" indent="-128588" algn="l" defTabSz="685800" rtl="0" eaLnBrk="1" fontAlgn="base" hangingPunct="1">
        <a:spcBef>
          <a:spcPts val="450"/>
        </a:spcBef>
        <a:spcAft>
          <a:spcPct val="0"/>
        </a:spcAft>
        <a:buClr>
          <a:srgbClr val="6EC940"/>
        </a:buClr>
        <a:buFont typeface="Arial" panose="020B0604020202020204" pitchFamily="34" charset="0"/>
        <a:buChar char="•"/>
        <a:defRPr sz="1300" kern="1200">
          <a:solidFill>
            <a:srgbClr val="345065"/>
          </a:solidFill>
          <a:latin typeface="Century Gothic" panose="020B0502020202020204" pitchFamily="34" charset="0"/>
          <a:ea typeface="+mn-ea"/>
          <a:cs typeface="+mn-cs"/>
        </a:defRPr>
      </a:lvl4pPr>
      <a:lvl5pPr marL="1328738" indent="-128588" algn="l" defTabSz="685800" rtl="0" eaLnBrk="1" fontAlgn="base" hangingPunct="1">
        <a:spcBef>
          <a:spcPts val="450"/>
        </a:spcBef>
        <a:spcAft>
          <a:spcPct val="0"/>
        </a:spcAft>
        <a:buClr>
          <a:srgbClr val="6EC940"/>
        </a:buClr>
        <a:buFont typeface="Arial" panose="020B0604020202020204" pitchFamily="34" charset="0"/>
        <a:buChar char="•"/>
        <a:defRPr sz="1300" kern="1200">
          <a:solidFill>
            <a:srgbClr val="345065"/>
          </a:solidFill>
          <a:latin typeface="Century Gothic" panose="020B0502020202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Header Box" descr="&quot;&quot;">
            <a:extLst>
              <a:ext uri="{FF2B5EF4-FFF2-40B4-BE49-F238E27FC236}">
                <a16:creationId xmlns:a16="http://schemas.microsoft.com/office/drawing/2014/main" id="{5837BF18-F8C2-4AF6-A518-E7FA87589C3C}"/>
              </a:ext>
            </a:extLst>
          </p:cNvPr>
          <p:cNvSpPr/>
          <p:nvPr/>
        </p:nvSpPr>
        <p:spPr>
          <a:xfrm>
            <a:off x="-3175" y="0"/>
            <a:ext cx="12195175" cy="685800"/>
          </a:xfrm>
          <a:prstGeom prst="rect">
            <a:avLst/>
          </a:prstGeom>
          <a:solidFill>
            <a:srgbClr val="34506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Footer Box" descr="&quot;&quot;">
            <a:extLst>
              <a:ext uri="{FF2B5EF4-FFF2-40B4-BE49-F238E27FC236}">
                <a16:creationId xmlns:a16="http://schemas.microsoft.com/office/drawing/2014/main" id="{5B520318-E3D6-4E44-8043-5D68D21337F1}"/>
              </a:ext>
            </a:extLst>
          </p:cNvPr>
          <p:cNvSpPr/>
          <p:nvPr/>
        </p:nvSpPr>
        <p:spPr>
          <a:xfrm>
            <a:off x="-3175" y="6172200"/>
            <a:ext cx="12195175" cy="685800"/>
          </a:xfrm>
          <a:prstGeom prst="rect">
            <a:avLst/>
          </a:prstGeom>
          <a:solidFill>
            <a:srgbClr val="34506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4100" name="Picture 25">
            <a:extLst>
              <a:ext uri="{FF2B5EF4-FFF2-40B4-BE49-F238E27FC236}">
                <a16:creationId xmlns:a16="http://schemas.microsoft.com/office/drawing/2014/main" id="{E6648843-1A9D-41E2-B806-185F73D4B4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5" r="4955"/>
          <a:stretch>
            <a:fillRect/>
          </a:stretch>
        </p:blipFill>
        <p:spPr bwMode="auto">
          <a:xfrm>
            <a:off x="10696575" y="149225"/>
            <a:ext cx="13716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Slide Number Placeholder 5" descr="Slide number">
            <a:extLst>
              <a:ext uri="{FF2B5EF4-FFF2-40B4-BE49-F238E27FC236}">
                <a16:creationId xmlns:a16="http://schemas.microsoft.com/office/drawing/2014/main" id="{9FCE4D5E-39DF-449A-95A7-4F77B102CE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-3175" y="6172200"/>
            <a:ext cx="654050" cy="685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5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C58AC369-9CC7-4197-A1D2-EF33B39C7E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102" name="Title Placeholder 1">
            <a:extLst>
              <a:ext uri="{FF2B5EF4-FFF2-40B4-BE49-F238E27FC236}">
                <a16:creationId xmlns:a16="http://schemas.microsoft.com/office/drawing/2014/main" id="{1CB1303E-B16E-4B15-A3BD-187486CB1D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38175" y="0"/>
            <a:ext cx="10944225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103" name="Text Placeholder 2">
            <a:extLst>
              <a:ext uri="{FF2B5EF4-FFF2-40B4-BE49-F238E27FC236}">
                <a16:creationId xmlns:a16="http://schemas.microsoft.com/office/drawing/2014/main" id="{1E6A253F-0E45-4CC0-96AA-EF33FFFFA7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50875" y="1143000"/>
            <a:ext cx="1093152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8D777326-79A3-44DB-91CB-51413AA654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6800" y="6172200"/>
            <a:ext cx="914400" cy="685800"/>
          </a:xfrm>
          <a:prstGeom prst="rect">
            <a:avLst/>
          </a:prstGeom>
          <a:effectLst>
            <a:outerShdw blurRad="76200" dist="38100" dir="2700000" algn="tl" rotWithShape="0">
              <a:prstClr val="black">
                <a:alpha val="20000"/>
              </a:prstClr>
            </a:outerShdw>
          </a:effectLst>
        </p:spPr>
        <p:txBody>
          <a:bodyPr vert="horz" lIns="91440" tIns="0" rIns="91440" bIns="0" rtlCol="0" anchor="ctr" anchorCtr="0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825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0734C24D-6606-430D-BE9C-CB05A5640A60}" type="datetime1">
              <a:rPr lang="en-US"/>
              <a:pPr>
                <a:defRPr/>
              </a:pPr>
              <a:t>5/11/2022</a:t>
            </a:fld>
            <a:endParaRPr lang="en-US" dirty="0"/>
          </a:p>
        </p:txBody>
      </p:sp>
      <p:pic>
        <p:nvPicPr>
          <p:cNvPr id="4105" name="ED Seal">
            <a:extLst>
              <a:ext uri="{FF2B5EF4-FFF2-40B4-BE49-F238E27FC236}">
                <a16:creationId xmlns:a16="http://schemas.microsoft.com/office/drawing/2014/main" id="{930C0D40-3246-4829-9324-4B4CE15E5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8588" y="6240463"/>
            <a:ext cx="547687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106" name="Group 18">
            <a:extLst>
              <a:ext uri="{FF2B5EF4-FFF2-40B4-BE49-F238E27FC236}">
                <a16:creationId xmlns:a16="http://schemas.microsoft.com/office/drawing/2014/main" id="{72587F79-3416-435A-8A78-1F8E2498FD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6935788" y="6321425"/>
            <a:ext cx="4408487" cy="457200"/>
            <a:chOff x="6936292" y="6321441"/>
            <a:chExt cx="4408172" cy="457200"/>
          </a:xfrm>
        </p:grpSpPr>
        <p:sp>
          <p:nvSpPr>
            <p:cNvPr id="20" name="Footer Placeholder 4" descr="&quot;&quot;">
              <a:extLst>
                <a:ext uri="{FF2B5EF4-FFF2-40B4-BE49-F238E27FC236}">
                  <a16:creationId xmlns:a16="http://schemas.microsoft.com/office/drawing/2014/main" id="{C483CA43-EF84-4688-9F10-215C44B07CBE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7983967" y="6348429"/>
              <a:ext cx="3360497" cy="36512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45720" tIns="0" rIns="45720" bIns="0" anchor="ctr"/>
            <a:lstStyle>
              <a:defPPr>
                <a:defRPr lang="en-US"/>
              </a:defPPr>
              <a:lvl1pPr marL="0" algn="l" defTabSz="457200" rtl="0" eaLnBrk="1" latinLnBrk="0" hangingPunct="1">
                <a:lnSpc>
                  <a:spcPct val="100000"/>
                </a:lnSpc>
                <a:defRPr sz="1000" b="1" i="0" kern="0" cap="small" spc="20" baseline="0">
                  <a:solidFill>
                    <a:schemeClr val="bg1"/>
                  </a:solidFill>
                  <a:latin typeface="Century Gothic" panose="020B0502020202020204" pitchFamily="34" charset="0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3429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dirty="0"/>
                <a:t>Rehabilitation Services Administration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750" b="0" dirty="0"/>
                <a:t>Office of Special Education and Rehabilitative Services</a:t>
              </a:r>
            </a:p>
          </p:txBody>
        </p:sp>
        <p:cxnSp>
          <p:nvCxnSpPr>
            <p:cNvPr id="21" name="Straight Connector 20" descr="&quot;&quot;">
              <a:extLst>
                <a:ext uri="{FF2B5EF4-FFF2-40B4-BE49-F238E27FC236}">
                  <a16:creationId xmlns:a16="http://schemas.microsoft.com/office/drawing/2014/main" id="{B8CFD9F8-6205-4A6E-8956-136F068FC3B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936346" y="6340491"/>
              <a:ext cx="0" cy="366713"/>
            </a:xfrm>
            <a:prstGeom prst="line">
              <a:avLst/>
            </a:prstGeom>
            <a:ln w="190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09" name="TextBox 24" descr="OSERS">
              <a:extLst>
                <a:ext uri="{FF2B5EF4-FFF2-40B4-BE49-F238E27FC236}">
                  <a16:creationId xmlns:a16="http://schemas.microsoft.com/office/drawing/2014/main" id="{A4862D60-6A12-40B3-9A2C-B3ADCF9CB4E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6936292" y="6321441"/>
              <a:ext cx="914335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1" hangingPunct="1">
                <a:lnSpc>
                  <a:spcPct val="85000"/>
                </a:lnSpc>
                <a:defRPr/>
              </a:pPr>
              <a:r>
                <a:rPr lang="en-US" altLang="en-US" sz="2700">
                  <a:solidFill>
                    <a:schemeClr val="bg1"/>
                  </a:solidFill>
                  <a:latin typeface="Century Gothic" panose="020B0502020202020204" pitchFamily="34" charset="0"/>
                </a:rPr>
                <a:t>RSA</a:t>
              </a:r>
              <a:endParaRPr lang="en-US" altLang="en-US" sz="240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7856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ransition>
    <p:fade/>
  </p:transition>
  <p:hf hdr="0" ftr="0" dt="0"/>
  <p:txStyles>
    <p:titleStyle>
      <a:lvl1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kern="1200">
          <a:solidFill>
            <a:schemeClr val="bg1"/>
          </a:solidFill>
          <a:latin typeface="Century Gothic" panose="020B0502020202020204" pitchFamily="34" charset="0"/>
          <a:ea typeface="+mj-ea"/>
          <a:cs typeface="+mj-cs"/>
        </a:defRPr>
      </a:lvl1pPr>
      <a:lvl2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anose="020B0502020202020204" pitchFamily="34" charset="0"/>
        </a:defRPr>
      </a:lvl2pPr>
      <a:lvl3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anose="020B0502020202020204" pitchFamily="34" charset="0"/>
        </a:defRPr>
      </a:lvl3pPr>
      <a:lvl4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anose="020B0502020202020204" pitchFamily="34" charset="0"/>
        </a:defRPr>
      </a:lvl4pPr>
      <a:lvl5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anose="020B0502020202020204" pitchFamily="34" charset="0"/>
        </a:defRPr>
      </a:lvl5pPr>
      <a:lvl6pPr marL="4572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anose="020B0502020202020204" pitchFamily="34" charset="0"/>
        </a:defRPr>
      </a:lvl6pPr>
      <a:lvl7pPr marL="9144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anose="020B0502020202020204" pitchFamily="34" charset="0"/>
        </a:defRPr>
      </a:lvl7pPr>
      <a:lvl8pPr marL="13716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anose="020B0502020202020204" pitchFamily="34" charset="0"/>
        </a:defRPr>
      </a:lvl8pPr>
      <a:lvl9pPr marL="18288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entury Gothic" panose="020B0502020202020204" pitchFamily="34" charset="0"/>
        </a:defRPr>
      </a:lvl9pPr>
    </p:titleStyle>
    <p:bodyStyle>
      <a:lvl1pPr marL="257175" indent="-257175" algn="l" defTabSz="685800" rtl="0" eaLnBrk="1" fontAlgn="base" hangingPunct="1">
        <a:spcBef>
          <a:spcPts val="1800"/>
        </a:spcBef>
        <a:spcAft>
          <a:spcPct val="0"/>
        </a:spcAft>
        <a:buClr>
          <a:srgbClr val="6EC940"/>
        </a:buClr>
        <a:buFont typeface="Wingdings 3" panose="05040102010807070707" pitchFamily="18" charset="2"/>
        <a:buChar char=""/>
        <a:defRPr sz="2100" kern="1200">
          <a:solidFill>
            <a:srgbClr val="345065"/>
          </a:solidFill>
          <a:latin typeface="Century Gothic" panose="020B0502020202020204" pitchFamily="34" charset="0"/>
          <a:ea typeface="+mn-ea"/>
          <a:cs typeface="+mn-cs"/>
        </a:defRPr>
      </a:lvl1pPr>
      <a:lvl2pPr marL="514350" indent="-171450" algn="l" defTabSz="685800" rtl="0" eaLnBrk="1" fontAlgn="base" hangingPunct="1">
        <a:spcBef>
          <a:spcPts val="900"/>
        </a:spcBef>
        <a:spcAft>
          <a:spcPct val="0"/>
        </a:spcAft>
        <a:buClr>
          <a:srgbClr val="6EC940"/>
        </a:buClr>
        <a:buFont typeface="Arial" panose="020B0604020202020204" pitchFamily="34" charset="0"/>
        <a:buChar char="•"/>
        <a:defRPr kern="1200">
          <a:solidFill>
            <a:srgbClr val="345065"/>
          </a:solidFill>
          <a:latin typeface="Century Gothic" panose="020B0502020202020204" pitchFamily="34" charset="0"/>
          <a:ea typeface="+mn-ea"/>
          <a:cs typeface="+mn-cs"/>
        </a:defRPr>
      </a:lvl2pPr>
      <a:lvl3pPr marL="814388" indent="-128588" algn="l" defTabSz="685800" rtl="0" eaLnBrk="1" fontAlgn="base" hangingPunct="1">
        <a:spcBef>
          <a:spcPts val="450"/>
        </a:spcBef>
        <a:spcAft>
          <a:spcPct val="0"/>
        </a:spcAft>
        <a:buClr>
          <a:srgbClr val="6EC940"/>
        </a:buClr>
        <a:buFont typeface="Arial" panose="020B0604020202020204" pitchFamily="34" charset="0"/>
        <a:buChar char="•"/>
        <a:defRPr sz="1500" kern="1200">
          <a:solidFill>
            <a:srgbClr val="345065"/>
          </a:solidFill>
          <a:latin typeface="Century Gothic" panose="020B0502020202020204" pitchFamily="34" charset="0"/>
          <a:ea typeface="+mn-ea"/>
          <a:cs typeface="+mn-cs"/>
        </a:defRPr>
      </a:lvl3pPr>
      <a:lvl4pPr marL="1114425" indent="-128588" algn="l" defTabSz="685800" rtl="0" eaLnBrk="1" fontAlgn="base" hangingPunct="1">
        <a:spcBef>
          <a:spcPts val="450"/>
        </a:spcBef>
        <a:spcAft>
          <a:spcPct val="0"/>
        </a:spcAft>
        <a:buClr>
          <a:srgbClr val="6EC940"/>
        </a:buClr>
        <a:buFont typeface="Arial" panose="020B0604020202020204" pitchFamily="34" charset="0"/>
        <a:buChar char="•"/>
        <a:defRPr sz="1300" kern="1200">
          <a:solidFill>
            <a:srgbClr val="345065"/>
          </a:solidFill>
          <a:latin typeface="Century Gothic" panose="020B0502020202020204" pitchFamily="34" charset="0"/>
          <a:ea typeface="+mn-ea"/>
          <a:cs typeface="+mn-cs"/>
        </a:defRPr>
      </a:lvl4pPr>
      <a:lvl5pPr marL="1328738" indent="-128588" algn="l" defTabSz="685800" rtl="0" eaLnBrk="1" fontAlgn="base" hangingPunct="1">
        <a:spcBef>
          <a:spcPts val="450"/>
        </a:spcBef>
        <a:spcAft>
          <a:spcPct val="0"/>
        </a:spcAft>
        <a:buClr>
          <a:srgbClr val="6EC940"/>
        </a:buClr>
        <a:buFont typeface="Arial" panose="020B0604020202020204" pitchFamily="34" charset="0"/>
        <a:buChar char="•"/>
        <a:defRPr sz="1300" kern="1200">
          <a:solidFill>
            <a:srgbClr val="345065"/>
          </a:solidFill>
          <a:latin typeface="Century Gothic" panose="020B0502020202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sites.ed.gov/idea/grantees/#DMS,DMS-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6B632-BF26-4C9F-892D-A365796C98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OSEP Parent Center Webinar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B751D1-B097-4C6A-BEAD-509AEBC906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May 5, 2022</a:t>
            </a:r>
          </a:p>
        </p:txBody>
      </p:sp>
    </p:spTree>
    <p:extLst>
      <p:ext uri="{BB962C8B-B14F-4D97-AF65-F5344CB8AC3E}">
        <p14:creationId xmlns:p14="http://schemas.microsoft.com/office/powerpoint/2010/main" val="1325858536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31338-029C-4129-8E14-3104468D0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National Data and Parent Center Data - Ethnicity</a:t>
            </a: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DECC24BA-F35E-405D-A655-B5894D63DD0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49270857"/>
              </p:ext>
            </p:extLst>
          </p:nvPr>
        </p:nvGraphicFramePr>
        <p:xfrm>
          <a:off x="638175" y="1143000"/>
          <a:ext cx="538162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8113D96F-5A9F-4ADE-830C-1E76F4DA5C4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72269520"/>
              </p:ext>
            </p:extLst>
          </p:nvPr>
        </p:nvGraphicFramePr>
        <p:xfrm>
          <a:off x="5141167" y="1143000"/>
          <a:ext cx="7473821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855892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8A671-9A48-417B-B834-C78AA1EDB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National Data and Parent Center Data - Race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3B08DDD-D82F-4458-B247-E1E31066533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F8FF1E3-6AD5-5242-9421-E11957F9014C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143000"/>
          <a:ext cx="54102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7F8FF1E3-6AD5-5242-9421-E11957F901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9396387"/>
              </p:ext>
            </p:extLst>
          </p:nvPr>
        </p:nvGraphicFramePr>
        <p:xfrm>
          <a:off x="6172200" y="1142999"/>
          <a:ext cx="524827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04432950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532C7-DD47-48CC-94A3-CA5EBC3A9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Attendance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5FD5424-9FEB-42D6-8227-08190E720F9B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638175" y="1143000"/>
          <a:ext cx="538162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117811D-8F33-4ED0-9FFC-39402C553D69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143000"/>
          <a:ext cx="54102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59165852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A275A-DF99-4504-9FB2-19D3B151BE4B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Thank you for all that you do for families and children!</a:t>
            </a:r>
          </a:p>
        </p:txBody>
      </p:sp>
    </p:spTree>
    <p:extLst>
      <p:ext uri="{BB962C8B-B14F-4D97-AF65-F5344CB8AC3E}">
        <p14:creationId xmlns:p14="http://schemas.microsoft.com/office/powerpoint/2010/main" val="184854498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F4EE8-EF9A-4C5F-B521-0550FC7A2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308F1-0755-426B-AB4D-347C51D96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OSEP Reminders and Updates</a:t>
            </a:r>
          </a:p>
          <a:p>
            <a:r>
              <a:rPr lang="en-US" dirty="0"/>
              <a:t>Conference Participation</a:t>
            </a:r>
          </a:p>
          <a:p>
            <a:r>
              <a:rPr lang="en-US" dirty="0"/>
              <a:t>Parent Center Participation in Differentiated Monitoring System (DMS 2.0)</a:t>
            </a:r>
          </a:p>
          <a:p>
            <a:r>
              <a:rPr lang="en-US" dirty="0"/>
              <a:t>Parent Center Data 2021</a:t>
            </a:r>
          </a:p>
          <a:p>
            <a:r>
              <a:rPr lang="en-US" dirty="0"/>
              <a:t>Resources from the Center for Parent Information and Resources</a:t>
            </a:r>
          </a:p>
        </p:txBody>
      </p:sp>
    </p:spTree>
    <p:extLst>
      <p:ext uri="{BB962C8B-B14F-4D97-AF65-F5344CB8AC3E}">
        <p14:creationId xmlns:p14="http://schemas.microsoft.com/office/powerpoint/2010/main" val="181573660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BC14A-4B74-4E65-80DC-E045589B6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OSEP Reminders and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AC0BA-ED89-4E3D-9137-244EE1A72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Annual Reports Due Friday, May 6 (tomorrow), by 4:30 p.m.</a:t>
            </a:r>
          </a:p>
          <a:p>
            <a:pPr lvl="1"/>
            <a:r>
              <a:rPr lang="en-US" dirty="0"/>
              <a:t>Extensions granted if needed</a:t>
            </a:r>
          </a:p>
          <a:p>
            <a:pPr lvl="1"/>
            <a:r>
              <a:rPr lang="en-US" dirty="0"/>
              <a:t>Remember “substantial progress” not perfection</a:t>
            </a:r>
          </a:p>
          <a:p>
            <a:r>
              <a:rPr lang="en-US" dirty="0"/>
              <a:t>Thanks for Program Measures Submissions</a:t>
            </a:r>
          </a:p>
          <a:p>
            <a:r>
              <a:rPr lang="en-US" dirty="0"/>
              <a:t>2022 Parent Center Funding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Screenshot of funding levels for Parent Information Centers highlighted in yellow, showing a slight increase in current funding available&#10;">
            <a:extLst>
              <a:ext uri="{FF2B5EF4-FFF2-40B4-BE49-F238E27FC236}">
                <a16:creationId xmlns:a16="http://schemas.microsoft.com/office/drawing/2014/main" id="{F6696AE1-0363-4C91-8FCB-805E4E42D1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681" y="3804848"/>
            <a:ext cx="9744075" cy="111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70266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53AFB-8707-4208-A2A5-F5CE7C336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Conferences in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01AFD-2E39-4FFD-A9A0-44DDD552B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 Directors and Leadership Conference </a:t>
            </a:r>
          </a:p>
          <a:p>
            <a:pPr lvl="1"/>
            <a:r>
              <a:rPr lang="en-US" dirty="0"/>
              <a:t>July 18-21</a:t>
            </a:r>
          </a:p>
          <a:p>
            <a:pPr lvl="1"/>
            <a:r>
              <a:rPr lang="en-US" dirty="0"/>
              <a:t>Virtual</a:t>
            </a:r>
          </a:p>
          <a:p>
            <a:r>
              <a:rPr lang="en-US" dirty="0"/>
              <a:t>2022 Family Leadership Conference – </a:t>
            </a:r>
            <a:br>
              <a:rPr lang="en-US" dirty="0"/>
            </a:br>
            <a:r>
              <a:rPr lang="en-US" dirty="0"/>
              <a:t>Moving Forward: Embracing Change and Transformation </a:t>
            </a:r>
          </a:p>
          <a:p>
            <a:pPr lvl="1"/>
            <a:r>
              <a:rPr lang="en-US" dirty="0"/>
              <a:t>October 18 – 20</a:t>
            </a:r>
          </a:p>
          <a:p>
            <a:pPr lvl="1"/>
            <a:r>
              <a:rPr lang="en-US" dirty="0"/>
              <a:t>In-Person and Virtual</a:t>
            </a:r>
          </a:p>
          <a:p>
            <a:r>
              <a:rPr lang="en-US" dirty="0"/>
              <a:t>Expectations for Attendance</a:t>
            </a:r>
          </a:p>
          <a:p>
            <a:pPr lvl="1"/>
            <a:r>
              <a:rPr lang="en-US" dirty="0"/>
              <a:t>Grant Requirements</a:t>
            </a:r>
          </a:p>
          <a:p>
            <a:pPr lvl="1"/>
            <a:r>
              <a:rPr lang="en-US" dirty="0"/>
              <a:t>Costs</a:t>
            </a:r>
          </a:p>
          <a:p>
            <a:pPr lvl="1"/>
            <a:r>
              <a:rPr lang="en-US" dirty="0"/>
              <a:t>Masking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8002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7E296-6919-44EB-8731-88DE80C4D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Parent Centers and DMS 2.0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841136-31B4-49C1-878B-D0CBD5F5C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DMS 2.0 Website: </a:t>
            </a:r>
            <a:r>
              <a:rPr lang="en-US" dirty="0">
                <a:hlinkClick r:id="rId2"/>
              </a:rPr>
              <a:t>https://sites.ed.gov/idea/grantees/#DMS,DMS-2</a:t>
            </a:r>
            <a:endParaRPr lang="en-US" dirty="0"/>
          </a:p>
          <a:p>
            <a:r>
              <a:rPr lang="en-US" dirty="0"/>
              <a:t>Parent Center data on families’ experiences in early intervention and special education</a:t>
            </a:r>
          </a:p>
          <a:p>
            <a:r>
              <a:rPr lang="en-US" dirty="0"/>
              <a:t>Focus Groups</a:t>
            </a:r>
          </a:p>
          <a:p>
            <a:r>
              <a:rPr lang="en-US" dirty="0"/>
              <a:t>All States will be</a:t>
            </a:r>
            <a:br>
              <a:rPr lang="en-US" dirty="0"/>
            </a:br>
            <a:r>
              <a:rPr lang="en-US" dirty="0"/>
              <a:t>monitored over</a:t>
            </a:r>
            <a:br>
              <a:rPr lang="en-US" dirty="0"/>
            </a:br>
            <a:r>
              <a:rPr lang="en-US" dirty="0"/>
              <a:t>time</a:t>
            </a:r>
          </a:p>
          <a:p>
            <a:endParaRPr lang="en-US" dirty="0"/>
          </a:p>
        </p:txBody>
      </p:sp>
      <p:pic>
        <p:nvPicPr>
          <p:cNvPr id="8" name="Picture 7" descr="Table showing Teams A, B, C, and D for  cohorts of Parent  Center data for 2021 and 2022&#10;">
            <a:extLst>
              <a:ext uri="{FF2B5EF4-FFF2-40B4-BE49-F238E27FC236}">
                <a16:creationId xmlns:a16="http://schemas.microsoft.com/office/drawing/2014/main" id="{190300F4-4BE1-4EE7-AC46-1D02C1ADE4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3435" y="2809876"/>
            <a:ext cx="8562975" cy="29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40711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23534-A5F9-4E71-A371-CD5FD73CA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Parent Center Data – Parent Training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66181C9-ABC3-4E05-A02A-5816AD7F9C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4844" y="839755"/>
            <a:ext cx="8537921" cy="5131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517911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64505-6BBB-48AB-A6E0-D4378540F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Parent Center Data – Professional Training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F8AE493-B1FC-4FAE-80E2-1DF32EEB76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5353" y="855165"/>
            <a:ext cx="8564263" cy="5147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86172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2F756-8070-452D-AE3C-0A1851139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Distribution by Parent Center Type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850FC4C-5B78-47B5-B047-1B7D39D913EC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638175" y="1143000"/>
          <a:ext cx="538162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8D4DD28-2B46-4A4E-A773-73423DA1BFB4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143000"/>
          <a:ext cx="54102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67000884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1E537BB-CAE3-4A05-8776-3DF8DD0F4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National Data and Parent Center Data - Disabilities</a:t>
            </a:r>
          </a:p>
        </p:txBody>
      </p:sp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5BCE195D-159E-41C4-AE4F-13D231B84964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638175" y="1143000"/>
          <a:ext cx="538162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Content Placeholder 17">
            <a:extLst>
              <a:ext uri="{FF2B5EF4-FFF2-40B4-BE49-F238E27FC236}">
                <a16:creationId xmlns:a16="http://schemas.microsoft.com/office/drawing/2014/main" id="{2E84E507-89E7-AA4F-A16B-49951932E857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143000"/>
          <a:ext cx="54102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9117987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SEP Design Masters">
  <a:themeElements>
    <a:clrScheme name="OSERS Brand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ICE PPT" id="{E2913EDC-10F0-43C2-8CA7-ABBB6134B29C}" vid="{2C63F1F3-7FE7-4518-AC19-7A5F2BAFBD6B}"/>
    </a:ext>
  </a:extLst>
</a:theme>
</file>

<file path=ppt/theme/theme2.xml><?xml version="1.0" encoding="utf-8"?>
<a:theme xmlns:a="http://schemas.openxmlformats.org/drawingml/2006/main" name="OSERS Design Masters">
  <a:themeElements>
    <a:clrScheme name="OSERS Brand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OSERS Them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ICE PPT" id="{E2913EDC-10F0-43C2-8CA7-ABBB6134B29C}" vid="{D040DF6D-694F-46D5-B23C-72FBD9561B74}"/>
    </a:ext>
  </a:extLst>
</a:theme>
</file>

<file path=ppt/theme/theme3.xml><?xml version="1.0" encoding="utf-8"?>
<a:theme xmlns:a="http://schemas.openxmlformats.org/drawingml/2006/main" name="OSEP-IDEA Design Masters">
  <a:themeElements>
    <a:clrScheme name="OSERS Brand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ICE PPT" id="{E2913EDC-10F0-43C2-8CA7-ABBB6134B29C}" vid="{EB8A8E07-818E-46BA-A7AB-549AD7D0143F}"/>
    </a:ext>
  </a:extLst>
</a:theme>
</file>

<file path=ppt/theme/theme4.xml><?xml version="1.0" encoding="utf-8"?>
<a:theme xmlns:a="http://schemas.openxmlformats.org/drawingml/2006/main" name="RSA Design Masters">
  <a:themeElements>
    <a:clrScheme name="OSERS Brand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ICE PPT" id="{E2913EDC-10F0-43C2-8CA7-ABBB6134B29C}" vid="{6CFD692B-9122-4041-B300-5BC8877BF8C1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OSEP Parent Program  12-9-21 Presentation</Template>
  <TotalTime>2144</TotalTime>
  <Words>414</Words>
  <Application>Microsoft Office PowerPoint</Application>
  <PresentationFormat>Widescreen</PresentationFormat>
  <Paragraphs>76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Century Gothic</vt:lpstr>
      <vt:lpstr>Wingdings 3</vt:lpstr>
      <vt:lpstr>OSEP Design Masters</vt:lpstr>
      <vt:lpstr>OSERS Design Masters</vt:lpstr>
      <vt:lpstr>OSEP-IDEA Design Masters</vt:lpstr>
      <vt:lpstr>RSA Design Masters</vt:lpstr>
      <vt:lpstr>OSEP Parent Center Webinar</vt:lpstr>
      <vt:lpstr>Agenda</vt:lpstr>
      <vt:lpstr>OSEP Reminders and Updates</vt:lpstr>
      <vt:lpstr>Conferences in 2022</vt:lpstr>
      <vt:lpstr>Parent Centers and DMS 2.0</vt:lpstr>
      <vt:lpstr>Parent Center Data – Parent Training</vt:lpstr>
      <vt:lpstr>Parent Center Data – Professional Training</vt:lpstr>
      <vt:lpstr>Training Distribution by Parent Center Type</vt:lpstr>
      <vt:lpstr>National Data and Parent Center Data - Disabilities</vt:lpstr>
      <vt:lpstr>National Data and Parent Center Data - Ethnicity</vt:lpstr>
      <vt:lpstr>National Data and Parent Center Data - Race</vt:lpstr>
      <vt:lpstr>Meeting Attendance</vt:lpstr>
      <vt:lpstr>Thank you for all that you do for families and children!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OSEP Parent Center Webinar</dc:title>
  <dc:creator>Sanchez, Carmen</dc:creator>
  <cp:lastModifiedBy>Lisa Kupper</cp:lastModifiedBy>
  <cp:revision>141</cp:revision>
  <dcterms:created xsi:type="dcterms:W3CDTF">2022-05-02T20:45:21Z</dcterms:created>
  <dcterms:modified xsi:type="dcterms:W3CDTF">2022-05-11T21:54:19Z</dcterms:modified>
</cp:coreProperties>
</file>