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32" r:id="rId2"/>
    <p:sldMasterId id="2147483744" r:id="rId3"/>
    <p:sldMasterId id="2147483768" r:id="rId4"/>
    <p:sldMasterId id="2147483692" r:id="rId5"/>
    <p:sldMasterId id="2147483720" r:id="rId6"/>
    <p:sldMasterId id="2147483756" r:id="rId7"/>
    <p:sldMasterId id="2147483780" r:id="rId8"/>
  </p:sldMasterIdLst>
  <p:notesMasterIdLst>
    <p:notesMasterId r:id="rId47"/>
  </p:notesMasterIdLst>
  <p:sldIdLst>
    <p:sldId id="256" r:id="rId9"/>
    <p:sldId id="258" r:id="rId10"/>
    <p:sldId id="259" r:id="rId11"/>
    <p:sldId id="261" r:id="rId12"/>
    <p:sldId id="260" r:id="rId13"/>
    <p:sldId id="262"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95" r:id="rId33"/>
    <p:sldId id="290" r:id="rId34"/>
    <p:sldId id="291" r:id="rId35"/>
    <p:sldId id="292" r:id="rId36"/>
    <p:sldId id="293" r:id="rId37"/>
    <p:sldId id="287" r:id="rId38"/>
    <p:sldId id="288" r:id="rId39"/>
    <p:sldId id="289" r:id="rId40"/>
    <p:sldId id="263" r:id="rId41"/>
    <p:sldId id="297" r:id="rId42"/>
    <p:sldId id="296" r:id="rId43"/>
    <p:sldId id="298" r:id="rId44"/>
    <p:sldId id="264" r:id="rId45"/>
    <p:sldId id="265"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37DBDE9-9E57-4483-91EC-722152C1618D}">
          <p14:sldIdLst>
            <p14:sldId id="256"/>
            <p14:sldId id="258"/>
            <p14:sldId id="259"/>
            <p14:sldId id="261"/>
            <p14:sldId id="260"/>
          </p14:sldIdLst>
        </p14:section>
        <p14:section name="Untitled Section" id="{AD7EBE38-B2A5-42D2-9047-E1D3BFFB3E82}">
          <p14:sldIdLst>
            <p14:sldId id="262"/>
            <p14:sldId id="266"/>
            <p14:sldId id="267"/>
            <p14:sldId id="268"/>
            <p14:sldId id="269"/>
            <p14:sldId id="270"/>
            <p14:sldId id="271"/>
            <p14:sldId id="272"/>
            <p14:sldId id="273"/>
            <p14:sldId id="274"/>
            <p14:sldId id="275"/>
            <p14:sldId id="276"/>
            <p14:sldId id="277"/>
            <p14:sldId id="278"/>
            <p14:sldId id="279"/>
            <p14:sldId id="280"/>
            <p14:sldId id="281"/>
            <p14:sldId id="282"/>
            <p14:sldId id="283"/>
            <p14:sldId id="295"/>
            <p14:sldId id="290"/>
            <p14:sldId id="291"/>
            <p14:sldId id="292"/>
            <p14:sldId id="293"/>
            <p14:sldId id="287"/>
            <p14:sldId id="288"/>
            <p14:sldId id="289"/>
          </p14:sldIdLst>
        </p14:section>
        <p14:section name="Untitled Section" id="{D9000BA3-1CC0-4519-879A-C912F60DC26C}">
          <p14:sldIdLst>
            <p14:sldId id="263"/>
            <p14:sldId id="297"/>
            <p14:sldId id="296"/>
            <p14:sldId id="298"/>
            <p14:sldId id="264"/>
            <p14:sldId id="265"/>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4628"/>
    <a:srgbClr val="C81656"/>
    <a:srgbClr val="FDF5F6"/>
    <a:srgbClr val="FAE6E9"/>
    <a:srgbClr val="FADEE9"/>
    <a:srgbClr val="BD1656"/>
    <a:srgbClr val="EDE0D3"/>
    <a:srgbClr val="FDF1F6"/>
    <a:srgbClr val="F8F2EC"/>
    <a:srgbClr val="DAE7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6" d="100"/>
          <a:sy n="116" d="100"/>
        </p:scale>
        <p:origin x="1500"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ad.umn.edu\CEHD\Home\wuxx0207\Documents\NCEO\APR\Briefs\2013-14\2013-14%20Brief%201%20030916.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'PT R 50 Fig'!$D$1</c:f>
              <c:strCache>
                <c:ptCount val="1"/>
                <c:pt idx="0">
                  <c:v>Regular Assessment</c:v>
                </c:pt>
              </c:strCache>
            </c:strRef>
          </c:tx>
          <c:spPr>
            <a:solidFill>
              <a:schemeClr val="accent1">
                <a:lumMod val="75000"/>
              </a:schemeClr>
            </a:solidFill>
            <a:ln>
              <a:solidFill>
                <a:schemeClr val="accent1">
                  <a:lumMod val="50000"/>
                </a:schemeClr>
              </a:solidFill>
            </a:ln>
            <a:effectLst/>
          </c:spPr>
          <c:invertIfNegative val="0"/>
          <c:cat>
            <c:strRef>
              <c:f>'PT R 50 Fig'!$B$222:$B$265</c:f>
              <c:strCache>
                <c:ptCount val="44"/>
                <c:pt idx="0">
                  <c:v>SC</c:v>
                </c:pt>
                <c:pt idx="1">
                  <c:v>VT</c:v>
                </c:pt>
                <c:pt idx="2">
                  <c:v>NH</c:v>
                </c:pt>
                <c:pt idx="3">
                  <c:v>WY</c:v>
                </c:pt>
                <c:pt idx="4">
                  <c:v>RI</c:v>
                </c:pt>
                <c:pt idx="5">
                  <c:v>IA</c:v>
                </c:pt>
                <c:pt idx="6">
                  <c:v>OK</c:v>
                </c:pt>
                <c:pt idx="7">
                  <c:v>NJ</c:v>
                </c:pt>
                <c:pt idx="8">
                  <c:v>NM</c:v>
                </c:pt>
                <c:pt idx="9">
                  <c:v>HI</c:v>
                </c:pt>
                <c:pt idx="10">
                  <c:v>MS</c:v>
                </c:pt>
                <c:pt idx="11">
                  <c:v>MA</c:v>
                </c:pt>
                <c:pt idx="12">
                  <c:v>AL</c:v>
                </c:pt>
                <c:pt idx="13">
                  <c:v>AZ</c:v>
                </c:pt>
                <c:pt idx="14">
                  <c:v>NE</c:v>
                </c:pt>
                <c:pt idx="15">
                  <c:v>AK</c:v>
                </c:pt>
                <c:pt idx="16">
                  <c:v>MO</c:v>
                </c:pt>
                <c:pt idx="17">
                  <c:v>WI</c:v>
                </c:pt>
                <c:pt idx="18">
                  <c:v>MD</c:v>
                </c:pt>
                <c:pt idx="19">
                  <c:v>IL</c:v>
                </c:pt>
                <c:pt idx="20">
                  <c:v>UT</c:v>
                </c:pt>
                <c:pt idx="21">
                  <c:v>CO</c:v>
                </c:pt>
                <c:pt idx="22">
                  <c:v>OR</c:v>
                </c:pt>
                <c:pt idx="23">
                  <c:v>DE</c:v>
                </c:pt>
                <c:pt idx="24">
                  <c:v>KY</c:v>
                </c:pt>
                <c:pt idx="25">
                  <c:v>WV</c:v>
                </c:pt>
                <c:pt idx="26">
                  <c:v>ME</c:v>
                </c:pt>
                <c:pt idx="27">
                  <c:v>PA</c:v>
                </c:pt>
                <c:pt idx="28">
                  <c:v>OH</c:v>
                </c:pt>
                <c:pt idx="29">
                  <c:v>NV</c:v>
                </c:pt>
                <c:pt idx="30">
                  <c:v>FL</c:v>
                </c:pt>
                <c:pt idx="31">
                  <c:v>VA</c:v>
                </c:pt>
                <c:pt idx="32">
                  <c:v>NY</c:v>
                </c:pt>
                <c:pt idx="33">
                  <c:v>WA</c:v>
                </c:pt>
                <c:pt idx="34">
                  <c:v>AR</c:v>
                </c:pt>
                <c:pt idx="35">
                  <c:v>GA</c:v>
                </c:pt>
                <c:pt idx="36">
                  <c:v>IN</c:v>
                </c:pt>
                <c:pt idx="37">
                  <c:v>NC</c:v>
                </c:pt>
                <c:pt idx="38">
                  <c:v>MN</c:v>
                </c:pt>
                <c:pt idx="39">
                  <c:v>ND</c:v>
                </c:pt>
                <c:pt idx="40">
                  <c:v>MI</c:v>
                </c:pt>
                <c:pt idx="41">
                  <c:v>TN</c:v>
                </c:pt>
                <c:pt idx="42">
                  <c:v>TX</c:v>
                </c:pt>
                <c:pt idx="43">
                  <c:v>LA</c:v>
                </c:pt>
              </c:strCache>
            </c:strRef>
          </c:cat>
          <c:val>
            <c:numRef>
              <c:f>'PT R 50 Fig'!$D$222:$D$265</c:f>
              <c:numCache>
                <c:formatCode>0.00%</c:formatCode>
                <c:ptCount val="44"/>
                <c:pt idx="0">
                  <c:v>0.94617092119866819</c:v>
                </c:pt>
                <c:pt idx="1">
                  <c:v>0.93949394939493946</c:v>
                </c:pt>
                <c:pt idx="2">
                  <c:v>0.9276859504132231</c:v>
                </c:pt>
                <c:pt idx="3">
                  <c:v>0.91955193482688391</c:v>
                </c:pt>
                <c:pt idx="4">
                  <c:v>0.91645569620253164</c:v>
                </c:pt>
                <c:pt idx="5">
                  <c:v>0.91327361563517917</c:v>
                </c:pt>
                <c:pt idx="6">
                  <c:v>0.91222767913361036</c:v>
                </c:pt>
                <c:pt idx="7">
                  <c:v>0.91160378433831069</c:v>
                </c:pt>
                <c:pt idx="8">
                  <c:v>0.90877192982456145</c:v>
                </c:pt>
                <c:pt idx="9">
                  <c:v>0.90708252111760879</c:v>
                </c:pt>
                <c:pt idx="10">
                  <c:v>0.90200573065902578</c:v>
                </c:pt>
                <c:pt idx="11">
                  <c:v>0.8969133952652083</c:v>
                </c:pt>
                <c:pt idx="12">
                  <c:v>0.89556222889556225</c:v>
                </c:pt>
                <c:pt idx="13">
                  <c:v>0.89139447871372235</c:v>
                </c:pt>
                <c:pt idx="14">
                  <c:v>0.89036442248301417</c:v>
                </c:pt>
                <c:pt idx="15">
                  <c:v>0.89006024096385539</c:v>
                </c:pt>
                <c:pt idx="16">
                  <c:v>0.88748660554827952</c:v>
                </c:pt>
                <c:pt idx="17">
                  <c:v>0.88602857790882295</c:v>
                </c:pt>
                <c:pt idx="18">
                  <c:v>0.88559379676234529</c:v>
                </c:pt>
                <c:pt idx="19">
                  <c:v>0.88437605518305917</c:v>
                </c:pt>
                <c:pt idx="20">
                  <c:v>0.87974924012158051</c:v>
                </c:pt>
                <c:pt idx="21">
                  <c:v>0.87826360490720357</c:v>
                </c:pt>
                <c:pt idx="22">
                  <c:v>0.87807260296272183</c:v>
                </c:pt>
                <c:pt idx="23">
                  <c:v>0.87800129785853342</c:v>
                </c:pt>
                <c:pt idx="24">
                  <c:v>0.87793091104349386</c:v>
                </c:pt>
                <c:pt idx="25">
                  <c:v>0.87760591795561538</c:v>
                </c:pt>
                <c:pt idx="26">
                  <c:v>0.87679425837320579</c:v>
                </c:pt>
                <c:pt idx="27">
                  <c:v>0.87516588895072567</c:v>
                </c:pt>
                <c:pt idx="28">
                  <c:v>0.86544842272074474</c:v>
                </c:pt>
                <c:pt idx="29">
                  <c:v>0.84225195094760308</c:v>
                </c:pt>
                <c:pt idx="30">
                  <c:v>0.84033874601818037</c:v>
                </c:pt>
                <c:pt idx="31">
                  <c:v>0.83689224704336396</c:v>
                </c:pt>
                <c:pt idx="32">
                  <c:v>0.83383135933934582</c:v>
                </c:pt>
                <c:pt idx="33">
                  <c:v>0.80053388699391959</c:v>
                </c:pt>
                <c:pt idx="34">
                  <c:v>0.79674220963172804</c:v>
                </c:pt>
                <c:pt idx="35">
                  <c:v>0.70408432147562583</c:v>
                </c:pt>
                <c:pt idx="36">
                  <c:v>0.69938325991189432</c:v>
                </c:pt>
                <c:pt idx="37">
                  <c:v>0.67097488921713444</c:v>
                </c:pt>
                <c:pt idx="38">
                  <c:v>0.65527455001139212</c:v>
                </c:pt>
                <c:pt idx="39">
                  <c:v>0.65429480381760341</c:v>
                </c:pt>
                <c:pt idx="40">
                  <c:v>0.6047182175622543</c:v>
                </c:pt>
                <c:pt idx="41">
                  <c:v>0.59605026929982052</c:v>
                </c:pt>
                <c:pt idx="42">
                  <c:v>0.48229878229878231</c:v>
                </c:pt>
                <c:pt idx="43">
                  <c:v>0.45316579634464754</c:v>
                </c:pt>
              </c:numCache>
            </c:numRef>
          </c:val>
          <c:extLst xmlns:c16r2="http://schemas.microsoft.com/office/drawing/2015/06/chart">
            <c:ext xmlns:c16="http://schemas.microsoft.com/office/drawing/2014/chart" uri="{C3380CC4-5D6E-409C-BE32-E72D297353CC}">
              <c16:uniqueId val="{00000000-E9DC-447F-AFBE-9F7179D87259}"/>
            </c:ext>
          </c:extLst>
        </c:ser>
        <c:ser>
          <c:idx val="1"/>
          <c:order val="1"/>
          <c:tx>
            <c:strRef>
              <c:f>'PT R 50 Fig'!$E$1</c:f>
              <c:strCache>
                <c:ptCount val="1"/>
                <c:pt idx="0">
                  <c:v>AA-AAS </c:v>
                </c:pt>
              </c:strCache>
            </c:strRef>
          </c:tx>
          <c:spPr>
            <a:solidFill>
              <a:schemeClr val="accent1">
                <a:lumMod val="60000"/>
                <a:lumOff val="40000"/>
              </a:schemeClr>
            </a:solidFill>
            <a:ln>
              <a:solidFill>
                <a:schemeClr val="accent1">
                  <a:lumMod val="50000"/>
                </a:schemeClr>
              </a:solidFill>
            </a:ln>
            <a:effectLst/>
          </c:spPr>
          <c:invertIfNegative val="0"/>
          <c:cat>
            <c:strRef>
              <c:f>'PT R 50 Fig'!$B$222:$B$265</c:f>
              <c:strCache>
                <c:ptCount val="44"/>
                <c:pt idx="0">
                  <c:v>SC</c:v>
                </c:pt>
                <c:pt idx="1">
                  <c:v>VT</c:v>
                </c:pt>
                <c:pt idx="2">
                  <c:v>NH</c:v>
                </c:pt>
                <c:pt idx="3">
                  <c:v>WY</c:v>
                </c:pt>
                <c:pt idx="4">
                  <c:v>RI</c:v>
                </c:pt>
                <c:pt idx="5">
                  <c:v>IA</c:v>
                </c:pt>
                <c:pt idx="6">
                  <c:v>OK</c:v>
                </c:pt>
                <c:pt idx="7">
                  <c:v>NJ</c:v>
                </c:pt>
                <c:pt idx="8">
                  <c:v>NM</c:v>
                </c:pt>
                <c:pt idx="9">
                  <c:v>HI</c:v>
                </c:pt>
                <c:pt idx="10">
                  <c:v>MS</c:v>
                </c:pt>
                <c:pt idx="11">
                  <c:v>MA</c:v>
                </c:pt>
                <c:pt idx="12">
                  <c:v>AL</c:v>
                </c:pt>
                <c:pt idx="13">
                  <c:v>AZ</c:v>
                </c:pt>
                <c:pt idx="14">
                  <c:v>NE</c:v>
                </c:pt>
                <c:pt idx="15">
                  <c:v>AK</c:v>
                </c:pt>
                <c:pt idx="16">
                  <c:v>MO</c:v>
                </c:pt>
                <c:pt idx="17">
                  <c:v>WI</c:v>
                </c:pt>
                <c:pt idx="18">
                  <c:v>MD</c:v>
                </c:pt>
                <c:pt idx="19">
                  <c:v>IL</c:v>
                </c:pt>
                <c:pt idx="20">
                  <c:v>UT</c:v>
                </c:pt>
                <c:pt idx="21">
                  <c:v>CO</c:v>
                </c:pt>
                <c:pt idx="22">
                  <c:v>OR</c:v>
                </c:pt>
                <c:pt idx="23">
                  <c:v>DE</c:v>
                </c:pt>
                <c:pt idx="24">
                  <c:v>KY</c:v>
                </c:pt>
                <c:pt idx="25">
                  <c:v>WV</c:v>
                </c:pt>
                <c:pt idx="26">
                  <c:v>ME</c:v>
                </c:pt>
                <c:pt idx="27">
                  <c:v>PA</c:v>
                </c:pt>
                <c:pt idx="28">
                  <c:v>OH</c:v>
                </c:pt>
                <c:pt idx="29">
                  <c:v>NV</c:v>
                </c:pt>
                <c:pt idx="30">
                  <c:v>FL</c:v>
                </c:pt>
                <c:pt idx="31">
                  <c:v>VA</c:v>
                </c:pt>
                <c:pt idx="32">
                  <c:v>NY</c:v>
                </c:pt>
                <c:pt idx="33">
                  <c:v>WA</c:v>
                </c:pt>
                <c:pt idx="34">
                  <c:v>AR</c:v>
                </c:pt>
                <c:pt idx="35">
                  <c:v>GA</c:v>
                </c:pt>
                <c:pt idx="36">
                  <c:v>IN</c:v>
                </c:pt>
                <c:pt idx="37">
                  <c:v>NC</c:v>
                </c:pt>
                <c:pt idx="38">
                  <c:v>MN</c:v>
                </c:pt>
                <c:pt idx="39">
                  <c:v>ND</c:v>
                </c:pt>
                <c:pt idx="40">
                  <c:v>MI</c:v>
                </c:pt>
                <c:pt idx="41">
                  <c:v>TN</c:v>
                </c:pt>
                <c:pt idx="42">
                  <c:v>TX</c:v>
                </c:pt>
                <c:pt idx="43">
                  <c:v>LA</c:v>
                </c:pt>
              </c:strCache>
            </c:strRef>
          </c:cat>
          <c:val>
            <c:numRef>
              <c:f>'PT R 50 Fig'!$E$222:$E$265</c:f>
              <c:numCache>
                <c:formatCode>0.00%</c:formatCode>
                <c:ptCount val="44"/>
                <c:pt idx="0">
                  <c:v>4.2452830188679243E-2</c:v>
                </c:pt>
                <c:pt idx="1">
                  <c:v>4.7304730473047306E-2</c:v>
                </c:pt>
                <c:pt idx="2">
                  <c:v>5.3305785123966942E-2</c:v>
                </c:pt>
                <c:pt idx="3">
                  <c:v>6.2118126272912425E-2</c:v>
                </c:pt>
                <c:pt idx="4">
                  <c:v>6.20253164556962E-2</c:v>
                </c:pt>
                <c:pt idx="5">
                  <c:v>5.6799674267100975E-2</c:v>
                </c:pt>
                <c:pt idx="6">
                  <c:v>7.4423876086135252E-2</c:v>
                </c:pt>
                <c:pt idx="7">
                  <c:v>7.3407044340590449E-2</c:v>
                </c:pt>
                <c:pt idx="8">
                  <c:v>7.5146198830409364E-2</c:v>
                </c:pt>
                <c:pt idx="9">
                  <c:v>5.8479532163742687E-2</c:v>
                </c:pt>
                <c:pt idx="10">
                  <c:v>3.151862464183381E-2</c:v>
                </c:pt>
                <c:pt idx="11">
                  <c:v>8.3832783937668562E-2</c:v>
                </c:pt>
                <c:pt idx="12">
                  <c:v>0.10443777110443778</c:v>
                </c:pt>
                <c:pt idx="13">
                  <c:v>9.3942764688037209E-2</c:v>
                </c:pt>
                <c:pt idx="14">
                  <c:v>0.10376775787523163</c:v>
                </c:pt>
                <c:pt idx="15">
                  <c:v>8.3584337349397589E-2</c:v>
                </c:pt>
                <c:pt idx="16">
                  <c:v>0.10739373734968449</c:v>
                </c:pt>
                <c:pt idx="17">
                  <c:v>0.1031980040825584</c:v>
                </c:pt>
                <c:pt idx="18">
                  <c:v>9.6857570398585224E-2</c:v>
                </c:pt>
                <c:pt idx="19">
                  <c:v>8.5186435772514585E-2</c:v>
                </c:pt>
                <c:pt idx="20">
                  <c:v>9.8974164133738607E-2</c:v>
                </c:pt>
                <c:pt idx="21">
                  <c:v>9.4526580685750233E-2</c:v>
                </c:pt>
                <c:pt idx="22">
                  <c:v>0.10450919746052417</c:v>
                </c:pt>
                <c:pt idx="23">
                  <c:v>8.6956521739130432E-2</c:v>
                </c:pt>
                <c:pt idx="24">
                  <c:v>0.10273850008949346</c:v>
                </c:pt>
                <c:pt idx="25">
                  <c:v>9.8856758574310699E-2</c:v>
                </c:pt>
                <c:pt idx="26">
                  <c:v>9.3700159489633172E-2</c:v>
                </c:pt>
                <c:pt idx="27">
                  <c:v>0.10030395136778116</c:v>
                </c:pt>
                <c:pt idx="28">
                  <c:v>0.12187391670380825</c:v>
                </c:pt>
                <c:pt idx="29">
                  <c:v>8.5562987736900784E-2</c:v>
                </c:pt>
                <c:pt idx="30">
                  <c:v>0.10869396317302463</c:v>
                </c:pt>
                <c:pt idx="31">
                  <c:v>8.9273981603153751E-2</c:v>
                </c:pt>
                <c:pt idx="32">
                  <c:v>8.4890796479408892E-2</c:v>
                </c:pt>
                <c:pt idx="33">
                  <c:v>9.951060358890701E-2</c:v>
                </c:pt>
                <c:pt idx="34">
                  <c:v>0.13479697828139756</c:v>
                </c:pt>
                <c:pt idx="35">
                  <c:v>0.10902503293807642</c:v>
                </c:pt>
                <c:pt idx="36">
                  <c:v>9.6651982378854626E-2</c:v>
                </c:pt>
                <c:pt idx="37">
                  <c:v>8.3604135893648443E-2</c:v>
                </c:pt>
                <c:pt idx="38">
                  <c:v>0.10378218272955116</c:v>
                </c:pt>
                <c:pt idx="39">
                  <c:v>7.6352067868504778E-2</c:v>
                </c:pt>
                <c:pt idx="40">
                  <c:v>0.16677588466579293</c:v>
                </c:pt>
                <c:pt idx="41">
                  <c:v>9.6947935368043081E-2</c:v>
                </c:pt>
                <c:pt idx="42">
                  <c:v>0.10834570834570835</c:v>
                </c:pt>
                <c:pt idx="43">
                  <c:v>9.7095300261096612E-2</c:v>
                </c:pt>
              </c:numCache>
            </c:numRef>
          </c:val>
          <c:extLst xmlns:c16r2="http://schemas.microsoft.com/office/drawing/2015/06/chart">
            <c:ext xmlns:c16="http://schemas.microsoft.com/office/drawing/2014/chart" uri="{C3380CC4-5D6E-409C-BE32-E72D297353CC}">
              <c16:uniqueId val="{00000001-E9DC-447F-AFBE-9F7179D87259}"/>
            </c:ext>
          </c:extLst>
        </c:ser>
        <c:ser>
          <c:idx val="2"/>
          <c:order val="2"/>
          <c:tx>
            <c:strRef>
              <c:f>'PT R 50 Fig'!$F$1</c:f>
              <c:strCache>
                <c:ptCount val="1"/>
                <c:pt idx="0">
                  <c:v> AA-MAS</c:v>
                </c:pt>
              </c:strCache>
            </c:strRef>
          </c:tx>
          <c:spPr>
            <a:solidFill>
              <a:schemeClr val="accent1">
                <a:lumMod val="20000"/>
                <a:lumOff val="80000"/>
              </a:schemeClr>
            </a:solidFill>
            <a:ln>
              <a:solidFill>
                <a:schemeClr val="accent1">
                  <a:lumMod val="50000"/>
                </a:schemeClr>
              </a:solidFill>
            </a:ln>
            <a:effectLst/>
          </c:spPr>
          <c:invertIfNegative val="0"/>
          <c:cat>
            <c:strRef>
              <c:f>'PT R 50 Fig'!$B$222:$B$265</c:f>
              <c:strCache>
                <c:ptCount val="44"/>
                <c:pt idx="0">
                  <c:v>SC</c:v>
                </c:pt>
                <c:pt idx="1">
                  <c:v>VT</c:v>
                </c:pt>
                <c:pt idx="2">
                  <c:v>NH</c:v>
                </c:pt>
                <c:pt idx="3">
                  <c:v>WY</c:v>
                </c:pt>
                <c:pt idx="4">
                  <c:v>RI</c:v>
                </c:pt>
                <c:pt idx="5">
                  <c:v>IA</c:v>
                </c:pt>
                <c:pt idx="6">
                  <c:v>OK</c:v>
                </c:pt>
                <c:pt idx="7">
                  <c:v>NJ</c:v>
                </c:pt>
                <c:pt idx="8">
                  <c:v>NM</c:v>
                </c:pt>
                <c:pt idx="9">
                  <c:v>HI</c:v>
                </c:pt>
                <c:pt idx="10">
                  <c:v>MS</c:v>
                </c:pt>
                <c:pt idx="11">
                  <c:v>MA</c:v>
                </c:pt>
                <c:pt idx="12">
                  <c:v>AL</c:v>
                </c:pt>
                <c:pt idx="13">
                  <c:v>AZ</c:v>
                </c:pt>
                <c:pt idx="14">
                  <c:v>NE</c:v>
                </c:pt>
                <c:pt idx="15">
                  <c:v>AK</c:v>
                </c:pt>
                <c:pt idx="16">
                  <c:v>MO</c:v>
                </c:pt>
                <c:pt idx="17">
                  <c:v>WI</c:v>
                </c:pt>
                <c:pt idx="18">
                  <c:v>MD</c:v>
                </c:pt>
                <c:pt idx="19">
                  <c:v>IL</c:v>
                </c:pt>
                <c:pt idx="20">
                  <c:v>UT</c:v>
                </c:pt>
                <c:pt idx="21">
                  <c:v>CO</c:v>
                </c:pt>
                <c:pt idx="22">
                  <c:v>OR</c:v>
                </c:pt>
                <c:pt idx="23">
                  <c:v>DE</c:v>
                </c:pt>
                <c:pt idx="24">
                  <c:v>KY</c:v>
                </c:pt>
                <c:pt idx="25">
                  <c:v>WV</c:v>
                </c:pt>
                <c:pt idx="26">
                  <c:v>ME</c:v>
                </c:pt>
                <c:pt idx="27">
                  <c:v>PA</c:v>
                </c:pt>
                <c:pt idx="28">
                  <c:v>OH</c:v>
                </c:pt>
                <c:pt idx="29">
                  <c:v>NV</c:v>
                </c:pt>
                <c:pt idx="30">
                  <c:v>FL</c:v>
                </c:pt>
                <c:pt idx="31">
                  <c:v>VA</c:v>
                </c:pt>
                <c:pt idx="32">
                  <c:v>NY</c:v>
                </c:pt>
                <c:pt idx="33">
                  <c:v>WA</c:v>
                </c:pt>
                <c:pt idx="34">
                  <c:v>AR</c:v>
                </c:pt>
                <c:pt idx="35">
                  <c:v>GA</c:v>
                </c:pt>
                <c:pt idx="36">
                  <c:v>IN</c:v>
                </c:pt>
                <c:pt idx="37">
                  <c:v>NC</c:v>
                </c:pt>
                <c:pt idx="38">
                  <c:v>MN</c:v>
                </c:pt>
                <c:pt idx="39">
                  <c:v>ND</c:v>
                </c:pt>
                <c:pt idx="40">
                  <c:v>MI</c:v>
                </c:pt>
                <c:pt idx="41">
                  <c:v>TN</c:v>
                </c:pt>
                <c:pt idx="42">
                  <c:v>TX</c:v>
                </c:pt>
                <c:pt idx="43">
                  <c:v>LA</c:v>
                </c:pt>
              </c:strCache>
            </c:strRef>
          </c:cat>
          <c:val>
            <c:numRef>
              <c:f>'PT R 50 Fig'!$F$222:$F$265</c:f>
              <c:numCache>
                <c:formatCode>0.00%</c:formatCode>
                <c:ptCount val="4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6.3157030223390281E-2</c:v>
                </c:pt>
                <c:pt idx="32">
                  <c:v>0</c:v>
                </c:pt>
                <c:pt idx="33">
                  <c:v>0</c:v>
                </c:pt>
                <c:pt idx="34">
                  <c:v>0</c:v>
                </c:pt>
                <c:pt idx="35">
                  <c:v>0.18017127799736496</c:v>
                </c:pt>
                <c:pt idx="36">
                  <c:v>0.16775330396475771</c:v>
                </c:pt>
                <c:pt idx="37">
                  <c:v>0.23183161004431316</c:v>
                </c:pt>
                <c:pt idx="38">
                  <c:v>0.22112098427887902</c:v>
                </c:pt>
                <c:pt idx="39">
                  <c:v>0.2417815482502651</c:v>
                </c:pt>
                <c:pt idx="40">
                  <c:v>0.21166448230668414</c:v>
                </c:pt>
                <c:pt idx="41">
                  <c:v>0.29168866828598583</c:v>
                </c:pt>
                <c:pt idx="42">
                  <c:v>0.40294030294030292</c:v>
                </c:pt>
                <c:pt idx="43">
                  <c:v>0.44794386422976501</c:v>
                </c:pt>
              </c:numCache>
            </c:numRef>
          </c:val>
          <c:extLst xmlns:c16r2="http://schemas.microsoft.com/office/drawing/2015/06/chart">
            <c:ext xmlns:c16="http://schemas.microsoft.com/office/drawing/2014/chart" uri="{C3380CC4-5D6E-409C-BE32-E72D297353CC}">
              <c16:uniqueId val="{00000002-E9DC-447F-AFBE-9F7179D87259}"/>
            </c:ext>
          </c:extLst>
        </c:ser>
        <c:ser>
          <c:idx val="3"/>
          <c:order val="3"/>
          <c:tx>
            <c:strRef>
              <c:f>'PT R 50 Fig'!$G$1</c:f>
              <c:strCache>
                <c:ptCount val="1"/>
                <c:pt idx="0">
                  <c:v>AA-GLAS</c:v>
                </c:pt>
              </c:strCache>
            </c:strRef>
          </c:tx>
          <c:spPr>
            <a:solidFill>
              <a:schemeClr val="accent1">
                <a:lumMod val="50000"/>
              </a:schemeClr>
            </a:solidFill>
            <a:ln>
              <a:solidFill>
                <a:schemeClr val="accent1">
                  <a:lumMod val="50000"/>
                </a:schemeClr>
              </a:solidFill>
            </a:ln>
            <a:effectLst/>
          </c:spPr>
          <c:invertIfNegative val="0"/>
          <c:cat>
            <c:strRef>
              <c:f>'PT R 50 Fig'!$B$222:$B$265</c:f>
              <c:strCache>
                <c:ptCount val="44"/>
                <c:pt idx="0">
                  <c:v>SC</c:v>
                </c:pt>
                <c:pt idx="1">
                  <c:v>VT</c:v>
                </c:pt>
                <c:pt idx="2">
                  <c:v>NH</c:v>
                </c:pt>
                <c:pt idx="3">
                  <c:v>WY</c:v>
                </c:pt>
                <c:pt idx="4">
                  <c:v>RI</c:v>
                </c:pt>
                <c:pt idx="5">
                  <c:v>IA</c:v>
                </c:pt>
                <c:pt idx="6">
                  <c:v>OK</c:v>
                </c:pt>
                <c:pt idx="7">
                  <c:v>NJ</c:v>
                </c:pt>
                <c:pt idx="8">
                  <c:v>NM</c:v>
                </c:pt>
                <c:pt idx="9">
                  <c:v>HI</c:v>
                </c:pt>
                <c:pt idx="10">
                  <c:v>MS</c:v>
                </c:pt>
                <c:pt idx="11">
                  <c:v>MA</c:v>
                </c:pt>
                <c:pt idx="12">
                  <c:v>AL</c:v>
                </c:pt>
                <c:pt idx="13">
                  <c:v>AZ</c:v>
                </c:pt>
                <c:pt idx="14">
                  <c:v>NE</c:v>
                </c:pt>
                <c:pt idx="15">
                  <c:v>AK</c:v>
                </c:pt>
                <c:pt idx="16">
                  <c:v>MO</c:v>
                </c:pt>
                <c:pt idx="17">
                  <c:v>WI</c:v>
                </c:pt>
                <c:pt idx="18">
                  <c:v>MD</c:v>
                </c:pt>
                <c:pt idx="19">
                  <c:v>IL</c:v>
                </c:pt>
                <c:pt idx="20">
                  <c:v>UT</c:v>
                </c:pt>
                <c:pt idx="21">
                  <c:v>CO</c:v>
                </c:pt>
                <c:pt idx="22">
                  <c:v>OR</c:v>
                </c:pt>
                <c:pt idx="23">
                  <c:v>DE</c:v>
                </c:pt>
                <c:pt idx="24">
                  <c:v>KY</c:v>
                </c:pt>
                <c:pt idx="25">
                  <c:v>WV</c:v>
                </c:pt>
                <c:pt idx="26">
                  <c:v>ME</c:v>
                </c:pt>
                <c:pt idx="27">
                  <c:v>PA</c:v>
                </c:pt>
                <c:pt idx="28">
                  <c:v>OH</c:v>
                </c:pt>
                <c:pt idx="29">
                  <c:v>NV</c:v>
                </c:pt>
                <c:pt idx="30">
                  <c:v>FL</c:v>
                </c:pt>
                <c:pt idx="31">
                  <c:v>VA</c:v>
                </c:pt>
                <c:pt idx="32">
                  <c:v>NY</c:v>
                </c:pt>
                <c:pt idx="33">
                  <c:v>WA</c:v>
                </c:pt>
                <c:pt idx="34">
                  <c:v>AR</c:v>
                </c:pt>
                <c:pt idx="35">
                  <c:v>GA</c:v>
                </c:pt>
                <c:pt idx="36">
                  <c:v>IN</c:v>
                </c:pt>
                <c:pt idx="37">
                  <c:v>NC</c:v>
                </c:pt>
                <c:pt idx="38">
                  <c:v>MN</c:v>
                </c:pt>
                <c:pt idx="39">
                  <c:v>ND</c:v>
                </c:pt>
                <c:pt idx="40">
                  <c:v>MI</c:v>
                </c:pt>
                <c:pt idx="41">
                  <c:v>TN</c:v>
                </c:pt>
                <c:pt idx="42">
                  <c:v>TX</c:v>
                </c:pt>
                <c:pt idx="43">
                  <c:v>LA</c:v>
                </c:pt>
              </c:strCache>
            </c:strRef>
          </c:cat>
          <c:val>
            <c:numRef>
              <c:f>'PT R 50 Fig'!$G$222:$G$265</c:f>
              <c:numCache>
                <c:formatCode>0.00%</c:formatCode>
                <c:ptCount val="44"/>
                <c:pt idx="0">
                  <c:v>0</c:v>
                </c:pt>
                <c:pt idx="1">
                  <c:v>0</c:v>
                </c:pt>
                <c:pt idx="2">
                  <c:v>0</c:v>
                </c:pt>
                <c:pt idx="3">
                  <c:v>0</c:v>
                </c:pt>
                <c:pt idx="4">
                  <c:v>0</c:v>
                </c:pt>
                <c:pt idx="5">
                  <c:v>0</c:v>
                </c:pt>
                <c:pt idx="6">
                  <c:v>0</c:v>
                </c:pt>
                <c:pt idx="7">
                  <c:v>0</c:v>
                </c:pt>
                <c:pt idx="8">
                  <c:v>0</c:v>
                </c:pt>
                <c:pt idx="9">
                  <c:v>0</c:v>
                </c:pt>
                <c:pt idx="10">
                  <c:v>0</c:v>
                </c:pt>
                <c:pt idx="11">
                  <c:v>7.4917590650284692E-5</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1.1498028909329829E-3</c:v>
                </c:pt>
                <c:pt idx="32">
                  <c:v>0</c:v>
                </c:pt>
                <c:pt idx="33">
                  <c:v>0</c:v>
                </c:pt>
                <c:pt idx="34">
                  <c:v>0</c:v>
                </c:pt>
                <c:pt idx="35">
                  <c:v>0</c:v>
                </c:pt>
                <c:pt idx="36">
                  <c:v>0</c:v>
                </c:pt>
                <c:pt idx="37">
                  <c:v>0</c:v>
                </c:pt>
                <c:pt idx="38">
                  <c:v>0</c:v>
                </c:pt>
                <c:pt idx="39">
                  <c:v>0</c:v>
                </c:pt>
                <c:pt idx="40">
                  <c:v>0</c:v>
                </c:pt>
                <c:pt idx="41">
                  <c:v>0</c:v>
                </c:pt>
                <c:pt idx="42">
                  <c:v>0</c:v>
                </c:pt>
                <c:pt idx="43">
                  <c:v>0</c:v>
                </c:pt>
              </c:numCache>
            </c:numRef>
          </c:val>
          <c:extLst xmlns:c16r2="http://schemas.microsoft.com/office/drawing/2015/06/chart">
            <c:ext xmlns:c16="http://schemas.microsoft.com/office/drawing/2014/chart" uri="{C3380CC4-5D6E-409C-BE32-E72D297353CC}">
              <c16:uniqueId val="{00000003-E9DC-447F-AFBE-9F7179D87259}"/>
            </c:ext>
          </c:extLst>
        </c:ser>
        <c:dLbls>
          <c:showLegendKey val="0"/>
          <c:showVal val="0"/>
          <c:showCatName val="0"/>
          <c:showSerName val="0"/>
          <c:showPercent val="0"/>
          <c:showBubbleSize val="0"/>
        </c:dLbls>
        <c:gapWidth val="150"/>
        <c:overlap val="100"/>
        <c:axId val="417548384"/>
        <c:axId val="417552696"/>
      </c:barChart>
      <c:catAx>
        <c:axId val="417548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7552696"/>
        <c:crosses val="autoZero"/>
        <c:auto val="1"/>
        <c:lblAlgn val="ctr"/>
        <c:lblOffset val="100"/>
        <c:noMultiLvlLbl val="0"/>
      </c:catAx>
      <c:valAx>
        <c:axId val="41755269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754838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B0C289-4F40-4788-993F-D65533F5D269}" type="datetimeFigureOut">
              <a:rPr lang="en-US" smtClean="0"/>
              <a:t>1/5/2017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71DA2A-408B-455E-82F3-111E3ACAC2CF}" type="slidenum">
              <a:rPr lang="en-US" smtClean="0"/>
              <a:t>‹#›</a:t>
            </a:fld>
            <a:endParaRPr lang="en-US"/>
          </a:p>
        </p:txBody>
      </p:sp>
    </p:spTree>
    <p:extLst>
      <p:ext uri="{BB962C8B-B14F-4D97-AF65-F5344CB8AC3E}">
        <p14:creationId xmlns:p14="http://schemas.microsoft.com/office/powerpoint/2010/main" val="3780433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ea typeface="MS PGothic" panose="020B0600070205080204" pitchFamily="34" charset="-128"/>
              </a:defRPr>
            </a:lvl1pPr>
            <a:lvl2pPr marL="742950" indent="-285750">
              <a:defRPr b="1">
                <a:solidFill>
                  <a:schemeClr val="tx1"/>
                </a:solidFill>
                <a:latin typeface="Arial" panose="020B0604020202020204" pitchFamily="34" charset="0"/>
                <a:ea typeface="MS PGothic" panose="020B0600070205080204" pitchFamily="34" charset="-128"/>
              </a:defRPr>
            </a:lvl2pPr>
            <a:lvl3pPr marL="1143000" indent="-228600">
              <a:defRPr b="1">
                <a:solidFill>
                  <a:schemeClr val="tx1"/>
                </a:solidFill>
                <a:latin typeface="Arial" panose="020B0604020202020204" pitchFamily="34" charset="0"/>
                <a:ea typeface="MS PGothic" panose="020B0600070205080204" pitchFamily="34" charset="-128"/>
              </a:defRPr>
            </a:lvl3pPr>
            <a:lvl4pPr marL="1600200" indent="-228600">
              <a:defRPr b="1">
                <a:solidFill>
                  <a:schemeClr val="tx1"/>
                </a:solidFill>
                <a:latin typeface="Arial" panose="020B0604020202020204" pitchFamily="34" charset="0"/>
                <a:ea typeface="MS PGothic" panose="020B0600070205080204" pitchFamily="34" charset="-128"/>
              </a:defRPr>
            </a:lvl4pPr>
            <a:lvl5pPr marL="2057400" indent="-228600">
              <a:defRPr b="1">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fld id="{E1BD9AE9-BF77-4756-833B-4D052146349B}" type="slidenum">
              <a:rPr lang="en-US" altLang="en-US" b="0" smtClean="0">
                <a:latin typeface="Calibri" panose="020F0502020204030204" pitchFamily="34" charset="0"/>
              </a:rPr>
              <a:pPr/>
              <a:t>4</a:t>
            </a:fld>
            <a:endParaRPr lang="en-US" altLang="en-US" b="0" smtClean="0">
              <a:latin typeface="Calibri" panose="020F0502020204030204" pitchFamily="34" charset="0"/>
            </a:endParaRPr>
          </a:p>
        </p:txBody>
      </p:sp>
    </p:spTree>
    <p:extLst>
      <p:ext uri="{BB962C8B-B14F-4D97-AF65-F5344CB8AC3E}">
        <p14:creationId xmlns:p14="http://schemas.microsoft.com/office/powerpoint/2010/main" val="455914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ea typeface="MS PGothic" panose="020B0600070205080204" pitchFamily="34" charset="-128"/>
              </a:defRPr>
            </a:lvl1pPr>
            <a:lvl2pPr marL="742950" indent="-285750">
              <a:defRPr b="1">
                <a:solidFill>
                  <a:schemeClr val="tx1"/>
                </a:solidFill>
                <a:latin typeface="Arial" panose="020B0604020202020204" pitchFamily="34" charset="0"/>
                <a:ea typeface="MS PGothic" panose="020B0600070205080204" pitchFamily="34" charset="-128"/>
              </a:defRPr>
            </a:lvl2pPr>
            <a:lvl3pPr marL="1143000" indent="-228600">
              <a:defRPr b="1">
                <a:solidFill>
                  <a:schemeClr val="tx1"/>
                </a:solidFill>
                <a:latin typeface="Arial" panose="020B0604020202020204" pitchFamily="34" charset="0"/>
                <a:ea typeface="MS PGothic" panose="020B0600070205080204" pitchFamily="34" charset="-128"/>
              </a:defRPr>
            </a:lvl3pPr>
            <a:lvl4pPr marL="1600200" indent="-228600">
              <a:defRPr b="1">
                <a:solidFill>
                  <a:schemeClr val="tx1"/>
                </a:solidFill>
                <a:latin typeface="Arial" panose="020B0604020202020204" pitchFamily="34" charset="0"/>
                <a:ea typeface="MS PGothic" panose="020B0600070205080204" pitchFamily="34" charset="-128"/>
              </a:defRPr>
            </a:lvl4pPr>
            <a:lvl5pPr marL="2057400" indent="-228600">
              <a:defRPr b="1">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fld id="{A27A299C-FF89-4068-9471-63444A5C8645}" type="slidenum">
              <a:rPr lang="en-US" altLang="en-US" b="0" smtClean="0">
                <a:latin typeface="Calibri" panose="020F0502020204030204" pitchFamily="34" charset="0"/>
              </a:rPr>
              <a:pPr/>
              <a:t>5</a:t>
            </a:fld>
            <a:endParaRPr lang="en-US" altLang="en-US" b="0" smtClean="0">
              <a:latin typeface="Calibri" panose="020F0502020204030204" pitchFamily="34" charset="0"/>
            </a:endParaRPr>
          </a:p>
        </p:txBody>
      </p:sp>
    </p:spTree>
    <p:extLst>
      <p:ext uri="{BB962C8B-B14F-4D97-AF65-F5344CB8AC3E}">
        <p14:creationId xmlns:p14="http://schemas.microsoft.com/office/powerpoint/2010/main" val="2540752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242048" y="6356351"/>
            <a:ext cx="788894" cy="268567"/>
          </a:xfrm>
          <a:prstGeom prst="rect">
            <a:avLst/>
          </a:prstGeom>
        </p:spPr>
        <p:txBody>
          <a:bodyPr anchor="b"/>
          <a:lstStyle>
            <a:lvl1pPr>
              <a:defRPr sz="900" b="1">
                <a:solidFill>
                  <a:srgbClr val="664626"/>
                </a:solidFill>
              </a:defRPr>
            </a:lvl1pPr>
          </a:lstStyle>
          <a:p>
            <a:fld id="{2E1CEB0E-1FA2-4A22-B04D-EF6B86FECFE6}" type="datetimeFigureOut">
              <a:rPr lang="en-US" smtClean="0"/>
              <a:pPr/>
              <a:t>1/5/2017</a:t>
            </a:fld>
            <a:endParaRPr lang="en-US" dirty="0"/>
          </a:p>
        </p:txBody>
      </p:sp>
      <p:sp>
        <p:nvSpPr>
          <p:cNvPr id="5" name="Footer Placeholder 4"/>
          <p:cNvSpPr>
            <a:spLocks noGrp="1"/>
          </p:cNvSpPr>
          <p:nvPr>
            <p:ph type="ftr" sz="quarter" idx="11"/>
          </p:nvPr>
        </p:nvSpPr>
        <p:spPr>
          <a:xfrm>
            <a:off x="2743199" y="6374655"/>
            <a:ext cx="3666565" cy="250263"/>
          </a:xfrm>
          <a:prstGeom prst="rect">
            <a:avLst/>
          </a:prstGeom>
        </p:spPr>
        <p:txBody>
          <a:bodyPr anchor="b"/>
          <a:lstStyle>
            <a:lvl1pPr algn="ctr">
              <a:defRPr sz="900" b="1">
                <a:solidFill>
                  <a:srgbClr val="664626"/>
                </a:solidFill>
              </a:defRPr>
            </a:lvl1pPr>
          </a:lstStyle>
          <a:p>
            <a:endParaRPr lang="en-US" dirty="0"/>
          </a:p>
        </p:txBody>
      </p:sp>
      <p:sp>
        <p:nvSpPr>
          <p:cNvPr id="6" name="Slide Number Placeholder 5"/>
          <p:cNvSpPr>
            <a:spLocks noGrp="1"/>
          </p:cNvSpPr>
          <p:nvPr>
            <p:ph type="sldNum" sz="quarter" idx="12"/>
          </p:nvPr>
        </p:nvSpPr>
        <p:spPr>
          <a:xfrm>
            <a:off x="8458200" y="6356351"/>
            <a:ext cx="470646" cy="268567"/>
          </a:xfrm>
          <a:prstGeom prst="rect">
            <a:avLst/>
          </a:prstGeom>
        </p:spPr>
        <p:txBody>
          <a:bodyPr anchor="b"/>
          <a:lstStyle>
            <a:lvl1pPr algn="r">
              <a:defRPr sz="900" b="1">
                <a:solidFill>
                  <a:srgbClr val="664626"/>
                </a:solidFill>
              </a:defRPr>
            </a:lvl1pPr>
          </a:lstStyle>
          <a:p>
            <a:fld id="{84474665-EC04-4ACA-9614-01FABA245020}" type="slidenum">
              <a:rPr lang="en-US" smtClean="0"/>
              <a:pPr/>
              <a:t>‹#›</a:t>
            </a:fld>
            <a:endParaRPr lang="en-US" dirty="0"/>
          </a:p>
        </p:txBody>
      </p:sp>
      <p:sp>
        <p:nvSpPr>
          <p:cNvPr id="13" name="Picture Placeholder 12"/>
          <p:cNvSpPr>
            <a:spLocks noGrp="1"/>
          </p:cNvSpPr>
          <p:nvPr>
            <p:ph type="pic" sz="quarter" idx="15"/>
          </p:nvPr>
        </p:nvSpPr>
        <p:spPr>
          <a:xfrm>
            <a:off x="1918631" y="3084513"/>
            <a:ext cx="5306738" cy="3190875"/>
          </a:xfrm>
          <a:prstGeom prst="rect">
            <a:avLst/>
          </a:prstGeom>
          <a:effectLst>
            <a:glow rad="101600">
              <a:srgbClr val="664626">
                <a:alpha val="40000"/>
              </a:srgbClr>
            </a:glow>
          </a:effectLst>
        </p:spPr>
        <p:txBody>
          <a:bodyPr/>
          <a:lstStyle>
            <a:lvl1pPr marL="0" indent="0">
              <a:buNone/>
              <a:defRPr/>
            </a:lvl1pPr>
          </a:lstStyle>
          <a:p>
            <a:endParaRPr lang="en-US" dirty="0"/>
          </a:p>
        </p:txBody>
      </p:sp>
      <p:sp>
        <p:nvSpPr>
          <p:cNvPr id="12" name="Title 1"/>
          <p:cNvSpPr>
            <a:spLocks noGrp="1"/>
          </p:cNvSpPr>
          <p:nvPr>
            <p:ph type="title"/>
          </p:nvPr>
        </p:nvSpPr>
        <p:spPr>
          <a:xfrm>
            <a:off x="685800" y="1739150"/>
            <a:ext cx="7772400" cy="674686"/>
          </a:xfrm>
          <a:prstGeom prst="rect">
            <a:avLst/>
          </a:prstGeom>
        </p:spPr>
        <p:txBody>
          <a:bodyPr anchor="b"/>
          <a:lstStyle>
            <a:lvl1pPr marL="0" indent="0" algn="ctr">
              <a:lnSpc>
                <a:spcPct val="100000"/>
              </a:lnSpc>
              <a:buFont typeface="Arial" panose="020B0604020202020204" pitchFamily="34" charset="0"/>
              <a:buNone/>
              <a:defRPr sz="3600">
                <a:solidFill>
                  <a:srgbClr val="64462A"/>
                </a:solidFill>
                <a:latin typeface="Georgia" panose="02040502050405020303" pitchFamily="18" charset="0"/>
              </a:defRPr>
            </a:lvl1pPr>
          </a:lstStyle>
          <a:p>
            <a:r>
              <a:rPr lang="en-US" dirty="0"/>
              <a:t>Click to edit Master title style</a:t>
            </a:r>
          </a:p>
        </p:txBody>
      </p:sp>
      <p:sp>
        <p:nvSpPr>
          <p:cNvPr id="20" name="Text Placeholder 2"/>
          <p:cNvSpPr>
            <a:spLocks noGrp="1"/>
          </p:cNvSpPr>
          <p:nvPr>
            <p:ph type="body" idx="1"/>
          </p:nvPr>
        </p:nvSpPr>
        <p:spPr>
          <a:xfrm>
            <a:off x="685800" y="2413837"/>
            <a:ext cx="7772400" cy="571410"/>
          </a:xfrm>
          <a:prstGeom prst="rect">
            <a:avLst/>
          </a:prstGeom>
        </p:spPr>
        <p:txBody>
          <a:bodyPr anchor="ctr"/>
          <a:lstStyle>
            <a:lvl1pPr marL="0" indent="0" algn="ctr">
              <a:lnSpc>
                <a:spcPct val="100000"/>
              </a:lnSpc>
              <a:spcBef>
                <a:spcPts val="0"/>
              </a:spcBef>
              <a:buNone/>
              <a:defRPr sz="2400">
                <a:solidFill>
                  <a:srgbClr val="7030A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35731880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1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75497" y="2059456"/>
            <a:ext cx="7886700" cy="1325563"/>
          </a:xfrm>
          <a:prstGeom prst="rect">
            <a:avLst/>
          </a:prstGeom>
        </p:spPr>
        <p:txBody>
          <a:bodyPr/>
          <a:lstStyle>
            <a:lvl1pPr>
              <a:defRPr sz="4400">
                <a:solidFill>
                  <a:srgbClr val="0070C0"/>
                </a:solidFill>
                <a:latin typeface="Georgia" panose="02040502050405020303" pitchFamily="18" charset="0"/>
              </a:defRPr>
            </a:lvl1pPr>
          </a:lstStyle>
          <a:p>
            <a:r>
              <a:rPr lang="en-US" dirty="0"/>
              <a:t>Click to edit Master title style</a:t>
            </a:r>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lvl1pPr>
              <a:defRPr>
                <a:solidFill>
                  <a:srgbClr val="7030A0"/>
                </a:solidFill>
                <a:latin typeface="Georgia" panose="02040502050405020303" pitchFamily="18" charset="0"/>
              </a:defRPr>
            </a:lvl1pPr>
            <a:lvl2pPr>
              <a:defRPr sz="2600">
                <a:solidFill>
                  <a:srgbClr val="990033"/>
                </a:solidFill>
              </a:defRPr>
            </a:lvl2pPr>
            <a:lvl3pPr>
              <a:defRPr sz="2200">
                <a:solidFill>
                  <a:srgbClr val="664626"/>
                </a:solidFill>
              </a:defRPr>
            </a:lvl3pPr>
            <a:lvl4pPr>
              <a:defRPr>
                <a:solidFill>
                  <a:srgbClr val="788C38"/>
                </a:solidFill>
              </a:defRPr>
            </a:lvl4pPr>
            <a:lvl5pPr>
              <a:defRPr>
                <a:solidFill>
                  <a:srgbClr val="66462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a:xfrm>
            <a:off x="242048" y="6356351"/>
            <a:ext cx="788894" cy="268567"/>
          </a:xfrm>
          <a:prstGeom prst="rect">
            <a:avLst/>
          </a:prstGeom>
        </p:spPr>
        <p:txBody>
          <a:bodyPr anchor="b"/>
          <a:lstStyle>
            <a:lvl1pPr>
              <a:defRPr sz="900" b="1">
                <a:solidFill>
                  <a:srgbClr val="664626"/>
                </a:solidFill>
              </a:defRPr>
            </a:lvl1pPr>
          </a:lstStyle>
          <a:p>
            <a:fld id="{2E1CEB0E-1FA2-4A22-B04D-EF6B86FECFE6}" type="datetimeFigureOut">
              <a:rPr lang="en-US" smtClean="0"/>
              <a:pPr/>
              <a:t>1/5/2017</a:t>
            </a:fld>
            <a:endParaRPr lang="en-US" dirty="0"/>
          </a:p>
        </p:txBody>
      </p:sp>
      <p:sp>
        <p:nvSpPr>
          <p:cNvPr id="8" name="Footer Placeholder 4"/>
          <p:cNvSpPr>
            <a:spLocks noGrp="1"/>
          </p:cNvSpPr>
          <p:nvPr>
            <p:ph type="ftr" sz="quarter" idx="11"/>
          </p:nvPr>
        </p:nvSpPr>
        <p:spPr>
          <a:xfrm>
            <a:off x="2743199" y="6374655"/>
            <a:ext cx="3666565" cy="250263"/>
          </a:xfrm>
          <a:prstGeom prst="rect">
            <a:avLst/>
          </a:prstGeom>
        </p:spPr>
        <p:txBody>
          <a:bodyPr anchor="b"/>
          <a:lstStyle>
            <a:lvl1pPr algn="ctr">
              <a:defRPr sz="900" b="1">
                <a:solidFill>
                  <a:srgbClr val="664626"/>
                </a:solidFill>
              </a:defRPr>
            </a:lvl1pPr>
          </a:lstStyle>
          <a:p>
            <a:endParaRPr lang="en-US" dirty="0"/>
          </a:p>
        </p:txBody>
      </p:sp>
      <p:sp>
        <p:nvSpPr>
          <p:cNvPr id="9" name="Slide Number Placeholder 5"/>
          <p:cNvSpPr>
            <a:spLocks noGrp="1"/>
          </p:cNvSpPr>
          <p:nvPr>
            <p:ph type="sldNum" sz="quarter" idx="12"/>
          </p:nvPr>
        </p:nvSpPr>
        <p:spPr>
          <a:xfrm>
            <a:off x="8458200" y="6356351"/>
            <a:ext cx="470646" cy="268567"/>
          </a:xfrm>
          <a:prstGeom prst="rect">
            <a:avLst/>
          </a:prstGeom>
        </p:spPr>
        <p:txBody>
          <a:bodyPr anchor="b"/>
          <a:lstStyle>
            <a:lvl1pPr algn="r">
              <a:defRPr sz="900" b="1">
                <a:solidFill>
                  <a:srgbClr val="664626"/>
                </a:solidFill>
              </a:defRPr>
            </a:lvl1pPr>
          </a:lstStyle>
          <a:p>
            <a:fld id="{84474665-EC04-4ACA-9614-01FABA245020}" type="slidenum">
              <a:rPr lang="en-US" smtClean="0"/>
              <a:pPr/>
              <a:t>‹#›</a:t>
            </a:fld>
            <a:endParaRPr lang="en-US" dirty="0"/>
          </a:p>
        </p:txBody>
      </p:sp>
    </p:spTree>
    <p:extLst>
      <p:ext uri="{BB962C8B-B14F-4D97-AF65-F5344CB8AC3E}">
        <p14:creationId xmlns:p14="http://schemas.microsoft.com/office/powerpoint/2010/main" val="305418721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789378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C5207F2-6763-4618-A153-ED9F24D364EF}" type="datetimeFigureOut">
              <a:rPr lang="en-US" altLang="en-US"/>
              <a:pPr>
                <a:defRPr/>
              </a:pPr>
              <a:t>1/5/2017</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50315B5-3DD4-4A08-91CF-DBCFE669FADF}" type="slidenum">
              <a:rPr lang="en-US" altLang="en-US"/>
              <a:pPr>
                <a:defRPr/>
              </a:pPr>
              <a:t>‹#›</a:t>
            </a:fld>
            <a:endParaRPr lang="en-US" altLang="en-US"/>
          </a:p>
        </p:txBody>
      </p:sp>
    </p:spTree>
    <p:extLst>
      <p:ext uri="{BB962C8B-B14F-4D97-AF65-F5344CB8AC3E}">
        <p14:creationId xmlns:p14="http://schemas.microsoft.com/office/powerpoint/2010/main" val="979721141"/>
      </p:ext>
    </p:extLst>
  </p:cSld>
  <p:clrMapOvr>
    <a:masterClrMapping/>
  </p:clrMapOvr>
  <p:transition spd="med">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C30CE4A-70D3-42CF-8662-CBDBF5D7BC39}" type="datetimeFigureOut">
              <a:rPr lang="en-US" altLang="en-US"/>
              <a:pPr>
                <a:defRPr/>
              </a:pPr>
              <a:t>1/5/2017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80D251-7304-4EEC-B5CA-5F2FD0D020FD}" type="slidenum">
              <a:rPr lang="en-US" altLang="en-US"/>
              <a:pPr>
                <a:defRPr/>
              </a:pPr>
              <a:t>‹#›</a:t>
            </a:fld>
            <a:endParaRPr lang="en-US" altLang="en-US"/>
          </a:p>
        </p:txBody>
      </p:sp>
    </p:spTree>
    <p:extLst>
      <p:ext uri="{BB962C8B-B14F-4D97-AF65-F5344CB8AC3E}">
        <p14:creationId xmlns:p14="http://schemas.microsoft.com/office/powerpoint/2010/main" val="1696160139"/>
      </p:ext>
    </p:extLst>
  </p:cSld>
  <p:clrMapOvr>
    <a:masterClrMapping/>
  </p:clrMapOvr>
  <p:transition spd="med">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F9CED9-6201-418E-BE89-E66DE66DD712}" type="datetimeFigureOut">
              <a:rPr lang="en-US" smtClean="0"/>
              <a:t>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29E485-1AD1-4F0D-8B7A-662224CC434F}" type="slidenum">
              <a:rPr lang="en-US" smtClean="0"/>
              <a:t>‹#›</a:t>
            </a:fld>
            <a:endParaRPr lang="en-US"/>
          </a:p>
        </p:txBody>
      </p:sp>
    </p:spTree>
    <p:extLst>
      <p:ext uri="{BB962C8B-B14F-4D97-AF65-F5344CB8AC3E}">
        <p14:creationId xmlns:p14="http://schemas.microsoft.com/office/powerpoint/2010/main" val="31381025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242048" y="6356351"/>
            <a:ext cx="788894" cy="268567"/>
          </a:xfrm>
          <a:prstGeom prst="rect">
            <a:avLst/>
          </a:prstGeom>
        </p:spPr>
        <p:txBody>
          <a:bodyPr anchor="b"/>
          <a:lstStyle>
            <a:lvl1pPr>
              <a:defRPr sz="900" b="1">
                <a:solidFill>
                  <a:srgbClr val="664626"/>
                </a:solidFill>
              </a:defRPr>
            </a:lvl1pPr>
          </a:lstStyle>
          <a:p>
            <a:fld id="{2E1CEB0E-1FA2-4A22-B04D-EF6B86FECFE6}" type="datetimeFigureOut">
              <a:rPr lang="en-US" smtClean="0"/>
              <a:pPr/>
              <a:t>1/5/2017</a:t>
            </a:fld>
            <a:endParaRPr lang="en-US" dirty="0"/>
          </a:p>
        </p:txBody>
      </p:sp>
      <p:sp>
        <p:nvSpPr>
          <p:cNvPr id="5" name="Footer Placeholder 4"/>
          <p:cNvSpPr>
            <a:spLocks noGrp="1"/>
          </p:cNvSpPr>
          <p:nvPr>
            <p:ph type="ftr" sz="quarter" idx="11"/>
          </p:nvPr>
        </p:nvSpPr>
        <p:spPr>
          <a:xfrm>
            <a:off x="2743199" y="6374655"/>
            <a:ext cx="3666565" cy="250263"/>
          </a:xfrm>
          <a:prstGeom prst="rect">
            <a:avLst/>
          </a:prstGeom>
        </p:spPr>
        <p:txBody>
          <a:bodyPr anchor="b"/>
          <a:lstStyle>
            <a:lvl1pPr algn="ctr">
              <a:defRPr sz="900" b="1">
                <a:solidFill>
                  <a:srgbClr val="664626"/>
                </a:solidFill>
              </a:defRPr>
            </a:lvl1pPr>
          </a:lstStyle>
          <a:p>
            <a:endParaRPr lang="en-US" dirty="0"/>
          </a:p>
        </p:txBody>
      </p:sp>
      <p:sp>
        <p:nvSpPr>
          <p:cNvPr id="6" name="Slide Number Placeholder 5"/>
          <p:cNvSpPr>
            <a:spLocks noGrp="1"/>
          </p:cNvSpPr>
          <p:nvPr>
            <p:ph type="sldNum" sz="quarter" idx="12"/>
          </p:nvPr>
        </p:nvSpPr>
        <p:spPr>
          <a:xfrm>
            <a:off x="8458200" y="6356351"/>
            <a:ext cx="470646" cy="268567"/>
          </a:xfrm>
          <a:prstGeom prst="rect">
            <a:avLst/>
          </a:prstGeom>
        </p:spPr>
        <p:txBody>
          <a:bodyPr anchor="b"/>
          <a:lstStyle>
            <a:lvl1pPr algn="r">
              <a:defRPr sz="900" b="1">
                <a:solidFill>
                  <a:srgbClr val="664626"/>
                </a:solidFill>
              </a:defRPr>
            </a:lvl1pPr>
          </a:lstStyle>
          <a:p>
            <a:fld id="{84474665-EC04-4ACA-9614-01FABA245020}" type="slidenum">
              <a:rPr lang="en-US" smtClean="0"/>
              <a:pPr/>
              <a:t>‹#›</a:t>
            </a:fld>
            <a:endParaRPr lang="en-US" dirty="0"/>
          </a:p>
        </p:txBody>
      </p:sp>
      <p:sp>
        <p:nvSpPr>
          <p:cNvPr id="13" name="Picture Placeholder 12"/>
          <p:cNvSpPr>
            <a:spLocks noGrp="1"/>
          </p:cNvSpPr>
          <p:nvPr>
            <p:ph type="pic" sz="quarter" idx="15"/>
          </p:nvPr>
        </p:nvSpPr>
        <p:spPr>
          <a:xfrm>
            <a:off x="1918631" y="3084513"/>
            <a:ext cx="5306738" cy="3190875"/>
          </a:xfrm>
          <a:prstGeom prst="rect">
            <a:avLst/>
          </a:prstGeom>
          <a:effectLst>
            <a:glow rad="101600">
              <a:srgbClr val="664626">
                <a:alpha val="40000"/>
              </a:srgbClr>
            </a:glow>
          </a:effectLst>
        </p:spPr>
        <p:txBody>
          <a:bodyPr/>
          <a:lstStyle>
            <a:lvl1pPr marL="0" indent="0">
              <a:buNone/>
              <a:defRPr/>
            </a:lvl1pPr>
          </a:lstStyle>
          <a:p>
            <a:endParaRPr lang="en-US" dirty="0"/>
          </a:p>
        </p:txBody>
      </p:sp>
      <p:sp>
        <p:nvSpPr>
          <p:cNvPr id="12" name="Title 1"/>
          <p:cNvSpPr>
            <a:spLocks noGrp="1"/>
          </p:cNvSpPr>
          <p:nvPr>
            <p:ph type="title"/>
          </p:nvPr>
        </p:nvSpPr>
        <p:spPr>
          <a:xfrm>
            <a:off x="685800" y="1739150"/>
            <a:ext cx="7772400" cy="674686"/>
          </a:xfrm>
          <a:prstGeom prst="rect">
            <a:avLst/>
          </a:prstGeom>
        </p:spPr>
        <p:txBody>
          <a:bodyPr anchor="b"/>
          <a:lstStyle>
            <a:lvl1pPr marL="0" indent="0" algn="ctr">
              <a:lnSpc>
                <a:spcPct val="100000"/>
              </a:lnSpc>
              <a:buFont typeface="Arial" panose="020B0604020202020204" pitchFamily="34" charset="0"/>
              <a:buNone/>
              <a:defRPr sz="3600">
                <a:solidFill>
                  <a:srgbClr val="64462A"/>
                </a:solidFill>
                <a:latin typeface="Georgia" panose="02040502050405020303" pitchFamily="18" charset="0"/>
              </a:defRPr>
            </a:lvl1pPr>
          </a:lstStyle>
          <a:p>
            <a:r>
              <a:rPr lang="en-US" dirty="0"/>
              <a:t>Click to edit Master title style</a:t>
            </a:r>
          </a:p>
        </p:txBody>
      </p:sp>
      <p:sp>
        <p:nvSpPr>
          <p:cNvPr id="20" name="Text Placeholder 2"/>
          <p:cNvSpPr>
            <a:spLocks noGrp="1"/>
          </p:cNvSpPr>
          <p:nvPr>
            <p:ph type="body" idx="1"/>
          </p:nvPr>
        </p:nvSpPr>
        <p:spPr>
          <a:xfrm>
            <a:off x="685800" y="2413837"/>
            <a:ext cx="7772400" cy="571410"/>
          </a:xfrm>
          <a:prstGeom prst="rect">
            <a:avLst/>
          </a:prstGeom>
        </p:spPr>
        <p:txBody>
          <a:bodyPr anchor="ctr"/>
          <a:lstStyle>
            <a:lvl1pPr marL="0" indent="0" algn="ctr">
              <a:lnSpc>
                <a:spcPct val="100000"/>
              </a:lnSpc>
              <a:spcBef>
                <a:spcPts val="0"/>
              </a:spcBef>
              <a:buNone/>
              <a:defRPr sz="2400">
                <a:solidFill>
                  <a:srgbClr val="7030A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302061514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5"/>
            <a:ext cx="7886700" cy="4351338"/>
          </a:xfrm>
          <a:prstGeom prst="rect">
            <a:avLst/>
          </a:prstGeom>
        </p:spPr>
        <p:txBody>
          <a:bodyPr/>
          <a:lstStyle>
            <a:lvl1pPr>
              <a:defRPr>
                <a:solidFill>
                  <a:srgbClr val="7030A0"/>
                </a:solidFill>
                <a:latin typeface="Georgia" panose="02040502050405020303" pitchFamily="18" charset="0"/>
              </a:defRPr>
            </a:lvl1pPr>
            <a:lvl2pPr>
              <a:defRPr sz="2600">
                <a:solidFill>
                  <a:srgbClr val="990033"/>
                </a:solidFill>
              </a:defRPr>
            </a:lvl2pPr>
            <a:lvl3pPr>
              <a:defRPr sz="2200">
                <a:solidFill>
                  <a:srgbClr val="64462A"/>
                </a:solidFill>
              </a:defRPr>
            </a:lvl3pPr>
            <a:lvl4pPr>
              <a:defRPr>
                <a:solidFill>
                  <a:srgbClr val="788C38"/>
                </a:solidFill>
              </a:defRPr>
            </a:lvl4pPr>
            <a:lvl5pPr>
              <a:defRPr>
                <a:solidFill>
                  <a:srgbClr val="64462A"/>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a:xfrm>
            <a:off x="242048" y="6356351"/>
            <a:ext cx="788894" cy="268567"/>
          </a:xfrm>
          <a:prstGeom prst="rect">
            <a:avLst/>
          </a:prstGeom>
        </p:spPr>
        <p:txBody>
          <a:bodyPr anchor="b"/>
          <a:lstStyle>
            <a:lvl1pPr>
              <a:defRPr sz="900" b="1">
                <a:solidFill>
                  <a:srgbClr val="664626"/>
                </a:solidFill>
              </a:defRPr>
            </a:lvl1pPr>
          </a:lstStyle>
          <a:p>
            <a:fld id="{2E1CEB0E-1FA2-4A22-B04D-EF6B86FECFE6}" type="datetimeFigureOut">
              <a:rPr lang="en-US" smtClean="0"/>
              <a:pPr/>
              <a:t>1/5/2017</a:t>
            </a:fld>
            <a:endParaRPr lang="en-US" dirty="0"/>
          </a:p>
        </p:txBody>
      </p:sp>
      <p:sp>
        <p:nvSpPr>
          <p:cNvPr id="8" name="Footer Placeholder 4"/>
          <p:cNvSpPr>
            <a:spLocks noGrp="1"/>
          </p:cNvSpPr>
          <p:nvPr>
            <p:ph type="ftr" sz="quarter" idx="11"/>
          </p:nvPr>
        </p:nvSpPr>
        <p:spPr>
          <a:xfrm>
            <a:off x="2743199" y="6374655"/>
            <a:ext cx="3666565" cy="250263"/>
          </a:xfrm>
          <a:prstGeom prst="rect">
            <a:avLst/>
          </a:prstGeom>
        </p:spPr>
        <p:txBody>
          <a:bodyPr anchor="b"/>
          <a:lstStyle>
            <a:lvl1pPr algn="ctr">
              <a:defRPr sz="900" b="1">
                <a:solidFill>
                  <a:srgbClr val="664626"/>
                </a:solidFill>
              </a:defRPr>
            </a:lvl1pPr>
          </a:lstStyle>
          <a:p>
            <a:endParaRPr lang="en-US" dirty="0"/>
          </a:p>
        </p:txBody>
      </p:sp>
      <p:sp>
        <p:nvSpPr>
          <p:cNvPr id="9" name="Slide Number Placeholder 5"/>
          <p:cNvSpPr>
            <a:spLocks noGrp="1"/>
          </p:cNvSpPr>
          <p:nvPr>
            <p:ph type="sldNum" sz="quarter" idx="12"/>
          </p:nvPr>
        </p:nvSpPr>
        <p:spPr>
          <a:xfrm>
            <a:off x="8458200" y="6356351"/>
            <a:ext cx="470646" cy="268567"/>
          </a:xfrm>
          <a:prstGeom prst="rect">
            <a:avLst/>
          </a:prstGeom>
        </p:spPr>
        <p:txBody>
          <a:bodyPr anchor="b"/>
          <a:lstStyle>
            <a:lvl1pPr algn="r">
              <a:defRPr sz="900" b="1">
                <a:solidFill>
                  <a:srgbClr val="664626"/>
                </a:solidFill>
              </a:defRPr>
            </a:lvl1pPr>
          </a:lstStyle>
          <a:p>
            <a:fld id="{84474665-EC04-4ACA-9614-01FABA245020}" type="slidenum">
              <a:rPr lang="en-US" smtClean="0"/>
              <a:pPr/>
              <a:t>‹#›</a:t>
            </a:fld>
            <a:endParaRPr lang="en-US" dirty="0"/>
          </a:p>
        </p:txBody>
      </p:sp>
    </p:spTree>
    <p:extLst>
      <p:ext uri="{BB962C8B-B14F-4D97-AF65-F5344CB8AC3E}">
        <p14:creationId xmlns:p14="http://schemas.microsoft.com/office/powerpoint/2010/main" val="108521161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5400">
                <a:solidFill>
                  <a:srgbClr val="64462A"/>
                </a:solidFill>
                <a:latin typeface="Georgia" panose="02040502050405020303" pitchFamily="18" charset="0"/>
              </a:defRPr>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rgbClr val="7030A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Date Placeholder 3"/>
          <p:cNvSpPr>
            <a:spLocks noGrp="1"/>
          </p:cNvSpPr>
          <p:nvPr>
            <p:ph type="dt" sz="half" idx="10"/>
          </p:nvPr>
        </p:nvSpPr>
        <p:spPr>
          <a:xfrm>
            <a:off x="242048" y="6356351"/>
            <a:ext cx="788894" cy="268567"/>
          </a:xfrm>
          <a:prstGeom prst="rect">
            <a:avLst/>
          </a:prstGeom>
        </p:spPr>
        <p:txBody>
          <a:bodyPr anchor="b"/>
          <a:lstStyle>
            <a:lvl1pPr>
              <a:defRPr sz="900" b="1">
                <a:solidFill>
                  <a:srgbClr val="664626"/>
                </a:solidFill>
              </a:defRPr>
            </a:lvl1pPr>
          </a:lstStyle>
          <a:p>
            <a:fld id="{2E1CEB0E-1FA2-4A22-B04D-EF6B86FECFE6}" type="datetimeFigureOut">
              <a:rPr lang="en-US" smtClean="0"/>
              <a:pPr/>
              <a:t>1/5/2017</a:t>
            </a:fld>
            <a:endParaRPr lang="en-US" dirty="0"/>
          </a:p>
        </p:txBody>
      </p:sp>
      <p:sp>
        <p:nvSpPr>
          <p:cNvPr id="11" name="Footer Placeholder 4"/>
          <p:cNvSpPr>
            <a:spLocks noGrp="1"/>
          </p:cNvSpPr>
          <p:nvPr>
            <p:ph type="ftr" sz="quarter" idx="11"/>
          </p:nvPr>
        </p:nvSpPr>
        <p:spPr>
          <a:xfrm>
            <a:off x="2743199" y="6374655"/>
            <a:ext cx="3666565" cy="250263"/>
          </a:xfrm>
          <a:prstGeom prst="rect">
            <a:avLst/>
          </a:prstGeom>
        </p:spPr>
        <p:txBody>
          <a:bodyPr anchor="b"/>
          <a:lstStyle>
            <a:lvl1pPr algn="ctr">
              <a:defRPr sz="900" b="1">
                <a:solidFill>
                  <a:srgbClr val="664626"/>
                </a:solidFill>
              </a:defRPr>
            </a:lvl1pPr>
          </a:lstStyle>
          <a:p>
            <a:endParaRPr lang="en-US" dirty="0"/>
          </a:p>
        </p:txBody>
      </p:sp>
      <p:sp>
        <p:nvSpPr>
          <p:cNvPr id="12" name="Slide Number Placeholder 5"/>
          <p:cNvSpPr>
            <a:spLocks noGrp="1"/>
          </p:cNvSpPr>
          <p:nvPr>
            <p:ph type="sldNum" sz="quarter" idx="12"/>
          </p:nvPr>
        </p:nvSpPr>
        <p:spPr>
          <a:xfrm>
            <a:off x="8458200" y="6356351"/>
            <a:ext cx="470646" cy="268567"/>
          </a:xfrm>
          <a:prstGeom prst="rect">
            <a:avLst/>
          </a:prstGeom>
        </p:spPr>
        <p:txBody>
          <a:bodyPr anchor="b"/>
          <a:lstStyle>
            <a:lvl1pPr algn="r">
              <a:defRPr sz="900" b="1">
                <a:solidFill>
                  <a:srgbClr val="664626"/>
                </a:solidFill>
              </a:defRPr>
            </a:lvl1pPr>
          </a:lstStyle>
          <a:p>
            <a:fld id="{84474665-EC04-4ACA-9614-01FABA245020}" type="slidenum">
              <a:rPr lang="en-US" smtClean="0"/>
              <a:pPr/>
              <a:t>‹#›</a:t>
            </a:fld>
            <a:endParaRPr lang="en-US" dirty="0"/>
          </a:p>
        </p:txBody>
      </p:sp>
    </p:spTree>
    <p:extLst>
      <p:ext uri="{BB962C8B-B14F-4D97-AF65-F5344CB8AC3E}">
        <p14:creationId xmlns:p14="http://schemas.microsoft.com/office/powerpoint/2010/main" val="276071424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a:prstGeom prst="rect">
            <a:avLst/>
          </a:prstGeom>
        </p:spPr>
        <p:txBody>
          <a:bodyPr/>
          <a:lstStyle>
            <a:lvl1pPr>
              <a:defRPr sz="2800">
                <a:solidFill>
                  <a:srgbClr val="7030A0"/>
                </a:solidFill>
                <a:latin typeface="Georgia" panose="02040502050405020303" pitchFamily="18" charset="0"/>
              </a:defRPr>
            </a:lvl1pPr>
            <a:lvl2pPr>
              <a:defRPr sz="2600">
                <a:solidFill>
                  <a:srgbClr val="990033"/>
                </a:solidFill>
              </a:defRPr>
            </a:lvl2pPr>
            <a:lvl3pPr>
              <a:defRPr sz="2200">
                <a:solidFill>
                  <a:srgbClr val="664626"/>
                </a:solidFill>
              </a:defRPr>
            </a:lvl3pPr>
            <a:lvl4pPr>
              <a:defRPr>
                <a:solidFill>
                  <a:srgbClr val="788C38"/>
                </a:solidFill>
              </a:defRPr>
            </a:lvl4pPr>
            <a:lvl5pPr>
              <a:defRPr>
                <a:solidFill>
                  <a:srgbClr val="64462A"/>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a:prstGeom prst="rect">
            <a:avLst/>
          </a:prstGeom>
        </p:spPr>
        <p:txBody>
          <a:bodyPr/>
          <a:lstStyle>
            <a:lvl1pPr>
              <a:defRPr>
                <a:solidFill>
                  <a:srgbClr val="7030A0"/>
                </a:solidFill>
                <a:latin typeface="Georgia" panose="02040502050405020303" pitchFamily="18" charset="0"/>
              </a:defRPr>
            </a:lvl1pPr>
            <a:lvl2pPr>
              <a:defRPr sz="2600">
                <a:solidFill>
                  <a:srgbClr val="990033"/>
                </a:solidFill>
              </a:defRPr>
            </a:lvl2pPr>
            <a:lvl3pPr>
              <a:defRPr sz="2200">
                <a:solidFill>
                  <a:srgbClr val="664626"/>
                </a:solidFill>
              </a:defRPr>
            </a:lvl3pPr>
            <a:lvl4pPr>
              <a:defRPr>
                <a:solidFill>
                  <a:srgbClr val="788C38"/>
                </a:solidFill>
              </a:defRPr>
            </a:lvl4pPr>
            <a:lvl5pPr>
              <a:defRPr>
                <a:solidFill>
                  <a:srgbClr val="66462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p:cNvSpPr>
            <a:spLocks noGrp="1"/>
          </p:cNvSpPr>
          <p:nvPr>
            <p:ph type="dt" sz="half" idx="10"/>
          </p:nvPr>
        </p:nvSpPr>
        <p:spPr>
          <a:xfrm>
            <a:off x="242048" y="6356351"/>
            <a:ext cx="788894" cy="268567"/>
          </a:xfrm>
          <a:prstGeom prst="rect">
            <a:avLst/>
          </a:prstGeom>
        </p:spPr>
        <p:txBody>
          <a:bodyPr anchor="b"/>
          <a:lstStyle>
            <a:lvl1pPr>
              <a:defRPr sz="900" b="1">
                <a:solidFill>
                  <a:srgbClr val="664626"/>
                </a:solidFill>
              </a:defRPr>
            </a:lvl1pPr>
          </a:lstStyle>
          <a:p>
            <a:fld id="{2E1CEB0E-1FA2-4A22-B04D-EF6B86FECFE6}" type="datetimeFigureOut">
              <a:rPr lang="en-US" smtClean="0"/>
              <a:pPr/>
              <a:t>1/5/2017</a:t>
            </a:fld>
            <a:endParaRPr lang="en-US" dirty="0"/>
          </a:p>
        </p:txBody>
      </p:sp>
      <p:sp>
        <p:nvSpPr>
          <p:cNvPr id="11" name="Footer Placeholder 4"/>
          <p:cNvSpPr>
            <a:spLocks noGrp="1"/>
          </p:cNvSpPr>
          <p:nvPr>
            <p:ph type="ftr" sz="quarter" idx="11"/>
          </p:nvPr>
        </p:nvSpPr>
        <p:spPr>
          <a:xfrm>
            <a:off x="2743199" y="6374655"/>
            <a:ext cx="3666565" cy="250263"/>
          </a:xfrm>
          <a:prstGeom prst="rect">
            <a:avLst/>
          </a:prstGeom>
        </p:spPr>
        <p:txBody>
          <a:bodyPr anchor="b"/>
          <a:lstStyle>
            <a:lvl1pPr algn="ctr">
              <a:defRPr sz="900" b="1">
                <a:solidFill>
                  <a:srgbClr val="664626"/>
                </a:solidFill>
              </a:defRPr>
            </a:lvl1pPr>
          </a:lstStyle>
          <a:p>
            <a:endParaRPr lang="en-US" dirty="0"/>
          </a:p>
        </p:txBody>
      </p:sp>
      <p:sp>
        <p:nvSpPr>
          <p:cNvPr id="12" name="Slide Number Placeholder 5"/>
          <p:cNvSpPr>
            <a:spLocks noGrp="1"/>
          </p:cNvSpPr>
          <p:nvPr>
            <p:ph type="sldNum" sz="quarter" idx="12"/>
          </p:nvPr>
        </p:nvSpPr>
        <p:spPr>
          <a:xfrm>
            <a:off x="8458200" y="6356351"/>
            <a:ext cx="470646" cy="268567"/>
          </a:xfrm>
          <a:prstGeom prst="rect">
            <a:avLst/>
          </a:prstGeom>
        </p:spPr>
        <p:txBody>
          <a:bodyPr anchor="b"/>
          <a:lstStyle>
            <a:lvl1pPr algn="r">
              <a:defRPr sz="900" b="1">
                <a:solidFill>
                  <a:srgbClr val="664626"/>
                </a:solidFill>
              </a:defRPr>
            </a:lvl1pPr>
          </a:lstStyle>
          <a:p>
            <a:fld id="{84474665-EC04-4ACA-9614-01FABA245020}" type="slidenum">
              <a:rPr lang="en-US" smtClean="0"/>
              <a:pPr/>
              <a:t>‹#›</a:t>
            </a:fld>
            <a:endParaRPr lang="en-US" dirty="0"/>
          </a:p>
        </p:txBody>
      </p:sp>
    </p:spTree>
    <p:extLst>
      <p:ext uri="{BB962C8B-B14F-4D97-AF65-F5344CB8AC3E}">
        <p14:creationId xmlns:p14="http://schemas.microsoft.com/office/powerpoint/2010/main" val="348198561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1308848"/>
            <a:ext cx="7886700" cy="726140"/>
          </a:xfrm>
          <a:prstGeom prst="rect">
            <a:avLst/>
          </a:prstGeom>
        </p:spPr>
        <p:txBody>
          <a:bodyPr anchor="b"/>
          <a:lstStyle>
            <a:lvl1pPr algn="ctr">
              <a:defRPr sz="3600">
                <a:solidFill>
                  <a:srgbClr val="64462A"/>
                </a:solidFill>
                <a:latin typeface="Georgia" panose="02040502050405020303" pitchFamily="18" charset="0"/>
              </a:defRPr>
            </a:lvl1pPr>
          </a:lstStyle>
          <a:p>
            <a:r>
              <a:rPr lang="en-US" dirty="0"/>
              <a:t>Click to edit Master title style</a:t>
            </a:r>
          </a:p>
        </p:txBody>
      </p:sp>
      <p:sp>
        <p:nvSpPr>
          <p:cNvPr id="3" name="Text Placeholder 2"/>
          <p:cNvSpPr>
            <a:spLocks noGrp="1"/>
          </p:cNvSpPr>
          <p:nvPr>
            <p:ph type="body" idx="1"/>
          </p:nvPr>
        </p:nvSpPr>
        <p:spPr>
          <a:xfrm>
            <a:off x="629842" y="1936375"/>
            <a:ext cx="3868340" cy="568699"/>
          </a:xfrm>
          <a:prstGeom prst="rect">
            <a:avLst/>
          </a:prstGeom>
        </p:spPr>
        <p:txBody>
          <a:bodyPr anchor="b"/>
          <a:lstStyle>
            <a:lvl1pPr marL="0" indent="0">
              <a:buNone/>
              <a:defRPr sz="2400" b="1">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lvl1pPr>
              <a:defRPr>
                <a:solidFill>
                  <a:srgbClr val="7030A0"/>
                </a:solidFill>
                <a:latin typeface="Georgia" panose="02040502050405020303" pitchFamily="18" charset="0"/>
              </a:defRPr>
            </a:lvl1pPr>
            <a:lvl2pPr>
              <a:defRPr sz="2600">
                <a:solidFill>
                  <a:srgbClr val="990033"/>
                </a:solidFill>
              </a:defRPr>
            </a:lvl2pPr>
            <a:lvl3pPr>
              <a:defRPr sz="2200"/>
            </a:lvl3pPr>
            <a:lvl4pPr>
              <a:defRPr>
                <a:solidFill>
                  <a:srgbClr val="788C38"/>
                </a:solidFill>
              </a:defRPr>
            </a:lvl4pPr>
            <a:lvl5pPr>
              <a:defRPr>
                <a:solidFill>
                  <a:srgbClr val="66462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936375"/>
            <a:ext cx="3887391" cy="568700"/>
          </a:xfrm>
          <a:prstGeom prst="rect">
            <a:avLst/>
          </a:prstGeom>
        </p:spPr>
        <p:txBody>
          <a:bodyPr anchor="b"/>
          <a:lstStyle>
            <a:lvl1pPr marL="0" indent="0">
              <a:buNone/>
              <a:defRPr sz="2400" b="1">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lvl1pPr>
              <a:defRPr>
                <a:solidFill>
                  <a:srgbClr val="7030A0"/>
                </a:solidFill>
                <a:latin typeface="Georgia" panose="02040502050405020303" pitchFamily="18" charset="0"/>
              </a:defRPr>
            </a:lvl1pPr>
            <a:lvl2pPr>
              <a:defRPr sz="2600">
                <a:solidFill>
                  <a:srgbClr val="990033"/>
                </a:solidFill>
              </a:defRPr>
            </a:lvl2pPr>
            <a:lvl3pPr>
              <a:defRPr sz="2200">
                <a:solidFill>
                  <a:srgbClr val="664626"/>
                </a:solidFill>
              </a:defRPr>
            </a:lvl3pPr>
            <a:lvl4pPr>
              <a:defRPr>
                <a:solidFill>
                  <a:srgbClr val="788C38"/>
                </a:solidFill>
              </a:defRPr>
            </a:lvl4pPr>
            <a:lvl5pPr>
              <a:defRPr>
                <a:solidFill>
                  <a:srgbClr val="66462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p:cNvSpPr>
            <a:spLocks noGrp="1"/>
          </p:cNvSpPr>
          <p:nvPr>
            <p:ph type="dt" sz="half" idx="10"/>
          </p:nvPr>
        </p:nvSpPr>
        <p:spPr>
          <a:xfrm>
            <a:off x="242048" y="6356351"/>
            <a:ext cx="788894" cy="268567"/>
          </a:xfrm>
          <a:prstGeom prst="rect">
            <a:avLst/>
          </a:prstGeom>
        </p:spPr>
        <p:txBody>
          <a:bodyPr anchor="b"/>
          <a:lstStyle>
            <a:lvl1pPr>
              <a:defRPr sz="900" b="1">
                <a:solidFill>
                  <a:srgbClr val="664626"/>
                </a:solidFill>
              </a:defRPr>
            </a:lvl1pPr>
          </a:lstStyle>
          <a:p>
            <a:fld id="{2E1CEB0E-1FA2-4A22-B04D-EF6B86FECFE6}" type="datetimeFigureOut">
              <a:rPr lang="en-US" smtClean="0"/>
              <a:pPr/>
              <a:t>1/5/2017</a:t>
            </a:fld>
            <a:endParaRPr lang="en-US" dirty="0"/>
          </a:p>
        </p:txBody>
      </p:sp>
      <p:sp>
        <p:nvSpPr>
          <p:cNvPr id="11" name="Footer Placeholder 4"/>
          <p:cNvSpPr>
            <a:spLocks noGrp="1"/>
          </p:cNvSpPr>
          <p:nvPr>
            <p:ph type="ftr" sz="quarter" idx="11"/>
          </p:nvPr>
        </p:nvSpPr>
        <p:spPr>
          <a:xfrm>
            <a:off x="2743199" y="6374655"/>
            <a:ext cx="3666565" cy="250263"/>
          </a:xfrm>
          <a:prstGeom prst="rect">
            <a:avLst/>
          </a:prstGeom>
        </p:spPr>
        <p:txBody>
          <a:bodyPr anchor="b"/>
          <a:lstStyle>
            <a:lvl1pPr algn="ctr">
              <a:defRPr sz="900" b="1">
                <a:solidFill>
                  <a:srgbClr val="664626"/>
                </a:solidFill>
              </a:defRPr>
            </a:lvl1pPr>
          </a:lstStyle>
          <a:p>
            <a:endParaRPr lang="en-US" dirty="0"/>
          </a:p>
        </p:txBody>
      </p:sp>
      <p:sp>
        <p:nvSpPr>
          <p:cNvPr id="12" name="Slide Number Placeholder 5"/>
          <p:cNvSpPr>
            <a:spLocks noGrp="1"/>
          </p:cNvSpPr>
          <p:nvPr>
            <p:ph type="sldNum" sz="quarter" idx="12"/>
          </p:nvPr>
        </p:nvSpPr>
        <p:spPr>
          <a:xfrm>
            <a:off x="8458200" y="6356351"/>
            <a:ext cx="470646" cy="268567"/>
          </a:xfrm>
          <a:prstGeom prst="rect">
            <a:avLst/>
          </a:prstGeom>
        </p:spPr>
        <p:txBody>
          <a:bodyPr anchor="b"/>
          <a:lstStyle>
            <a:lvl1pPr algn="r">
              <a:defRPr sz="900" b="1">
                <a:solidFill>
                  <a:srgbClr val="664626"/>
                </a:solidFill>
              </a:defRPr>
            </a:lvl1pPr>
          </a:lstStyle>
          <a:p>
            <a:fld id="{84474665-EC04-4ACA-9614-01FABA245020}" type="slidenum">
              <a:rPr lang="en-US" smtClean="0"/>
              <a:pPr/>
              <a:t>‹#›</a:t>
            </a:fld>
            <a:endParaRPr lang="en-US" dirty="0"/>
          </a:p>
        </p:txBody>
      </p:sp>
    </p:spTree>
    <p:extLst>
      <p:ext uri="{BB962C8B-B14F-4D97-AF65-F5344CB8AC3E}">
        <p14:creationId xmlns:p14="http://schemas.microsoft.com/office/powerpoint/2010/main" val="48484840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5"/>
            <a:ext cx="7886700" cy="4351338"/>
          </a:xfrm>
          <a:prstGeom prst="rect">
            <a:avLst/>
          </a:prstGeom>
        </p:spPr>
        <p:txBody>
          <a:bodyPr/>
          <a:lstStyle>
            <a:lvl1pPr>
              <a:defRPr>
                <a:solidFill>
                  <a:srgbClr val="7030A0"/>
                </a:solidFill>
                <a:latin typeface="Georgia" panose="02040502050405020303" pitchFamily="18" charset="0"/>
              </a:defRPr>
            </a:lvl1pPr>
            <a:lvl2pPr>
              <a:defRPr sz="2600">
                <a:solidFill>
                  <a:srgbClr val="990033"/>
                </a:solidFill>
              </a:defRPr>
            </a:lvl2pPr>
            <a:lvl3pPr>
              <a:defRPr sz="2200">
                <a:solidFill>
                  <a:srgbClr val="64462A"/>
                </a:solidFill>
              </a:defRPr>
            </a:lvl3pPr>
            <a:lvl4pPr>
              <a:defRPr>
                <a:solidFill>
                  <a:srgbClr val="788C38"/>
                </a:solidFill>
              </a:defRPr>
            </a:lvl4pPr>
            <a:lvl5pPr>
              <a:defRPr>
                <a:solidFill>
                  <a:srgbClr val="64462A"/>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a:xfrm>
            <a:off x="242048" y="6356351"/>
            <a:ext cx="788894" cy="268567"/>
          </a:xfrm>
          <a:prstGeom prst="rect">
            <a:avLst/>
          </a:prstGeom>
        </p:spPr>
        <p:txBody>
          <a:bodyPr anchor="b"/>
          <a:lstStyle>
            <a:lvl1pPr>
              <a:defRPr sz="900" b="1">
                <a:solidFill>
                  <a:srgbClr val="664626"/>
                </a:solidFill>
              </a:defRPr>
            </a:lvl1pPr>
          </a:lstStyle>
          <a:p>
            <a:fld id="{2E1CEB0E-1FA2-4A22-B04D-EF6B86FECFE6}" type="datetimeFigureOut">
              <a:rPr lang="en-US" smtClean="0"/>
              <a:pPr/>
              <a:t>1/5/2017</a:t>
            </a:fld>
            <a:endParaRPr lang="en-US" dirty="0"/>
          </a:p>
        </p:txBody>
      </p:sp>
      <p:sp>
        <p:nvSpPr>
          <p:cNvPr id="8" name="Footer Placeholder 4"/>
          <p:cNvSpPr>
            <a:spLocks noGrp="1"/>
          </p:cNvSpPr>
          <p:nvPr>
            <p:ph type="ftr" sz="quarter" idx="11"/>
          </p:nvPr>
        </p:nvSpPr>
        <p:spPr>
          <a:xfrm>
            <a:off x="2743199" y="6374655"/>
            <a:ext cx="3666565" cy="250263"/>
          </a:xfrm>
          <a:prstGeom prst="rect">
            <a:avLst/>
          </a:prstGeom>
        </p:spPr>
        <p:txBody>
          <a:bodyPr anchor="b"/>
          <a:lstStyle>
            <a:lvl1pPr algn="ctr">
              <a:defRPr sz="900" b="1">
                <a:solidFill>
                  <a:srgbClr val="664626"/>
                </a:solidFill>
              </a:defRPr>
            </a:lvl1pPr>
          </a:lstStyle>
          <a:p>
            <a:endParaRPr lang="en-US" dirty="0"/>
          </a:p>
        </p:txBody>
      </p:sp>
      <p:sp>
        <p:nvSpPr>
          <p:cNvPr id="9" name="Slide Number Placeholder 5"/>
          <p:cNvSpPr>
            <a:spLocks noGrp="1"/>
          </p:cNvSpPr>
          <p:nvPr>
            <p:ph type="sldNum" sz="quarter" idx="12"/>
          </p:nvPr>
        </p:nvSpPr>
        <p:spPr>
          <a:xfrm>
            <a:off x="8458200" y="6356351"/>
            <a:ext cx="470646" cy="268567"/>
          </a:xfrm>
          <a:prstGeom prst="rect">
            <a:avLst/>
          </a:prstGeom>
        </p:spPr>
        <p:txBody>
          <a:bodyPr anchor="b"/>
          <a:lstStyle>
            <a:lvl1pPr algn="r">
              <a:defRPr sz="900" b="1">
                <a:solidFill>
                  <a:srgbClr val="664626"/>
                </a:solidFill>
              </a:defRPr>
            </a:lvl1pPr>
          </a:lstStyle>
          <a:p>
            <a:fld id="{84474665-EC04-4ACA-9614-01FABA245020}" type="slidenum">
              <a:rPr lang="en-US" smtClean="0"/>
              <a:pPr/>
              <a:t>‹#›</a:t>
            </a:fld>
            <a:endParaRPr lang="en-US" dirty="0"/>
          </a:p>
        </p:txBody>
      </p:sp>
    </p:spTree>
    <p:extLst>
      <p:ext uri="{BB962C8B-B14F-4D97-AF65-F5344CB8AC3E}">
        <p14:creationId xmlns:p14="http://schemas.microsoft.com/office/powerpoint/2010/main" val="40082846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5497" y="2059456"/>
            <a:ext cx="7886700" cy="1325563"/>
          </a:xfrm>
          <a:prstGeom prst="rect">
            <a:avLst/>
          </a:prstGeom>
        </p:spPr>
        <p:txBody>
          <a:bodyPr/>
          <a:lstStyle>
            <a:lvl1pPr>
              <a:defRPr>
                <a:solidFill>
                  <a:srgbClr val="7030A0"/>
                </a:solidFill>
                <a:latin typeface="Georgia" panose="02040502050405020303" pitchFamily="18" charset="0"/>
              </a:defRPr>
            </a:lvl1pPr>
          </a:lstStyle>
          <a:p>
            <a:r>
              <a:rPr lang="en-US" dirty="0"/>
              <a:t>Click to edit Master title style</a:t>
            </a:r>
          </a:p>
        </p:txBody>
      </p:sp>
      <p:sp>
        <p:nvSpPr>
          <p:cNvPr id="9" name="Date Placeholder 3"/>
          <p:cNvSpPr>
            <a:spLocks noGrp="1"/>
          </p:cNvSpPr>
          <p:nvPr>
            <p:ph type="dt" sz="half" idx="10"/>
          </p:nvPr>
        </p:nvSpPr>
        <p:spPr>
          <a:xfrm>
            <a:off x="242048" y="6356351"/>
            <a:ext cx="788894" cy="268567"/>
          </a:xfrm>
          <a:prstGeom prst="rect">
            <a:avLst/>
          </a:prstGeom>
        </p:spPr>
        <p:txBody>
          <a:bodyPr anchor="b"/>
          <a:lstStyle>
            <a:lvl1pPr>
              <a:defRPr sz="900" b="1">
                <a:solidFill>
                  <a:srgbClr val="664626"/>
                </a:solidFill>
              </a:defRPr>
            </a:lvl1pPr>
          </a:lstStyle>
          <a:p>
            <a:fld id="{2E1CEB0E-1FA2-4A22-B04D-EF6B86FECFE6}" type="datetimeFigureOut">
              <a:rPr lang="en-US" smtClean="0"/>
              <a:pPr/>
              <a:t>1/5/2017</a:t>
            </a:fld>
            <a:endParaRPr lang="en-US" dirty="0"/>
          </a:p>
        </p:txBody>
      </p:sp>
      <p:sp>
        <p:nvSpPr>
          <p:cNvPr id="10" name="Footer Placeholder 4"/>
          <p:cNvSpPr>
            <a:spLocks noGrp="1"/>
          </p:cNvSpPr>
          <p:nvPr>
            <p:ph type="ftr" sz="quarter" idx="11"/>
          </p:nvPr>
        </p:nvSpPr>
        <p:spPr>
          <a:xfrm>
            <a:off x="2743199" y="6374655"/>
            <a:ext cx="3666565" cy="250263"/>
          </a:xfrm>
          <a:prstGeom prst="rect">
            <a:avLst/>
          </a:prstGeom>
        </p:spPr>
        <p:txBody>
          <a:bodyPr anchor="b"/>
          <a:lstStyle>
            <a:lvl1pPr algn="ctr">
              <a:defRPr sz="900" b="1">
                <a:solidFill>
                  <a:srgbClr val="664626"/>
                </a:solidFill>
              </a:defRPr>
            </a:lvl1pPr>
          </a:lstStyle>
          <a:p>
            <a:endParaRPr lang="en-US" dirty="0"/>
          </a:p>
        </p:txBody>
      </p:sp>
      <p:sp>
        <p:nvSpPr>
          <p:cNvPr id="11" name="Slide Number Placeholder 5"/>
          <p:cNvSpPr>
            <a:spLocks noGrp="1"/>
          </p:cNvSpPr>
          <p:nvPr>
            <p:ph type="sldNum" sz="quarter" idx="12"/>
          </p:nvPr>
        </p:nvSpPr>
        <p:spPr>
          <a:xfrm>
            <a:off x="8458200" y="6356351"/>
            <a:ext cx="470646" cy="268567"/>
          </a:xfrm>
          <a:prstGeom prst="rect">
            <a:avLst/>
          </a:prstGeom>
        </p:spPr>
        <p:txBody>
          <a:bodyPr anchor="b"/>
          <a:lstStyle>
            <a:lvl1pPr algn="r">
              <a:defRPr sz="900" b="1">
                <a:solidFill>
                  <a:srgbClr val="664626"/>
                </a:solidFill>
              </a:defRPr>
            </a:lvl1pPr>
          </a:lstStyle>
          <a:p>
            <a:fld id="{84474665-EC04-4ACA-9614-01FABA245020}" type="slidenum">
              <a:rPr lang="en-US" smtClean="0"/>
              <a:pPr/>
              <a:t>‹#›</a:t>
            </a:fld>
            <a:endParaRPr lang="en-US" dirty="0"/>
          </a:p>
        </p:txBody>
      </p:sp>
    </p:spTree>
    <p:extLst>
      <p:ext uri="{BB962C8B-B14F-4D97-AF65-F5344CB8AC3E}">
        <p14:creationId xmlns:p14="http://schemas.microsoft.com/office/powerpoint/2010/main" val="137198954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743199" y="723716"/>
            <a:ext cx="6400801" cy="683744"/>
          </a:xfrm>
          <a:prstGeom prst="rect">
            <a:avLst/>
          </a:prstGeom>
        </p:spPr>
        <p:txBody>
          <a:bodyPr anchor="ctr"/>
          <a:lstStyle>
            <a:lvl1pPr>
              <a:defRPr sz="3600">
                <a:solidFill>
                  <a:srgbClr val="7030A0"/>
                </a:solidFill>
                <a:latin typeface="Georgia" panose="02040502050405020303" pitchFamily="18" charset="0"/>
              </a:defRPr>
            </a:lvl1pPr>
          </a:lstStyle>
          <a:p>
            <a:r>
              <a:rPr lang="en-US" dirty="0"/>
              <a:t>Click to edit Master title style</a:t>
            </a:r>
          </a:p>
        </p:txBody>
      </p:sp>
      <p:sp>
        <p:nvSpPr>
          <p:cNvPr id="9" name="Date Placeholder 3"/>
          <p:cNvSpPr>
            <a:spLocks noGrp="1"/>
          </p:cNvSpPr>
          <p:nvPr>
            <p:ph type="dt" sz="half" idx="10"/>
          </p:nvPr>
        </p:nvSpPr>
        <p:spPr>
          <a:xfrm>
            <a:off x="242048" y="6356351"/>
            <a:ext cx="788894" cy="268567"/>
          </a:xfrm>
          <a:prstGeom prst="rect">
            <a:avLst/>
          </a:prstGeom>
        </p:spPr>
        <p:txBody>
          <a:bodyPr anchor="b"/>
          <a:lstStyle>
            <a:lvl1pPr>
              <a:defRPr sz="900" b="1">
                <a:solidFill>
                  <a:srgbClr val="664626"/>
                </a:solidFill>
              </a:defRPr>
            </a:lvl1pPr>
          </a:lstStyle>
          <a:p>
            <a:fld id="{2E1CEB0E-1FA2-4A22-B04D-EF6B86FECFE6}" type="datetimeFigureOut">
              <a:rPr lang="en-US" smtClean="0"/>
              <a:pPr/>
              <a:t>1/5/2017</a:t>
            </a:fld>
            <a:endParaRPr lang="en-US" dirty="0"/>
          </a:p>
        </p:txBody>
      </p:sp>
      <p:sp>
        <p:nvSpPr>
          <p:cNvPr id="10" name="Footer Placeholder 4"/>
          <p:cNvSpPr>
            <a:spLocks noGrp="1"/>
          </p:cNvSpPr>
          <p:nvPr>
            <p:ph type="ftr" sz="quarter" idx="11"/>
          </p:nvPr>
        </p:nvSpPr>
        <p:spPr>
          <a:xfrm>
            <a:off x="2743199" y="6374655"/>
            <a:ext cx="3666565" cy="250263"/>
          </a:xfrm>
          <a:prstGeom prst="rect">
            <a:avLst/>
          </a:prstGeom>
        </p:spPr>
        <p:txBody>
          <a:bodyPr anchor="b"/>
          <a:lstStyle>
            <a:lvl1pPr algn="ctr">
              <a:defRPr sz="900" b="1">
                <a:solidFill>
                  <a:srgbClr val="664626"/>
                </a:solidFill>
              </a:defRPr>
            </a:lvl1pPr>
          </a:lstStyle>
          <a:p>
            <a:endParaRPr lang="en-US" dirty="0"/>
          </a:p>
        </p:txBody>
      </p:sp>
      <p:sp>
        <p:nvSpPr>
          <p:cNvPr id="11" name="Slide Number Placeholder 5"/>
          <p:cNvSpPr>
            <a:spLocks noGrp="1"/>
          </p:cNvSpPr>
          <p:nvPr>
            <p:ph type="sldNum" sz="quarter" idx="12"/>
          </p:nvPr>
        </p:nvSpPr>
        <p:spPr>
          <a:xfrm>
            <a:off x="8458200" y="6356351"/>
            <a:ext cx="470646" cy="268567"/>
          </a:xfrm>
          <a:prstGeom prst="rect">
            <a:avLst/>
          </a:prstGeom>
        </p:spPr>
        <p:txBody>
          <a:bodyPr anchor="b"/>
          <a:lstStyle>
            <a:lvl1pPr algn="r">
              <a:defRPr sz="900" b="1">
                <a:solidFill>
                  <a:srgbClr val="664626"/>
                </a:solidFill>
              </a:defRPr>
            </a:lvl1pPr>
          </a:lstStyle>
          <a:p>
            <a:fld id="{84474665-EC04-4ACA-9614-01FABA245020}" type="slidenum">
              <a:rPr lang="en-US" smtClean="0"/>
              <a:pPr/>
              <a:t>‹#›</a:t>
            </a:fld>
            <a:endParaRPr lang="en-US" dirty="0"/>
          </a:p>
        </p:txBody>
      </p:sp>
    </p:spTree>
    <p:extLst>
      <p:ext uri="{BB962C8B-B14F-4D97-AF65-F5344CB8AC3E}">
        <p14:creationId xmlns:p14="http://schemas.microsoft.com/office/powerpoint/2010/main" val="9743495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138519"/>
            <a:ext cx="2949178" cy="1600200"/>
          </a:xfrm>
          <a:prstGeom prst="rect">
            <a:avLst/>
          </a:prstGeom>
        </p:spPr>
        <p:txBody>
          <a:bodyPr anchor="b"/>
          <a:lstStyle>
            <a:lvl1pPr>
              <a:defRPr sz="2400" b="1">
                <a:solidFill>
                  <a:srgbClr val="0070C0"/>
                </a:solidFill>
                <a:latin typeface="+mn-lt"/>
              </a:defRPr>
            </a:lvl1pPr>
          </a:lstStyle>
          <a:p>
            <a:r>
              <a:rPr lang="en-US" dirty="0"/>
              <a:t>Click to edit Master title style</a:t>
            </a:r>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2800">
                <a:solidFill>
                  <a:srgbClr val="7030A0"/>
                </a:solidFill>
                <a:latin typeface="Georgia" panose="02040502050405020303" pitchFamily="18" charset="0"/>
              </a:defRPr>
            </a:lvl1pPr>
            <a:lvl2pPr>
              <a:defRPr sz="2600">
                <a:solidFill>
                  <a:srgbClr val="990033"/>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743200"/>
            <a:ext cx="2949178" cy="3125788"/>
          </a:xfrm>
          <a:prstGeom prst="rect">
            <a:avLst/>
          </a:prstGeom>
        </p:spPr>
        <p:txBody>
          <a:bodyPr/>
          <a:lstStyle>
            <a:lvl1pPr marL="0" indent="0">
              <a:buNone/>
              <a:defRPr sz="1800">
                <a:solidFill>
                  <a:srgbClr val="66462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8" name="Date Placeholder 3"/>
          <p:cNvSpPr>
            <a:spLocks noGrp="1"/>
          </p:cNvSpPr>
          <p:nvPr>
            <p:ph type="dt" sz="half" idx="10"/>
          </p:nvPr>
        </p:nvSpPr>
        <p:spPr>
          <a:xfrm>
            <a:off x="242048" y="6356351"/>
            <a:ext cx="788894" cy="268567"/>
          </a:xfrm>
          <a:prstGeom prst="rect">
            <a:avLst/>
          </a:prstGeom>
        </p:spPr>
        <p:txBody>
          <a:bodyPr anchor="b"/>
          <a:lstStyle>
            <a:lvl1pPr>
              <a:defRPr sz="900" b="1">
                <a:solidFill>
                  <a:srgbClr val="664626"/>
                </a:solidFill>
              </a:defRPr>
            </a:lvl1pPr>
          </a:lstStyle>
          <a:p>
            <a:fld id="{2E1CEB0E-1FA2-4A22-B04D-EF6B86FECFE6}" type="datetimeFigureOut">
              <a:rPr lang="en-US" smtClean="0"/>
              <a:pPr/>
              <a:t>1/5/2017</a:t>
            </a:fld>
            <a:endParaRPr lang="en-US" dirty="0"/>
          </a:p>
        </p:txBody>
      </p:sp>
      <p:sp>
        <p:nvSpPr>
          <p:cNvPr id="9" name="Footer Placeholder 4"/>
          <p:cNvSpPr>
            <a:spLocks noGrp="1"/>
          </p:cNvSpPr>
          <p:nvPr>
            <p:ph type="ftr" sz="quarter" idx="11"/>
          </p:nvPr>
        </p:nvSpPr>
        <p:spPr>
          <a:xfrm>
            <a:off x="2743199" y="6374655"/>
            <a:ext cx="3666565" cy="250263"/>
          </a:xfrm>
          <a:prstGeom prst="rect">
            <a:avLst/>
          </a:prstGeom>
        </p:spPr>
        <p:txBody>
          <a:bodyPr anchor="b"/>
          <a:lstStyle>
            <a:lvl1pPr algn="ctr">
              <a:defRPr sz="900" b="1">
                <a:solidFill>
                  <a:srgbClr val="664626"/>
                </a:solidFill>
              </a:defRPr>
            </a:lvl1pPr>
          </a:lstStyle>
          <a:p>
            <a:endParaRPr lang="en-US" dirty="0"/>
          </a:p>
        </p:txBody>
      </p:sp>
      <p:sp>
        <p:nvSpPr>
          <p:cNvPr id="10" name="Slide Number Placeholder 5"/>
          <p:cNvSpPr>
            <a:spLocks noGrp="1"/>
          </p:cNvSpPr>
          <p:nvPr>
            <p:ph type="sldNum" sz="quarter" idx="12"/>
          </p:nvPr>
        </p:nvSpPr>
        <p:spPr>
          <a:xfrm>
            <a:off x="8458200" y="6356351"/>
            <a:ext cx="470646" cy="268567"/>
          </a:xfrm>
          <a:prstGeom prst="rect">
            <a:avLst/>
          </a:prstGeom>
        </p:spPr>
        <p:txBody>
          <a:bodyPr anchor="b"/>
          <a:lstStyle>
            <a:lvl1pPr algn="r">
              <a:defRPr sz="900" b="1">
                <a:solidFill>
                  <a:srgbClr val="664626"/>
                </a:solidFill>
              </a:defRPr>
            </a:lvl1pPr>
          </a:lstStyle>
          <a:p>
            <a:fld id="{84474665-EC04-4ACA-9614-01FABA245020}" type="slidenum">
              <a:rPr lang="en-US" smtClean="0"/>
              <a:pPr/>
              <a:t>‹#›</a:t>
            </a:fld>
            <a:endParaRPr lang="en-US" dirty="0"/>
          </a:p>
        </p:txBody>
      </p:sp>
    </p:spTree>
    <p:extLst>
      <p:ext uri="{BB962C8B-B14F-4D97-AF65-F5344CB8AC3E}">
        <p14:creationId xmlns:p14="http://schemas.microsoft.com/office/powerpoint/2010/main" val="62090885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Date Placeholder 3"/>
          <p:cNvSpPr>
            <a:spLocks noGrp="1"/>
          </p:cNvSpPr>
          <p:nvPr>
            <p:ph type="dt" sz="half" idx="10"/>
          </p:nvPr>
        </p:nvSpPr>
        <p:spPr>
          <a:xfrm>
            <a:off x="242048" y="6356351"/>
            <a:ext cx="788894" cy="268567"/>
          </a:xfrm>
          <a:prstGeom prst="rect">
            <a:avLst/>
          </a:prstGeom>
        </p:spPr>
        <p:txBody>
          <a:bodyPr anchor="b"/>
          <a:lstStyle>
            <a:lvl1pPr>
              <a:defRPr sz="900" b="1">
                <a:solidFill>
                  <a:srgbClr val="664626"/>
                </a:solidFill>
              </a:defRPr>
            </a:lvl1pPr>
          </a:lstStyle>
          <a:p>
            <a:fld id="{2E1CEB0E-1FA2-4A22-B04D-EF6B86FECFE6}" type="datetimeFigureOut">
              <a:rPr lang="en-US" smtClean="0"/>
              <a:pPr/>
              <a:t>1/5/2017</a:t>
            </a:fld>
            <a:endParaRPr lang="en-US" dirty="0"/>
          </a:p>
        </p:txBody>
      </p:sp>
      <p:sp>
        <p:nvSpPr>
          <p:cNvPr id="9" name="Footer Placeholder 4"/>
          <p:cNvSpPr>
            <a:spLocks noGrp="1"/>
          </p:cNvSpPr>
          <p:nvPr>
            <p:ph type="ftr" sz="quarter" idx="11"/>
          </p:nvPr>
        </p:nvSpPr>
        <p:spPr>
          <a:xfrm>
            <a:off x="2743199" y="6374655"/>
            <a:ext cx="3666565" cy="250263"/>
          </a:xfrm>
          <a:prstGeom prst="rect">
            <a:avLst/>
          </a:prstGeom>
        </p:spPr>
        <p:txBody>
          <a:bodyPr anchor="b"/>
          <a:lstStyle>
            <a:lvl1pPr algn="ctr">
              <a:defRPr sz="900" b="1">
                <a:solidFill>
                  <a:srgbClr val="664626"/>
                </a:solidFill>
              </a:defRPr>
            </a:lvl1pPr>
          </a:lstStyle>
          <a:p>
            <a:endParaRPr lang="en-US" dirty="0"/>
          </a:p>
        </p:txBody>
      </p:sp>
      <p:sp>
        <p:nvSpPr>
          <p:cNvPr id="10" name="Slide Number Placeholder 5"/>
          <p:cNvSpPr>
            <a:spLocks noGrp="1"/>
          </p:cNvSpPr>
          <p:nvPr>
            <p:ph type="sldNum" sz="quarter" idx="12"/>
          </p:nvPr>
        </p:nvSpPr>
        <p:spPr>
          <a:xfrm>
            <a:off x="8458200" y="6356351"/>
            <a:ext cx="470646" cy="268567"/>
          </a:xfrm>
          <a:prstGeom prst="rect">
            <a:avLst/>
          </a:prstGeom>
        </p:spPr>
        <p:txBody>
          <a:bodyPr anchor="b"/>
          <a:lstStyle>
            <a:lvl1pPr algn="r">
              <a:defRPr sz="900" b="1">
                <a:solidFill>
                  <a:srgbClr val="664626"/>
                </a:solidFill>
              </a:defRPr>
            </a:lvl1pPr>
          </a:lstStyle>
          <a:p>
            <a:fld id="{84474665-EC04-4ACA-9614-01FABA245020}" type="slidenum">
              <a:rPr lang="en-US" smtClean="0"/>
              <a:pPr/>
              <a:t>‹#›</a:t>
            </a:fld>
            <a:endParaRPr lang="en-US" dirty="0"/>
          </a:p>
        </p:txBody>
      </p:sp>
      <p:sp>
        <p:nvSpPr>
          <p:cNvPr id="11" name="Title 1"/>
          <p:cNvSpPr>
            <a:spLocks noGrp="1"/>
          </p:cNvSpPr>
          <p:nvPr>
            <p:ph type="title"/>
          </p:nvPr>
        </p:nvSpPr>
        <p:spPr>
          <a:xfrm>
            <a:off x="629841" y="1138519"/>
            <a:ext cx="2949178" cy="1600200"/>
          </a:xfrm>
          <a:prstGeom prst="rect">
            <a:avLst/>
          </a:prstGeom>
        </p:spPr>
        <p:txBody>
          <a:bodyPr anchor="b"/>
          <a:lstStyle>
            <a:lvl1pPr>
              <a:defRPr sz="2400" b="1">
                <a:solidFill>
                  <a:srgbClr val="0070C0"/>
                </a:solidFill>
                <a:latin typeface="+mn-lt"/>
              </a:defRPr>
            </a:lvl1pPr>
          </a:lstStyle>
          <a:p>
            <a:r>
              <a:rPr lang="en-US" dirty="0"/>
              <a:t>Click to edit Master title style</a:t>
            </a:r>
          </a:p>
        </p:txBody>
      </p:sp>
      <p:sp>
        <p:nvSpPr>
          <p:cNvPr id="12" name="Text Placeholder 3"/>
          <p:cNvSpPr>
            <a:spLocks noGrp="1"/>
          </p:cNvSpPr>
          <p:nvPr>
            <p:ph type="body" sz="half" idx="2"/>
          </p:nvPr>
        </p:nvSpPr>
        <p:spPr>
          <a:xfrm>
            <a:off x="629841" y="2743200"/>
            <a:ext cx="2949178" cy="3125788"/>
          </a:xfrm>
          <a:prstGeom prst="rect">
            <a:avLst/>
          </a:prstGeom>
        </p:spPr>
        <p:txBody>
          <a:bodyPr/>
          <a:lstStyle>
            <a:lvl1pPr marL="0" indent="0">
              <a:buNone/>
              <a:defRPr sz="1800">
                <a:solidFill>
                  <a:srgbClr val="66462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61453364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1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75497" y="2059456"/>
            <a:ext cx="7886700" cy="1325563"/>
          </a:xfrm>
          <a:prstGeom prst="rect">
            <a:avLst/>
          </a:prstGeom>
        </p:spPr>
        <p:txBody>
          <a:bodyPr/>
          <a:lstStyle>
            <a:lvl1pPr>
              <a:defRPr sz="4400">
                <a:solidFill>
                  <a:srgbClr val="0070C0"/>
                </a:solidFill>
                <a:latin typeface="Georgia" panose="02040502050405020303" pitchFamily="18" charset="0"/>
              </a:defRPr>
            </a:lvl1pPr>
          </a:lstStyle>
          <a:p>
            <a:r>
              <a:rPr lang="en-US" dirty="0"/>
              <a:t>Click to edit Master title style</a:t>
            </a:r>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lvl1pPr>
              <a:defRPr>
                <a:solidFill>
                  <a:srgbClr val="7030A0"/>
                </a:solidFill>
                <a:latin typeface="Georgia" panose="02040502050405020303" pitchFamily="18" charset="0"/>
              </a:defRPr>
            </a:lvl1pPr>
            <a:lvl2pPr>
              <a:defRPr sz="2600">
                <a:solidFill>
                  <a:srgbClr val="990033"/>
                </a:solidFill>
              </a:defRPr>
            </a:lvl2pPr>
            <a:lvl3pPr>
              <a:defRPr sz="2200">
                <a:solidFill>
                  <a:srgbClr val="664626"/>
                </a:solidFill>
              </a:defRPr>
            </a:lvl3pPr>
            <a:lvl4pPr>
              <a:defRPr>
                <a:solidFill>
                  <a:srgbClr val="788C38"/>
                </a:solidFill>
              </a:defRPr>
            </a:lvl4pPr>
            <a:lvl5pPr>
              <a:defRPr>
                <a:solidFill>
                  <a:srgbClr val="66462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a:xfrm>
            <a:off x="242048" y="6356351"/>
            <a:ext cx="788894" cy="268567"/>
          </a:xfrm>
          <a:prstGeom prst="rect">
            <a:avLst/>
          </a:prstGeom>
        </p:spPr>
        <p:txBody>
          <a:bodyPr anchor="b"/>
          <a:lstStyle>
            <a:lvl1pPr>
              <a:defRPr sz="900" b="1">
                <a:solidFill>
                  <a:srgbClr val="664626"/>
                </a:solidFill>
              </a:defRPr>
            </a:lvl1pPr>
          </a:lstStyle>
          <a:p>
            <a:fld id="{2E1CEB0E-1FA2-4A22-B04D-EF6B86FECFE6}" type="datetimeFigureOut">
              <a:rPr lang="en-US" smtClean="0"/>
              <a:pPr/>
              <a:t>1/5/2017</a:t>
            </a:fld>
            <a:endParaRPr lang="en-US" dirty="0"/>
          </a:p>
        </p:txBody>
      </p:sp>
      <p:sp>
        <p:nvSpPr>
          <p:cNvPr id="8" name="Footer Placeholder 4"/>
          <p:cNvSpPr>
            <a:spLocks noGrp="1"/>
          </p:cNvSpPr>
          <p:nvPr>
            <p:ph type="ftr" sz="quarter" idx="11"/>
          </p:nvPr>
        </p:nvSpPr>
        <p:spPr>
          <a:xfrm>
            <a:off x="2743199" y="6374655"/>
            <a:ext cx="3666565" cy="250263"/>
          </a:xfrm>
          <a:prstGeom prst="rect">
            <a:avLst/>
          </a:prstGeom>
        </p:spPr>
        <p:txBody>
          <a:bodyPr anchor="b"/>
          <a:lstStyle>
            <a:lvl1pPr algn="ctr">
              <a:defRPr sz="900" b="1">
                <a:solidFill>
                  <a:srgbClr val="664626"/>
                </a:solidFill>
              </a:defRPr>
            </a:lvl1pPr>
          </a:lstStyle>
          <a:p>
            <a:endParaRPr lang="en-US" dirty="0"/>
          </a:p>
        </p:txBody>
      </p:sp>
      <p:sp>
        <p:nvSpPr>
          <p:cNvPr id="9" name="Slide Number Placeholder 5"/>
          <p:cNvSpPr>
            <a:spLocks noGrp="1"/>
          </p:cNvSpPr>
          <p:nvPr>
            <p:ph type="sldNum" sz="quarter" idx="12"/>
          </p:nvPr>
        </p:nvSpPr>
        <p:spPr>
          <a:xfrm>
            <a:off x="8458200" y="6356351"/>
            <a:ext cx="470646" cy="268567"/>
          </a:xfrm>
          <a:prstGeom prst="rect">
            <a:avLst/>
          </a:prstGeom>
        </p:spPr>
        <p:txBody>
          <a:bodyPr anchor="b"/>
          <a:lstStyle>
            <a:lvl1pPr algn="r">
              <a:defRPr sz="900" b="1">
                <a:solidFill>
                  <a:srgbClr val="664626"/>
                </a:solidFill>
              </a:defRPr>
            </a:lvl1pPr>
          </a:lstStyle>
          <a:p>
            <a:fld id="{84474665-EC04-4ACA-9614-01FABA245020}" type="slidenum">
              <a:rPr lang="en-US" smtClean="0"/>
              <a:pPr/>
              <a:t>‹#›</a:t>
            </a:fld>
            <a:endParaRPr lang="en-US" dirty="0"/>
          </a:p>
        </p:txBody>
      </p:sp>
    </p:spTree>
    <p:extLst>
      <p:ext uri="{BB962C8B-B14F-4D97-AF65-F5344CB8AC3E}">
        <p14:creationId xmlns:p14="http://schemas.microsoft.com/office/powerpoint/2010/main" val="192577473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69848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242048" y="6356351"/>
            <a:ext cx="788894" cy="268567"/>
          </a:xfrm>
          <a:prstGeom prst="rect">
            <a:avLst/>
          </a:prstGeom>
        </p:spPr>
        <p:txBody>
          <a:bodyPr anchor="b"/>
          <a:lstStyle>
            <a:lvl1pPr>
              <a:defRPr sz="900" b="1">
                <a:solidFill>
                  <a:srgbClr val="664626"/>
                </a:solidFill>
              </a:defRPr>
            </a:lvl1pPr>
          </a:lstStyle>
          <a:p>
            <a:fld id="{2E1CEB0E-1FA2-4A22-B04D-EF6B86FECFE6}" type="datetimeFigureOut">
              <a:rPr lang="en-US" smtClean="0"/>
              <a:pPr/>
              <a:t>1/5/2017</a:t>
            </a:fld>
            <a:endParaRPr lang="en-US" dirty="0"/>
          </a:p>
        </p:txBody>
      </p:sp>
      <p:sp>
        <p:nvSpPr>
          <p:cNvPr id="5" name="Footer Placeholder 4"/>
          <p:cNvSpPr>
            <a:spLocks noGrp="1"/>
          </p:cNvSpPr>
          <p:nvPr>
            <p:ph type="ftr" sz="quarter" idx="11"/>
          </p:nvPr>
        </p:nvSpPr>
        <p:spPr>
          <a:xfrm>
            <a:off x="2743199" y="6374655"/>
            <a:ext cx="3666565" cy="250263"/>
          </a:xfrm>
          <a:prstGeom prst="rect">
            <a:avLst/>
          </a:prstGeom>
        </p:spPr>
        <p:txBody>
          <a:bodyPr anchor="b"/>
          <a:lstStyle>
            <a:lvl1pPr algn="ctr">
              <a:defRPr sz="900" b="1">
                <a:solidFill>
                  <a:srgbClr val="664626"/>
                </a:solidFill>
              </a:defRPr>
            </a:lvl1pPr>
          </a:lstStyle>
          <a:p>
            <a:endParaRPr lang="en-US" dirty="0"/>
          </a:p>
        </p:txBody>
      </p:sp>
      <p:sp>
        <p:nvSpPr>
          <p:cNvPr id="6" name="Slide Number Placeholder 5"/>
          <p:cNvSpPr>
            <a:spLocks noGrp="1"/>
          </p:cNvSpPr>
          <p:nvPr>
            <p:ph type="sldNum" sz="quarter" idx="12"/>
          </p:nvPr>
        </p:nvSpPr>
        <p:spPr>
          <a:xfrm>
            <a:off x="8458200" y="6356351"/>
            <a:ext cx="470646" cy="268567"/>
          </a:xfrm>
          <a:prstGeom prst="rect">
            <a:avLst/>
          </a:prstGeom>
        </p:spPr>
        <p:txBody>
          <a:bodyPr anchor="b"/>
          <a:lstStyle>
            <a:lvl1pPr algn="r">
              <a:defRPr sz="900" b="1">
                <a:solidFill>
                  <a:srgbClr val="664626"/>
                </a:solidFill>
              </a:defRPr>
            </a:lvl1pPr>
          </a:lstStyle>
          <a:p>
            <a:fld id="{84474665-EC04-4ACA-9614-01FABA245020}" type="slidenum">
              <a:rPr lang="en-US" smtClean="0"/>
              <a:pPr/>
              <a:t>‹#›</a:t>
            </a:fld>
            <a:endParaRPr lang="en-US" dirty="0"/>
          </a:p>
        </p:txBody>
      </p:sp>
      <p:sp>
        <p:nvSpPr>
          <p:cNvPr id="13" name="Picture Placeholder 12"/>
          <p:cNvSpPr>
            <a:spLocks noGrp="1"/>
          </p:cNvSpPr>
          <p:nvPr>
            <p:ph type="pic" sz="quarter" idx="15"/>
          </p:nvPr>
        </p:nvSpPr>
        <p:spPr>
          <a:xfrm>
            <a:off x="1918631" y="3084513"/>
            <a:ext cx="5306738" cy="3190875"/>
          </a:xfrm>
          <a:prstGeom prst="rect">
            <a:avLst/>
          </a:prstGeom>
          <a:effectLst>
            <a:glow rad="101600">
              <a:srgbClr val="664626">
                <a:alpha val="40000"/>
              </a:srgbClr>
            </a:glow>
          </a:effectLst>
        </p:spPr>
        <p:txBody>
          <a:bodyPr/>
          <a:lstStyle>
            <a:lvl1pPr marL="0" indent="0">
              <a:buNone/>
              <a:defRPr/>
            </a:lvl1pPr>
          </a:lstStyle>
          <a:p>
            <a:endParaRPr lang="en-US" dirty="0"/>
          </a:p>
        </p:txBody>
      </p:sp>
      <p:sp>
        <p:nvSpPr>
          <p:cNvPr id="12" name="Title 1"/>
          <p:cNvSpPr>
            <a:spLocks noGrp="1"/>
          </p:cNvSpPr>
          <p:nvPr>
            <p:ph type="title"/>
          </p:nvPr>
        </p:nvSpPr>
        <p:spPr>
          <a:xfrm>
            <a:off x="685800" y="1739150"/>
            <a:ext cx="7772400" cy="674686"/>
          </a:xfrm>
          <a:prstGeom prst="rect">
            <a:avLst/>
          </a:prstGeom>
        </p:spPr>
        <p:txBody>
          <a:bodyPr anchor="b"/>
          <a:lstStyle>
            <a:lvl1pPr marL="0" indent="0" algn="ctr">
              <a:lnSpc>
                <a:spcPct val="100000"/>
              </a:lnSpc>
              <a:buFont typeface="Arial" panose="020B0604020202020204" pitchFamily="34" charset="0"/>
              <a:buNone/>
              <a:defRPr sz="3600">
                <a:solidFill>
                  <a:srgbClr val="64462A"/>
                </a:solidFill>
                <a:latin typeface="Georgia" panose="02040502050405020303" pitchFamily="18" charset="0"/>
              </a:defRPr>
            </a:lvl1pPr>
          </a:lstStyle>
          <a:p>
            <a:r>
              <a:rPr lang="en-US" dirty="0"/>
              <a:t>Click to edit Master title style</a:t>
            </a:r>
          </a:p>
        </p:txBody>
      </p:sp>
      <p:sp>
        <p:nvSpPr>
          <p:cNvPr id="20" name="Text Placeholder 2"/>
          <p:cNvSpPr>
            <a:spLocks noGrp="1"/>
          </p:cNvSpPr>
          <p:nvPr>
            <p:ph type="body" idx="1"/>
          </p:nvPr>
        </p:nvSpPr>
        <p:spPr>
          <a:xfrm>
            <a:off x="685800" y="2413837"/>
            <a:ext cx="7772400" cy="571410"/>
          </a:xfrm>
          <a:prstGeom prst="rect">
            <a:avLst/>
          </a:prstGeom>
        </p:spPr>
        <p:txBody>
          <a:bodyPr anchor="ctr"/>
          <a:lstStyle>
            <a:lvl1pPr marL="0" indent="0" algn="ctr">
              <a:lnSpc>
                <a:spcPct val="100000"/>
              </a:lnSpc>
              <a:spcBef>
                <a:spcPts val="0"/>
              </a:spcBef>
              <a:buNone/>
              <a:defRPr sz="2400">
                <a:solidFill>
                  <a:srgbClr val="7030A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334929980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5"/>
            <a:ext cx="7886700" cy="4351338"/>
          </a:xfrm>
          <a:prstGeom prst="rect">
            <a:avLst/>
          </a:prstGeom>
        </p:spPr>
        <p:txBody>
          <a:bodyPr/>
          <a:lstStyle>
            <a:lvl1pPr>
              <a:defRPr>
                <a:solidFill>
                  <a:srgbClr val="7030A0"/>
                </a:solidFill>
                <a:latin typeface="Georgia" panose="02040502050405020303" pitchFamily="18" charset="0"/>
              </a:defRPr>
            </a:lvl1pPr>
            <a:lvl2pPr>
              <a:defRPr sz="2600">
                <a:solidFill>
                  <a:srgbClr val="990033"/>
                </a:solidFill>
              </a:defRPr>
            </a:lvl2pPr>
            <a:lvl3pPr>
              <a:defRPr sz="2200">
                <a:solidFill>
                  <a:srgbClr val="64462A"/>
                </a:solidFill>
              </a:defRPr>
            </a:lvl3pPr>
            <a:lvl4pPr>
              <a:defRPr>
                <a:solidFill>
                  <a:srgbClr val="788C38"/>
                </a:solidFill>
              </a:defRPr>
            </a:lvl4pPr>
            <a:lvl5pPr>
              <a:defRPr>
                <a:solidFill>
                  <a:srgbClr val="64462A"/>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a:xfrm>
            <a:off x="242048" y="6356351"/>
            <a:ext cx="788894" cy="268567"/>
          </a:xfrm>
          <a:prstGeom prst="rect">
            <a:avLst/>
          </a:prstGeom>
        </p:spPr>
        <p:txBody>
          <a:bodyPr anchor="b"/>
          <a:lstStyle>
            <a:lvl1pPr>
              <a:defRPr sz="900" b="1">
                <a:solidFill>
                  <a:srgbClr val="664626"/>
                </a:solidFill>
              </a:defRPr>
            </a:lvl1pPr>
          </a:lstStyle>
          <a:p>
            <a:fld id="{2E1CEB0E-1FA2-4A22-B04D-EF6B86FECFE6}" type="datetimeFigureOut">
              <a:rPr lang="en-US" smtClean="0"/>
              <a:pPr/>
              <a:t>1/5/2017</a:t>
            </a:fld>
            <a:endParaRPr lang="en-US" dirty="0"/>
          </a:p>
        </p:txBody>
      </p:sp>
      <p:sp>
        <p:nvSpPr>
          <p:cNvPr id="8" name="Footer Placeholder 4"/>
          <p:cNvSpPr>
            <a:spLocks noGrp="1"/>
          </p:cNvSpPr>
          <p:nvPr>
            <p:ph type="ftr" sz="quarter" idx="11"/>
          </p:nvPr>
        </p:nvSpPr>
        <p:spPr>
          <a:xfrm>
            <a:off x="2743199" y="6374655"/>
            <a:ext cx="3666565" cy="250263"/>
          </a:xfrm>
          <a:prstGeom prst="rect">
            <a:avLst/>
          </a:prstGeom>
        </p:spPr>
        <p:txBody>
          <a:bodyPr anchor="b"/>
          <a:lstStyle>
            <a:lvl1pPr algn="ctr">
              <a:defRPr sz="900" b="1">
                <a:solidFill>
                  <a:srgbClr val="664626"/>
                </a:solidFill>
              </a:defRPr>
            </a:lvl1pPr>
          </a:lstStyle>
          <a:p>
            <a:endParaRPr lang="en-US" dirty="0"/>
          </a:p>
        </p:txBody>
      </p:sp>
      <p:sp>
        <p:nvSpPr>
          <p:cNvPr id="9" name="Slide Number Placeholder 5"/>
          <p:cNvSpPr>
            <a:spLocks noGrp="1"/>
          </p:cNvSpPr>
          <p:nvPr>
            <p:ph type="sldNum" sz="quarter" idx="12"/>
          </p:nvPr>
        </p:nvSpPr>
        <p:spPr>
          <a:xfrm>
            <a:off x="8458200" y="6356351"/>
            <a:ext cx="470646" cy="268567"/>
          </a:xfrm>
          <a:prstGeom prst="rect">
            <a:avLst/>
          </a:prstGeom>
        </p:spPr>
        <p:txBody>
          <a:bodyPr anchor="b"/>
          <a:lstStyle>
            <a:lvl1pPr algn="r">
              <a:defRPr sz="900" b="1">
                <a:solidFill>
                  <a:srgbClr val="664626"/>
                </a:solidFill>
              </a:defRPr>
            </a:lvl1pPr>
          </a:lstStyle>
          <a:p>
            <a:fld id="{84474665-EC04-4ACA-9614-01FABA245020}" type="slidenum">
              <a:rPr lang="en-US" smtClean="0"/>
              <a:pPr/>
              <a:t>‹#›</a:t>
            </a:fld>
            <a:endParaRPr lang="en-US" dirty="0"/>
          </a:p>
        </p:txBody>
      </p:sp>
    </p:spTree>
    <p:extLst>
      <p:ext uri="{BB962C8B-B14F-4D97-AF65-F5344CB8AC3E}">
        <p14:creationId xmlns:p14="http://schemas.microsoft.com/office/powerpoint/2010/main" val="253740658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5400">
                <a:solidFill>
                  <a:srgbClr val="64462A"/>
                </a:solidFill>
                <a:latin typeface="Georgia" panose="02040502050405020303" pitchFamily="18" charset="0"/>
              </a:defRPr>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rgbClr val="7030A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Date Placeholder 3"/>
          <p:cNvSpPr>
            <a:spLocks noGrp="1"/>
          </p:cNvSpPr>
          <p:nvPr>
            <p:ph type="dt" sz="half" idx="10"/>
          </p:nvPr>
        </p:nvSpPr>
        <p:spPr>
          <a:xfrm>
            <a:off x="242048" y="6356351"/>
            <a:ext cx="788894" cy="268567"/>
          </a:xfrm>
          <a:prstGeom prst="rect">
            <a:avLst/>
          </a:prstGeom>
        </p:spPr>
        <p:txBody>
          <a:bodyPr anchor="b"/>
          <a:lstStyle>
            <a:lvl1pPr>
              <a:defRPr sz="900" b="1">
                <a:solidFill>
                  <a:srgbClr val="664626"/>
                </a:solidFill>
              </a:defRPr>
            </a:lvl1pPr>
          </a:lstStyle>
          <a:p>
            <a:fld id="{2E1CEB0E-1FA2-4A22-B04D-EF6B86FECFE6}" type="datetimeFigureOut">
              <a:rPr lang="en-US" smtClean="0"/>
              <a:pPr/>
              <a:t>1/5/2017</a:t>
            </a:fld>
            <a:endParaRPr lang="en-US" dirty="0"/>
          </a:p>
        </p:txBody>
      </p:sp>
      <p:sp>
        <p:nvSpPr>
          <p:cNvPr id="11" name="Footer Placeholder 4"/>
          <p:cNvSpPr>
            <a:spLocks noGrp="1"/>
          </p:cNvSpPr>
          <p:nvPr>
            <p:ph type="ftr" sz="quarter" idx="11"/>
          </p:nvPr>
        </p:nvSpPr>
        <p:spPr>
          <a:xfrm>
            <a:off x="2743199" y="6374655"/>
            <a:ext cx="3666565" cy="250263"/>
          </a:xfrm>
          <a:prstGeom prst="rect">
            <a:avLst/>
          </a:prstGeom>
        </p:spPr>
        <p:txBody>
          <a:bodyPr anchor="b"/>
          <a:lstStyle>
            <a:lvl1pPr algn="ctr">
              <a:defRPr sz="900" b="1">
                <a:solidFill>
                  <a:srgbClr val="664626"/>
                </a:solidFill>
              </a:defRPr>
            </a:lvl1pPr>
          </a:lstStyle>
          <a:p>
            <a:endParaRPr lang="en-US" dirty="0"/>
          </a:p>
        </p:txBody>
      </p:sp>
      <p:sp>
        <p:nvSpPr>
          <p:cNvPr id="12" name="Slide Number Placeholder 5"/>
          <p:cNvSpPr>
            <a:spLocks noGrp="1"/>
          </p:cNvSpPr>
          <p:nvPr>
            <p:ph type="sldNum" sz="quarter" idx="12"/>
          </p:nvPr>
        </p:nvSpPr>
        <p:spPr>
          <a:xfrm>
            <a:off x="8458200" y="6356351"/>
            <a:ext cx="470646" cy="268567"/>
          </a:xfrm>
          <a:prstGeom prst="rect">
            <a:avLst/>
          </a:prstGeom>
        </p:spPr>
        <p:txBody>
          <a:bodyPr anchor="b"/>
          <a:lstStyle>
            <a:lvl1pPr algn="r">
              <a:defRPr sz="900" b="1">
                <a:solidFill>
                  <a:srgbClr val="664626"/>
                </a:solidFill>
              </a:defRPr>
            </a:lvl1pPr>
          </a:lstStyle>
          <a:p>
            <a:fld id="{84474665-EC04-4ACA-9614-01FABA245020}" type="slidenum">
              <a:rPr lang="en-US" smtClean="0"/>
              <a:pPr/>
              <a:t>‹#›</a:t>
            </a:fld>
            <a:endParaRPr lang="en-US" dirty="0"/>
          </a:p>
        </p:txBody>
      </p:sp>
    </p:spTree>
    <p:extLst>
      <p:ext uri="{BB962C8B-B14F-4D97-AF65-F5344CB8AC3E}">
        <p14:creationId xmlns:p14="http://schemas.microsoft.com/office/powerpoint/2010/main" val="1350535748"/>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a:prstGeom prst="rect">
            <a:avLst/>
          </a:prstGeom>
        </p:spPr>
        <p:txBody>
          <a:bodyPr/>
          <a:lstStyle>
            <a:lvl1pPr>
              <a:defRPr sz="2800">
                <a:solidFill>
                  <a:srgbClr val="7030A0"/>
                </a:solidFill>
                <a:latin typeface="Georgia" panose="02040502050405020303" pitchFamily="18" charset="0"/>
              </a:defRPr>
            </a:lvl1pPr>
            <a:lvl2pPr>
              <a:defRPr sz="2600">
                <a:solidFill>
                  <a:srgbClr val="990033"/>
                </a:solidFill>
              </a:defRPr>
            </a:lvl2pPr>
            <a:lvl3pPr>
              <a:defRPr sz="2200">
                <a:solidFill>
                  <a:srgbClr val="664626"/>
                </a:solidFill>
              </a:defRPr>
            </a:lvl3pPr>
            <a:lvl4pPr>
              <a:defRPr>
                <a:solidFill>
                  <a:srgbClr val="788C38"/>
                </a:solidFill>
              </a:defRPr>
            </a:lvl4pPr>
            <a:lvl5pPr>
              <a:defRPr>
                <a:solidFill>
                  <a:srgbClr val="64462A"/>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a:prstGeom prst="rect">
            <a:avLst/>
          </a:prstGeom>
        </p:spPr>
        <p:txBody>
          <a:bodyPr/>
          <a:lstStyle>
            <a:lvl1pPr>
              <a:defRPr>
                <a:solidFill>
                  <a:srgbClr val="7030A0"/>
                </a:solidFill>
                <a:latin typeface="Georgia" panose="02040502050405020303" pitchFamily="18" charset="0"/>
              </a:defRPr>
            </a:lvl1pPr>
            <a:lvl2pPr>
              <a:defRPr sz="2600">
                <a:solidFill>
                  <a:srgbClr val="990033"/>
                </a:solidFill>
              </a:defRPr>
            </a:lvl2pPr>
            <a:lvl3pPr>
              <a:defRPr sz="2200">
                <a:solidFill>
                  <a:srgbClr val="664626"/>
                </a:solidFill>
              </a:defRPr>
            </a:lvl3pPr>
            <a:lvl4pPr>
              <a:defRPr>
                <a:solidFill>
                  <a:srgbClr val="788C38"/>
                </a:solidFill>
              </a:defRPr>
            </a:lvl4pPr>
            <a:lvl5pPr>
              <a:defRPr>
                <a:solidFill>
                  <a:srgbClr val="66462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p:cNvSpPr>
            <a:spLocks noGrp="1"/>
          </p:cNvSpPr>
          <p:nvPr>
            <p:ph type="dt" sz="half" idx="10"/>
          </p:nvPr>
        </p:nvSpPr>
        <p:spPr>
          <a:xfrm>
            <a:off x="242048" y="6356351"/>
            <a:ext cx="788894" cy="268567"/>
          </a:xfrm>
          <a:prstGeom prst="rect">
            <a:avLst/>
          </a:prstGeom>
        </p:spPr>
        <p:txBody>
          <a:bodyPr anchor="b"/>
          <a:lstStyle>
            <a:lvl1pPr>
              <a:defRPr sz="900" b="1">
                <a:solidFill>
                  <a:srgbClr val="664626"/>
                </a:solidFill>
              </a:defRPr>
            </a:lvl1pPr>
          </a:lstStyle>
          <a:p>
            <a:fld id="{2E1CEB0E-1FA2-4A22-B04D-EF6B86FECFE6}" type="datetimeFigureOut">
              <a:rPr lang="en-US" smtClean="0"/>
              <a:pPr/>
              <a:t>1/5/2017</a:t>
            </a:fld>
            <a:endParaRPr lang="en-US" dirty="0"/>
          </a:p>
        </p:txBody>
      </p:sp>
      <p:sp>
        <p:nvSpPr>
          <p:cNvPr id="11" name="Footer Placeholder 4"/>
          <p:cNvSpPr>
            <a:spLocks noGrp="1"/>
          </p:cNvSpPr>
          <p:nvPr>
            <p:ph type="ftr" sz="quarter" idx="11"/>
          </p:nvPr>
        </p:nvSpPr>
        <p:spPr>
          <a:xfrm>
            <a:off x="2743199" y="6374655"/>
            <a:ext cx="3666565" cy="250263"/>
          </a:xfrm>
          <a:prstGeom prst="rect">
            <a:avLst/>
          </a:prstGeom>
        </p:spPr>
        <p:txBody>
          <a:bodyPr anchor="b"/>
          <a:lstStyle>
            <a:lvl1pPr algn="ctr">
              <a:defRPr sz="900" b="1">
                <a:solidFill>
                  <a:srgbClr val="664626"/>
                </a:solidFill>
              </a:defRPr>
            </a:lvl1pPr>
          </a:lstStyle>
          <a:p>
            <a:endParaRPr lang="en-US" dirty="0"/>
          </a:p>
        </p:txBody>
      </p:sp>
      <p:sp>
        <p:nvSpPr>
          <p:cNvPr id="12" name="Slide Number Placeholder 5"/>
          <p:cNvSpPr>
            <a:spLocks noGrp="1"/>
          </p:cNvSpPr>
          <p:nvPr>
            <p:ph type="sldNum" sz="quarter" idx="12"/>
          </p:nvPr>
        </p:nvSpPr>
        <p:spPr>
          <a:xfrm>
            <a:off x="8458200" y="6356351"/>
            <a:ext cx="470646" cy="268567"/>
          </a:xfrm>
          <a:prstGeom prst="rect">
            <a:avLst/>
          </a:prstGeom>
        </p:spPr>
        <p:txBody>
          <a:bodyPr anchor="b"/>
          <a:lstStyle>
            <a:lvl1pPr algn="r">
              <a:defRPr sz="900" b="1">
                <a:solidFill>
                  <a:srgbClr val="664626"/>
                </a:solidFill>
              </a:defRPr>
            </a:lvl1pPr>
          </a:lstStyle>
          <a:p>
            <a:fld id="{84474665-EC04-4ACA-9614-01FABA245020}" type="slidenum">
              <a:rPr lang="en-US" smtClean="0"/>
              <a:pPr/>
              <a:t>‹#›</a:t>
            </a:fld>
            <a:endParaRPr lang="en-US" dirty="0"/>
          </a:p>
        </p:txBody>
      </p:sp>
    </p:spTree>
    <p:extLst>
      <p:ext uri="{BB962C8B-B14F-4D97-AF65-F5344CB8AC3E}">
        <p14:creationId xmlns:p14="http://schemas.microsoft.com/office/powerpoint/2010/main" val="25960341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5400">
                <a:solidFill>
                  <a:srgbClr val="64462A"/>
                </a:solidFill>
                <a:latin typeface="Georgia" panose="02040502050405020303" pitchFamily="18" charset="0"/>
              </a:defRPr>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rgbClr val="7030A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Date Placeholder 3"/>
          <p:cNvSpPr>
            <a:spLocks noGrp="1"/>
          </p:cNvSpPr>
          <p:nvPr>
            <p:ph type="dt" sz="half" idx="10"/>
          </p:nvPr>
        </p:nvSpPr>
        <p:spPr>
          <a:xfrm>
            <a:off x="242048" y="6356351"/>
            <a:ext cx="788894" cy="268567"/>
          </a:xfrm>
          <a:prstGeom prst="rect">
            <a:avLst/>
          </a:prstGeom>
        </p:spPr>
        <p:txBody>
          <a:bodyPr anchor="b"/>
          <a:lstStyle>
            <a:lvl1pPr>
              <a:defRPr sz="900" b="1">
                <a:solidFill>
                  <a:srgbClr val="664626"/>
                </a:solidFill>
              </a:defRPr>
            </a:lvl1pPr>
          </a:lstStyle>
          <a:p>
            <a:fld id="{2E1CEB0E-1FA2-4A22-B04D-EF6B86FECFE6}" type="datetimeFigureOut">
              <a:rPr lang="en-US" smtClean="0"/>
              <a:pPr/>
              <a:t>1/5/2017</a:t>
            </a:fld>
            <a:endParaRPr lang="en-US" dirty="0"/>
          </a:p>
        </p:txBody>
      </p:sp>
      <p:sp>
        <p:nvSpPr>
          <p:cNvPr id="11" name="Footer Placeholder 4"/>
          <p:cNvSpPr>
            <a:spLocks noGrp="1"/>
          </p:cNvSpPr>
          <p:nvPr>
            <p:ph type="ftr" sz="quarter" idx="11"/>
          </p:nvPr>
        </p:nvSpPr>
        <p:spPr>
          <a:xfrm>
            <a:off x="2743199" y="6374655"/>
            <a:ext cx="3666565" cy="250263"/>
          </a:xfrm>
          <a:prstGeom prst="rect">
            <a:avLst/>
          </a:prstGeom>
        </p:spPr>
        <p:txBody>
          <a:bodyPr anchor="b"/>
          <a:lstStyle>
            <a:lvl1pPr algn="ctr">
              <a:defRPr sz="900" b="1">
                <a:solidFill>
                  <a:srgbClr val="664626"/>
                </a:solidFill>
              </a:defRPr>
            </a:lvl1pPr>
          </a:lstStyle>
          <a:p>
            <a:endParaRPr lang="en-US" dirty="0"/>
          </a:p>
        </p:txBody>
      </p:sp>
      <p:sp>
        <p:nvSpPr>
          <p:cNvPr id="12" name="Slide Number Placeholder 5"/>
          <p:cNvSpPr>
            <a:spLocks noGrp="1"/>
          </p:cNvSpPr>
          <p:nvPr>
            <p:ph type="sldNum" sz="quarter" idx="12"/>
          </p:nvPr>
        </p:nvSpPr>
        <p:spPr>
          <a:xfrm>
            <a:off x="8458200" y="6356351"/>
            <a:ext cx="470646" cy="268567"/>
          </a:xfrm>
          <a:prstGeom prst="rect">
            <a:avLst/>
          </a:prstGeom>
        </p:spPr>
        <p:txBody>
          <a:bodyPr anchor="b"/>
          <a:lstStyle>
            <a:lvl1pPr algn="r">
              <a:defRPr sz="900" b="1">
                <a:solidFill>
                  <a:srgbClr val="664626"/>
                </a:solidFill>
              </a:defRPr>
            </a:lvl1pPr>
          </a:lstStyle>
          <a:p>
            <a:fld id="{84474665-EC04-4ACA-9614-01FABA245020}" type="slidenum">
              <a:rPr lang="en-US" smtClean="0"/>
              <a:pPr/>
              <a:t>‹#›</a:t>
            </a:fld>
            <a:endParaRPr lang="en-US" dirty="0"/>
          </a:p>
        </p:txBody>
      </p:sp>
    </p:spTree>
    <p:extLst>
      <p:ext uri="{BB962C8B-B14F-4D97-AF65-F5344CB8AC3E}">
        <p14:creationId xmlns:p14="http://schemas.microsoft.com/office/powerpoint/2010/main" val="3385677469"/>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1308848"/>
            <a:ext cx="7886700" cy="726140"/>
          </a:xfrm>
          <a:prstGeom prst="rect">
            <a:avLst/>
          </a:prstGeom>
        </p:spPr>
        <p:txBody>
          <a:bodyPr anchor="b"/>
          <a:lstStyle>
            <a:lvl1pPr algn="ctr">
              <a:defRPr sz="3600">
                <a:solidFill>
                  <a:srgbClr val="64462A"/>
                </a:solidFill>
                <a:latin typeface="Georgia" panose="02040502050405020303" pitchFamily="18" charset="0"/>
              </a:defRPr>
            </a:lvl1pPr>
          </a:lstStyle>
          <a:p>
            <a:r>
              <a:rPr lang="en-US" dirty="0"/>
              <a:t>Click to edit Master title style</a:t>
            </a:r>
          </a:p>
        </p:txBody>
      </p:sp>
      <p:sp>
        <p:nvSpPr>
          <p:cNvPr id="3" name="Text Placeholder 2"/>
          <p:cNvSpPr>
            <a:spLocks noGrp="1"/>
          </p:cNvSpPr>
          <p:nvPr>
            <p:ph type="body" idx="1"/>
          </p:nvPr>
        </p:nvSpPr>
        <p:spPr>
          <a:xfrm>
            <a:off x="629842" y="1936375"/>
            <a:ext cx="3868340" cy="568699"/>
          </a:xfrm>
          <a:prstGeom prst="rect">
            <a:avLst/>
          </a:prstGeom>
        </p:spPr>
        <p:txBody>
          <a:bodyPr anchor="b"/>
          <a:lstStyle>
            <a:lvl1pPr marL="0" indent="0">
              <a:buNone/>
              <a:defRPr sz="2400" b="1">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lvl1pPr>
              <a:defRPr>
                <a:solidFill>
                  <a:srgbClr val="7030A0"/>
                </a:solidFill>
                <a:latin typeface="Georgia" panose="02040502050405020303" pitchFamily="18" charset="0"/>
              </a:defRPr>
            </a:lvl1pPr>
            <a:lvl2pPr>
              <a:defRPr sz="2600">
                <a:solidFill>
                  <a:srgbClr val="990033"/>
                </a:solidFill>
              </a:defRPr>
            </a:lvl2pPr>
            <a:lvl3pPr>
              <a:defRPr sz="2200"/>
            </a:lvl3pPr>
            <a:lvl4pPr>
              <a:defRPr>
                <a:solidFill>
                  <a:srgbClr val="788C38"/>
                </a:solidFill>
              </a:defRPr>
            </a:lvl4pPr>
            <a:lvl5pPr>
              <a:defRPr>
                <a:solidFill>
                  <a:srgbClr val="66462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936375"/>
            <a:ext cx="3887391" cy="568700"/>
          </a:xfrm>
          <a:prstGeom prst="rect">
            <a:avLst/>
          </a:prstGeom>
        </p:spPr>
        <p:txBody>
          <a:bodyPr anchor="b"/>
          <a:lstStyle>
            <a:lvl1pPr marL="0" indent="0">
              <a:buNone/>
              <a:defRPr sz="2400" b="1">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lvl1pPr>
              <a:defRPr>
                <a:solidFill>
                  <a:srgbClr val="7030A0"/>
                </a:solidFill>
                <a:latin typeface="Georgia" panose="02040502050405020303" pitchFamily="18" charset="0"/>
              </a:defRPr>
            </a:lvl1pPr>
            <a:lvl2pPr>
              <a:defRPr sz="2600">
                <a:solidFill>
                  <a:srgbClr val="990033"/>
                </a:solidFill>
              </a:defRPr>
            </a:lvl2pPr>
            <a:lvl3pPr>
              <a:defRPr sz="2200">
                <a:solidFill>
                  <a:srgbClr val="664626"/>
                </a:solidFill>
              </a:defRPr>
            </a:lvl3pPr>
            <a:lvl4pPr>
              <a:defRPr>
                <a:solidFill>
                  <a:srgbClr val="788C38"/>
                </a:solidFill>
              </a:defRPr>
            </a:lvl4pPr>
            <a:lvl5pPr>
              <a:defRPr>
                <a:solidFill>
                  <a:srgbClr val="66462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p:cNvSpPr>
            <a:spLocks noGrp="1"/>
          </p:cNvSpPr>
          <p:nvPr>
            <p:ph type="dt" sz="half" idx="10"/>
          </p:nvPr>
        </p:nvSpPr>
        <p:spPr>
          <a:xfrm>
            <a:off x="242048" y="6356351"/>
            <a:ext cx="788894" cy="268567"/>
          </a:xfrm>
          <a:prstGeom prst="rect">
            <a:avLst/>
          </a:prstGeom>
        </p:spPr>
        <p:txBody>
          <a:bodyPr anchor="b"/>
          <a:lstStyle>
            <a:lvl1pPr>
              <a:defRPr sz="900" b="1">
                <a:solidFill>
                  <a:srgbClr val="664626"/>
                </a:solidFill>
              </a:defRPr>
            </a:lvl1pPr>
          </a:lstStyle>
          <a:p>
            <a:fld id="{2E1CEB0E-1FA2-4A22-B04D-EF6B86FECFE6}" type="datetimeFigureOut">
              <a:rPr lang="en-US" smtClean="0"/>
              <a:pPr/>
              <a:t>1/5/2017</a:t>
            </a:fld>
            <a:endParaRPr lang="en-US" dirty="0"/>
          </a:p>
        </p:txBody>
      </p:sp>
      <p:sp>
        <p:nvSpPr>
          <p:cNvPr id="11" name="Footer Placeholder 4"/>
          <p:cNvSpPr>
            <a:spLocks noGrp="1"/>
          </p:cNvSpPr>
          <p:nvPr>
            <p:ph type="ftr" sz="quarter" idx="11"/>
          </p:nvPr>
        </p:nvSpPr>
        <p:spPr>
          <a:xfrm>
            <a:off x="2743199" y="6374655"/>
            <a:ext cx="3666565" cy="250263"/>
          </a:xfrm>
          <a:prstGeom prst="rect">
            <a:avLst/>
          </a:prstGeom>
        </p:spPr>
        <p:txBody>
          <a:bodyPr anchor="b"/>
          <a:lstStyle>
            <a:lvl1pPr algn="ctr">
              <a:defRPr sz="900" b="1">
                <a:solidFill>
                  <a:srgbClr val="664626"/>
                </a:solidFill>
              </a:defRPr>
            </a:lvl1pPr>
          </a:lstStyle>
          <a:p>
            <a:endParaRPr lang="en-US" dirty="0"/>
          </a:p>
        </p:txBody>
      </p:sp>
      <p:sp>
        <p:nvSpPr>
          <p:cNvPr id="12" name="Slide Number Placeholder 5"/>
          <p:cNvSpPr>
            <a:spLocks noGrp="1"/>
          </p:cNvSpPr>
          <p:nvPr>
            <p:ph type="sldNum" sz="quarter" idx="12"/>
          </p:nvPr>
        </p:nvSpPr>
        <p:spPr>
          <a:xfrm>
            <a:off x="8458200" y="6356351"/>
            <a:ext cx="470646" cy="268567"/>
          </a:xfrm>
          <a:prstGeom prst="rect">
            <a:avLst/>
          </a:prstGeom>
        </p:spPr>
        <p:txBody>
          <a:bodyPr anchor="b"/>
          <a:lstStyle>
            <a:lvl1pPr algn="r">
              <a:defRPr sz="900" b="1">
                <a:solidFill>
                  <a:srgbClr val="664626"/>
                </a:solidFill>
              </a:defRPr>
            </a:lvl1pPr>
          </a:lstStyle>
          <a:p>
            <a:fld id="{84474665-EC04-4ACA-9614-01FABA245020}" type="slidenum">
              <a:rPr lang="en-US" smtClean="0"/>
              <a:pPr/>
              <a:t>‹#›</a:t>
            </a:fld>
            <a:endParaRPr lang="en-US" dirty="0"/>
          </a:p>
        </p:txBody>
      </p:sp>
    </p:spTree>
    <p:extLst>
      <p:ext uri="{BB962C8B-B14F-4D97-AF65-F5344CB8AC3E}">
        <p14:creationId xmlns:p14="http://schemas.microsoft.com/office/powerpoint/2010/main" val="74915741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5497" y="2059456"/>
            <a:ext cx="7886700" cy="1325563"/>
          </a:xfrm>
          <a:prstGeom prst="rect">
            <a:avLst/>
          </a:prstGeom>
        </p:spPr>
        <p:txBody>
          <a:bodyPr/>
          <a:lstStyle>
            <a:lvl1pPr>
              <a:defRPr>
                <a:solidFill>
                  <a:srgbClr val="7030A0"/>
                </a:solidFill>
                <a:latin typeface="Georgia" panose="02040502050405020303" pitchFamily="18" charset="0"/>
              </a:defRPr>
            </a:lvl1pPr>
          </a:lstStyle>
          <a:p>
            <a:r>
              <a:rPr lang="en-US" dirty="0"/>
              <a:t>Click to edit Master title style</a:t>
            </a:r>
          </a:p>
        </p:txBody>
      </p:sp>
      <p:sp>
        <p:nvSpPr>
          <p:cNvPr id="9" name="Date Placeholder 3"/>
          <p:cNvSpPr>
            <a:spLocks noGrp="1"/>
          </p:cNvSpPr>
          <p:nvPr>
            <p:ph type="dt" sz="half" idx="10"/>
          </p:nvPr>
        </p:nvSpPr>
        <p:spPr>
          <a:xfrm>
            <a:off x="242048" y="6356351"/>
            <a:ext cx="788894" cy="268567"/>
          </a:xfrm>
          <a:prstGeom prst="rect">
            <a:avLst/>
          </a:prstGeom>
        </p:spPr>
        <p:txBody>
          <a:bodyPr anchor="b"/>
          <a:lstStyle>
            <a:lvl1pPr>
              <a:defRPr sz="900" b="1">
                <a:solidFill>
                  <a:srgbClr val="664626"/>
                </a:solidFill>
              </a:defRPr>
            </a:lvl1pPr>
          </a:lstStyle>
          <a:p>
            <a:fld id="{2E1CEB0E-1FA2-4A22-B04D-EF6B86FECFE6}" type="datetimeFigureOut">
              <a:rPr lang="en-US" smtClean="0"/>
              <a:pPr/>
              <a:t>1/5/2017</a:t>
            </a:fld>
            <a:endParaRPr lang="en-US" dirty="0"/>
          </a:p>
        </p:txBody>
      </p:sp>
      <p:sp>
        <p:nvSpPr>
          <p:cNvPr id="10" name="Footer Placeholder 4"/>
          <p:cNvSpPr>
            <a:spLocks noGrp="1"/>
          </p:cNvSpPr>
          <p:nvPr>
            <p:ph type="ftr" sz="quarter" idx="11"/>
          </p:nvPr>
        </p:nvSpPr>
        <p:spPr>
          <a:xfrm>
            <a:off x="2743199" y="6374655"/>
            <a:ext cx="3666565" cy="250263"/>
          </a:xfrm>
          <a:prstGeom prst="rect">
            <a:avLst/>
          </a:prstGeom>
        </p:spPr>
        <p:txBody>
          <a:bodyPr anchor="b"/>
          <a:lstStyle>
            <a:lvl1pPr algn="ctr">
              <a:defRPr sz="900" b="1">
                <a:solidFill>
                  <a:srgbClr val="664626"/>
                </a:solidFill>
              </a:defRPr>
            </a:lvl1pPr>
          </a:lstStyle>
          <a:p>
            <a:endParaRPr lang="en-US" dirty="0"/>
          </a:p>
        </p:txBody>
      </p:sp>
      <p:sp>
        <p:nvSpPr>
          <p:cNvPr id="11" name="Slide Number Placeholder 5"/>
          <p:cNvSpPr>
            <a:spLocks noGrp="1"/>
          </p:cNvSpPr>
          <p:nvPr>
            <p:ph type="sldNum" sz="quarter" idx="12"/>
          </p:nvPr>
        </p:nvSpPr>
        <p:spPr>
          <a:xfrm>
            <a:off x="8458200" y="6356351"/>
            <a:ext cx="470646" cy="268567"/>
          </a:xfrm>
          <a:prstGeom prst="rect">
            <a:avLst/>
          </a:prstGeom>
        </p:spPr>
        <p:txBody>
          <a:bodyPr anchor="b"/>
          <a:lstStyle>
            <a:lvl1pPr algn="r">
              <a:defRPr sz="900" b="1">
                <a:solidFill>
                  <a:srgbClr val="664626"/>
                </a:solidFill>
              </a:defRPr>
            </a:lvl1pPr>
          </a:lstStyle>
          <a:p>
            <a:fld id="{84474665-EC04-4ACA-9614-01FABA245020}" type="slidenum">
              <a:rPr lang="en-US" smtClean="0"/>
              <a:pPr/>
              <a:t>‹#›</a:t>
            </a:fld>
            <a:endParaRPr lang="en-US" dirty="0"/>
          </a:p>
        </p:txBody>
      </p:sp>
    </p:spTree>
    <p:extLst>
      <p:ext uri="{BB962C8B-B14F-4D97-AF65-F5344CB8AC3E}">
        <p14:creationId xmlns:p14="http://schemas.microsoft.com/office/powerpoint/2010/main" val="3701872957"/>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743199" y="723716"/>
            <a:ext cx="6400801" cy="683744"/>
          </a:xfrm>
          <a:prstGeom prst="rect">
            <a:avLst/>
          </a:prstGeom>
        </p:spPr>
        <p:txBody>
          <a:bodyPr anchor="ctr"/>
          <a:lstStyle>
            <a:lvl1pPr>
              <a:defRPr sz="3600">
                <a:solidFill>
                  <a:srgbClr val="7030A0"/>
                </a:solidFill>
                <a:latin typeface="Georgia" panose="02040502050405020303" pitchFamily="18" charset="0"/>
              </a:defRPr>
            </a:lvl1pPr>
          </a:lstStyle>
          <a:p>
            <a:r>
              <a:rPr lang="en-US" dirty="0"/>
              <a:t>Click to edit Master title style</a:t>
            </a:r>
          </a:p>
        </p:txBody>
      </p:sp>
      <p:sp>
        <p:nvSpPr>
          <p:cNvPr id="9" name="Date Placeholder 3"/>
          <p:cNvSpPr>
            <a:spLocks noGrp="1"/>
          </p:cNvSpPr>
          <p:nvPr>
            <p:ph type="dt" sz="half" idx="10"/>
          </p:nvPr>
        </p:nvSpPr>
        <p:spPr>
          <a:xfrm>
            <a:off x="242048" y="6356351"/>
            <a:ext cx="788894" cy="268567"/>
          </a:xfrm>
          <a:prstGeom prst="rect">
            <a:avLst/>
          </a:prstGeom>
        </p:spPr>
        <p:txBody>
          <a:bodyPr anchor="b"/>
          <a:lstStyle>
            <a:lvl1pPr>
              <a:defRPr sz="900" b="1">
                <a:solidFill>
                  <a:srgbClr val="664626"/>
                </a:solidFill>
              </a:defRPr>
            </a:lvl1pPr>
          </a:lstStyle>
          <a:p>
            <a:fld id="{2E1CEB0E-1FA2-4A22-B04D-EF6B86FECFE6}" type="datetimeFigureOut">
              <a:rPr lang="en-US" smtClean="0"/>
              <a:pPr/>
              <a:t>1/5/2017</a:t>
            </a:fld>
            <a:endParaRPr lang="en-US" dirty="0"/>
          </a:p>
        </p:txBody>
      </p:sp>
      <p:sp>
        <p:nvSpPr>
          <p:cNvPr id="10" name="Footer Placeholder 4"/>
          <p:cNvSpPr>
            <a:spLocks noGrp="1"/>
          </p:cNvSpPr>
          <p:nvPr>
            <p:ph type="ftr" sz="quarter" idx="11"/>
          </p:nvPr>
        </p:nvSpPr>
        <p:spPr>
          <a:xfrm>
            <a:off x="2743199" y="6374655"/>
            <a:ext cx="3666565" cy="250263"/>
          </a:xfrm>
          <a:prstGeom prst="rect">
            <a:avLst/>
          </a:prstGeom>
        </p:spPr>
        <p:txBody>
          <a:bodyPr anchor="b"/>
          <a:lstStyle>
            <a:lvl1pPr algn="ctr">
              <a:defRPr sz="900" b="1">
                <a:solidFill>
                  <a:srgbClr val="664626"/>
                </a:solidFill>
              </a:defRPr>
            </a:lvl1pPr>
          </a:lstStyle>
          <a:p>
            <a:endParaRPr lang="en-US" dirty="0"/>
          </a:p>
        </p:txBody>
      </p:sp>
      <p:sp>
        <p:nvSpPr>
          <p:cNvPr id="11" name="Slide Number Placeholder 5"/>
          <p:cNvSpPr>
            <a:spLocks noGrp="1"/>
          </p:cNvSpPr>
          <p:nvPr>
            <p:ph type="sldNum" sz="quarter" idx="12"/>
          </p:nvPr>
        </p:nvSpPr>
        <p:spPr>
          <a:xfrm>
            <a:off x="8458200" y="6356351"/>
            <a:ext cx="470646" cy="268567"/>
          </a:xfrm>
          <a:prstGeom prst="rect">
            <a:avLst/>
          </a:prstGeom>
        </p:spPr>
        <p:txBody>
          <a:bodyPr anchor="b"/>
          <a:lstStyle>
            <a:lvl1pPr algn="r">
              <a:defRPr sz="900" b="1">
                <a:solidFill>
                  <a:srgbClr val="664626"/>
                </a:solidFill>
              </a:defRPr>
            </a:lvl1pPr>
          </a:lstStyle>
          <a:p>
            <a:fld id="{84474665-EC04-4ACA-9614-01FABA245020}" type="slidenum">
              <a:rPr lang="en-US" smtClean="0"/>
              <a:pPr/>
              <a:t>‹#›</a:t>
            </a:fld>
            <a:endParaRPr lang="en-US" dirty="0"/>
          </a:p>
        </p:txBody>
      </p:sp>
    </p:spTree>
    <p:extLst>
      <p:ext uri="{BB962C8B-B14F-4D97-AF65-F5344CB8AC3E}">
        <p14:creationId xmlns:p14="http://schemas.microsoft.com/office/powerpoint/2010/main" val="2709842604"/>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138519"/>
            <a:ext cx="2949178" cy="1600200"/>
          </a:xfrm>
          <a:prstGeom prst="rect">
            <a:avLst/>
          </a:prstGeom>
        </p:spPr>
        <p:txBody>
          <a:bodyPr anchor="b"/>
          <a:lstStyle>
            <a:lvl1pPr>
              <a:defRPr sz="2400" b="1">
                <a:solidFill>
                  <a:srgbClr val="0070C0"/>
                </a:solidFill>
                <a:latin typeface="+mn-lt"/>
              </a:defRPr>
            </a:lvl1pPr>
          </a:lstStyle>
          <a:p>
            <a:r>
              <a:rPr lang="en-US" dirty="0"/>
              <a:t>Click to edit Master title style</a:t>
            </a:r>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2800">
                <a:solidFill>
                  <a:srgbClr val="7030A0"/>
                </a:solidFill>
                <a:latin typeface="Georgia" panose="02040502050405020303" pitchFamily="18" charset="0"/>
              </a:defRPr>
            </a:lvl1pPr>
            <a:lvl2pPr>
              <a:defRPr sz="2600">
                <a:solidFill>
                  <a:srgbClr val="990033"/>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743200"/>
            <a:ext cx="2949178" cy="3125788"/>
          </a:xfrm>
          <a:prstGeom prst="rect">
            <a:avLst/>
          </a:prstGeom>
        </p:spPr>
        <p:txBody>
          <a:bodyPr/>
          <a:lstStyle>
            <a:lvl1pPr marL="0" indent="0">
              <a:buNone/>
              <a:defRPr sz="1800">
                <a:solidFill>
                  <a:srgbClr val="66462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8" name="Date Placeholder 3"/>
          <p:cNvSpPr>
            <a:spLocks noGrp="1"/>
          </p:cNvSpPr>
          <p:nvPr>
            <p:ph type="dt" sz="half" idx="10"/>
          </p:nvPr>
        </p:nvSpPr>
        <p:spPr>
          <a:xfrm>
            <a:off x="242048" y="6356351"/>
            <a:ext cx="788894" cy="268567"/>
          </a:xfrm>
          <a:prstGeom prst="rect">
            <a:avLst/>
          </a:prstGeom>
        </p:spPr>
        <p:txBody>
          <a:bodyPr anchor="b"/>
          <a:lstStyle>
            <a:lvl1pPr>
              <a:defRPr sz="900" b="1">
                <a:solidFill>
                  <a:srgbClr val="664626"/>
                </a:solidFill>
              </a:defRPr>
            </a:lvl1pPr>
          </a:lstStyle>
          <a:p>
            <a:fld id="{2E1CEB0E-1FA2-4A22-B04D-EF6B86FECFE6}" type="datetimeFigureOut">
              <a:rPr lang="en-US" smtClean="0"/>
              <a:pPr/>
              <a:t>1/5/2017</a:t>
            </a:fld>
            <a:endParaRPr lang="en-US" dirty="0"/>
          </a:p>
        </p:txBody>
      </p:sp>
      <p:sp>
        <p:nvSpPr>
          <p:cNvPr id="9" name="Footer Placeholder 4"/>
          <p:cNvSpPr>
            <a:spLocks noGrp="1"/>
          </p:cNvSpPr>
          <p:nvPr>
            <p:ph type="ftr" sz="quarter" idx="11"/>
          </p:nvPr>
        </p:nvSpPr>
        <p:spPr>
          <a:xfrm>
            <a:off x="2743199" y="6374655"/>
            <a:ext cx="3666565" cy="250263"/>
          </a:xfrm>
          <a:prstGeom prst="rect">
            <a:avLst/>
          </a:prstGeom>
        </p:spPr>
        <p:txBody>
          <a:bodyPr anchor="b"/>
          <a:lstStyle>
            <a:lvl1pPr algn="ctr">
              <a:defRPr sz="900" b="1">
                <a:solidFill>
                  <a:srgbClr val="664626"/>
                </a:solidFill>
              </a:defRPr>
            </a:lvl1pPr>
          </a:lstStyle>
          <a:p>
            <a:endParaRPr lang="en-US" dirty="0"/>
          </a:p>
        </p:txBody>
      </p:sp>
      <p:sp>
        <p:nvSpPr>
          <p:cNvPr id="10" name="Slide Number Placeholder 5"/>
          <p:cNvSpPr>
            <a:spLocks noGrp="1"/>
          </p:cNvSpPr>
          <p:nvPr>
            <p:ph type="sldNum" sz="quarter" idx="12"/>
          </p:nvPr>
        </p:nvSpPr>
        <p:spPr>
          <a:xfrm>
            <a:off x="8458200" y="6356351"/>
            <a:ext cx="470646" cy="268567"/>
          </a:xfrm>
          <a:prstGeom prst="rect">
            <a:avLst/>
          </a:prstGeom>
        </p:spPr>
        <p:txBody>
          <a:bodyPr anchor="b"/>
          <a:lstStyle>
            <a:lvl1pPr algn="r">
              <a:defRPr sz="900" b="1">
                <a:solidFill>
                  <a:srgbClr val="664626"/>
                </a:solidFill>
              </a:defRPr>
            </a:lvl1pPr>
          </a:lstStyle>
          <a:p>
            <a:fld id="{84474665-EC04-4ACA-9614-01FABA245020}" type="slidenum">
              <a:rPr lang="en-US" smtClean="0"/>
              <a:pPr/>
              <a:t>‹#›</a:t>
            </a:fld>
            <a:endParaRPr lang="en-US" dirty="0"/>
          </a:p>
        </p:txBody>
      </p:sp>
    </p:spTree>
    <p:extLst>
      <p:ext uri="{BB962C8B-B14F-4D97-AF65-F5344CB8AC3E}">
        <p14:creationId xmlns:p14="http://schemas.microsoft.com/office/powerpoint/2010/main" val="375568642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Date Placeholder 3"/>
          <p:cNvSpPr>
            <a:spLocks noGrp="1"/>
          </p:cNvSpPr>
          <p:nvPr>
            <p:ph type="dt" sz="half" idx="10"/>
          </p:nvPr>
        </p:nvSpPr>
        <p:spPr>
          <a:xfrm>
            <a:off x="242048" y="6356351"/>
            <a:ext cx="788894" cy="268567"/>
          </a:xfrm>
          <a:prstGeom prst="rect">
            <a:avLst/>
          </a:prstGeom>
        </p:spPr>
        <p:txBody>
          <a:bodyPr anchor="b"/>
          <a:lstStyle>
            <a:lvl1pPr>
              <a:defRPr sz="900" b="1">
                <a:solidFill>
                  <a:srgbClr val="664626"/>
                </a:solidFill>
              </a:defRPr>
            </a:lvl1pPr>
          </a:lstStyle>
          <a:p>
            <a:fld id="{2E1CEB0E-1FA2-4A22-B04D-EF6B86FECFE6}" type="datetimeFigureOut">
              <a:rPr lang="en-US" smtClean="0"/>
              <a:pPr/>
              <a:t>1/5/2017</a:t>
            </a:fld>
            <a:endParaRPr lang="en-US" dirty="0"/>
          </a:p>
        </p:txBody>
      </p:sp>
      <p:sp>
        <p:nvSpPr>
          <p:cNvPr id="9" name="Footer Placeholder 4"/>
          <p:cNvSpPr>
            <a:spLocks noGrp="1"/>
          </p:cNvSpPr>
          <p:nvPr>
            <p:ph type="ftr" sz="quarter" idx="11"/>
          </p:nvPr>
        </p:nvSpPr>
        <p:spPr>
          <a:xfrm>
            <a:off x="2743199" y="6374655"/>
            <a:ext cx="3666565" cy="250263"/>
          </a:xfrm>
          <a:prstGeom prst="rect">
            <a:avLst/>
          </a:prstGeom>
        </p:spPr>
        <p:txBody>
          <a:bodyPr anchor="b"/>
          <a:lstStyle>
            <a:lvl1pPr algn="ctr">
              <a:defRPr sz="900" b="1">
                <a:solidFill>
                  <a:srgbClr val="664626"/>
                </a:solidFill>
              </a:defRPr>
            </a:lvl1pPr>
          </a:lstStyle>
          <a:p>
            <a:endParaRPr lang="en-US" dirty="0"/>
          </a:p>
        </p:txBody>
      </p:sp>
      <p:sp>
        <p:nvSpPr>
          <p:cNvPr id="10" name="Slide Number Placeholder 5"/>
          <p:cNvSpPr>
            <a:spLocks noGrp="1"/>
          </p:cNvSpPr>
          <p:nvPr>
            <p:ph type="sldNum" sz="quarter" idx="12"/>
          </p:nvPr>
        </p:nvSpPr>
        <p:spPr>
          <a:xfrm>
            <a:off x="8458200" y="6356351"/>
            <a:ext cx="470646" cy="268567"/>
          </a:xfrm>
          <a:prstGeom prst="rect">
            <a:avLst/>
          </a:prstGeom>
        </p:spPr>
        <p:txBody>
          <a:bodyPr anchor="b"/>
          <a:lstStyle>
            <a:lvl1pPr algn="r">
              <a:defRPr sz="900" b="1">
                <a:solidFill>
                  <a:srgbClr val="664626"/>
                </a:solidFill>
              </a:defRPr>
            </a:lvl1pPr>
          </a:lstStyle>
          <a:p>
            <a:fld id="{84474665-EC04-4ACA-9614-01FABA245020}" type="slidenum">
              <a:rPr lang="en-US" smtClean="0"/>
              <a:pPr/>
              <a:t>‹#›</a:t>
            </a:fld>
            <a:endParaRPr lang="en-US" dirty="0"/>
          </a:p>
        </p:txBody>
      </p:sp>
      <p:sp>
        <p:nvSpPr>
          <p:cNvPr id="11" name="Title 1"/>
          <p:cNvSpPr>
            <a:spLocks noGrp="1"/>
          </p:cNvSpPr>
          <p:nvPr>
            <p:ph type="title"/>
          </p:nvPr>
        </p:nvSpPr>
        <p:spPr>
          <a:xfrm>
            <a:off x="629841" y="1138519"/>
            <a:ext cx="2949178" cy="1600200"/>
          </a:xfrm>
          <a:prstGeom prst="rect">
            <a:avLst/>
          </a:prstGeom>
        </p:spPr>
        <p:txBody>
          <a:bodyPr anchor="b"/>
          <a:lstStyle>
            <a:lvl1pPr>
              <a:defRPr sz="2400" b="1">
                <a:solidFill>
                  <a:srgbClr val="0070C0"/>
                </a:solidFill>
                <a:latin typeface="+mn-lt"/>
              </a:defRPr>
            </a:lvl1pPr>
          </a:lstStyle>
          <a:p>
            <a:r>
              <a:rPr lang="en-US" dirty="0"/>
              <a:t>Click to edit Master title style</a:t>
            </a:r>
          </a:p>
        </p:txBody>
      </p:sp>
      <p:sp>
        <p:nvSpPr>
          <p:cNvPr id="12" name="Text Placeholder 3"/>
          <p:cNvSpPr>
            <a:spLocks noGrp="1"/>
          </p:cNvSpPr>
          <p:nvPr>
            <p:ph type="body" sz="half" idx="2"/>
          </p:nvPr>
        </p:nvSpPr>
        <p:spPr>
          <a:xfrm>
            <a:off x="629841" y="2743200"/>
            <a:ext cx="2949178" cy="3125788"/>
          </a:xfrm>
          <a:prstGeom prst="rect">
            <a:avLst/>
          </a:prstGeom>
        </p:spPr>
        <p:txBody>
          <a:bodyPr/>
          <a:lstStyle>
            <a:lvl1pPr marL="0" indent="0">
              <a:buNone/>
              <a:defRPr sz="1800">
                <a:solidFill>
                  <a:srgbClr val="66462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868521049"/>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1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75497" y="2059456"/>
            <a:ext cx="7886700" cy="1325563"/>
          </a:xfrm>
          <a:prstGeom prst="rect">
            <a:avLst/>
          </a:prstGeom>
        </p:spPr>
        <p:txBody>
          <a:bodyPr/>
          <a:lstStyle>
            <a:lvl1pPr>
              <a:defRPr sz="4400">
                <a:solidFill>
                  <a:srgbClr val="0070C0"/>
                </a:solidFill>
                <a:latin typeface="Georgia" panose="02040502050405020303" pitchFamily="18" charset="0"/>
              </a:defRPr>
            </a:lvl1pPr>
          </a:lstStyle>
          <a:p>
            <a:r>
              <a:rPr lang="en-US" dirty="0"/>
              <a:t>Click to edit Master title style</a:t>
            </a:r>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lvl1pPr>
              <a:defRPr>
                <a:solidFill>
                  <a:srgbClr val="7030A0"/>
                </a:solidFill>
                <a:latin typeface="Georgia" panose="02040502050405020303" pitchFamily="18" charset="0"/>
              </a:defRPr>
            </a:lvl1pPr>
            <a:lvl2pPr>
              <a:defRPr sz="2600">
                <a:solidFill>
                  <a:srgbClr val="990033"/>
                </a:solidFill>
              </a:defRPr>
            </a:lvl2pPr>
            <a:lvl3pPr>
              <a:defRPr sz="2200">
                <a:solidFill>
                  <a:srgbClr val="664626"/>
                </a:solidFill>
              </a:defRPr>
            </a:lvl3pPr>
            <a:lvl4pPr>
              <a:defRPr>
                <a:solidFill>
                  <a:srgbClr val="788C38"/>
                </a:solidFill>
              </a:defRPr>
            </a:lvl4pPr>
            <a:lvl5pPr>
              <a:defRPr>
                <a:solidFill>
                  <a:srgbClr val="66462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a:xfrm>
            <a:off x="242048" y="6356351"/>
            <a:ext cx="788894" cy="268567"/>
          </a:xfrm>
          <a:prstGeom prst="rect">
            <a:avLst/>
          </a:prstGeom>
        </p:spPr>
        <p:txBody>
          <a:bodyPr anchor="b"/>
          <a:lstStyle>
            <a:lvl1pPr>
              <a:defRPr sz="900" b="1">
                <a:solidFill>
                  <a:srgbClr val="664626"/>
                </a:solidFill>
              </a:defRPr>
            </a:lvl1pPr>
          </a:lstStyle>
          <a:p>
            <a:fld id="{2E1CEB0E-1FA2-4A22-B04D-EF6B86FECFE6}" type="datetimeFigureOut">
              <a:rPr lang="en-US" smtClean="0"/>
              <a:pPr/>
              <a:t>1/5/2017</a:t>
            </a:fld>
            <a:endParaRPr lang="en-US" dirty="0"/>
          </a:p>
        </p:txBody>
      </p:sp>
      <p:sp>
        <p:nvSpPr>
          <p:cNvPr id="8" name="Footer Placeholder 4"/>
          <p:cNvSpPr>
            <a:spLocks noGrp="1"/>
          </p:cNvSpPr>
          <p:nvPr>
            <p:ph type="ftr" sz="quarter" idx="11"/>
          </p:nvPr>
        </p:nvSpPr>
        <p:spPr>
          <a:xfrm>
            <a:off x="2743199" y="6374655"/>
            <a:ext cx="3666565" cy="250263"/>
          </a:xfrm>
          <a:prstGeom prst="rect">
            <a:avLst/>
          </a:prstGeom>
        </p:spPr>
        <p:txBody>
          <a:bodyPr anchor="b"/>
          <a:lstStyle>
            <a:lvl1pPr algn="ctr">
              <a:defRPr sz="900" b="1">
                <a:solidFill>
                  <a:srgbClr val="664626"/>
                </a:solidFill>
              </a:defRPr>
            </a:lvl1pPr>
          </a:lstStyle>
          <a:p>
            <a:endParaRPr lang="en-US" dirty="0"/>
          </a:p>
        </p:txBody>
      </p:sp>
      <p:sp>
        <p:nvSpPr>
          <p:cNvPr id="9" name="Slide Number Placeholder 5"/>
          <p:cNvSpPr>
            <a:spLocks noGrp="1"/>
          </p:cNvSpPr>
          <p:nvPr>
            <p:ph type="sldNum" sz="quarter" idx="12"/>
          </p:nvPr>
        </p:nvSpPr>
        <p:spPr>
          <a:xfrm>
            <a:off x="8458200" y="6356351"/>
            <a:ext cx="470646" cy="268567"/>
          </a:xfrm>
          <a:prstGeom prst="rect">
            <a:avLst/>
          </a:prstGeom>
        </p:spPr>
        <p:txBody>
          <a:bodyPr anchor="b"/>
          <a:lstStyle>
            <a:lvl1pPr algn="r">
              <a:defRPr sz="900" b="1">
                <a:solidFill>
                  <a:srgbClr val="664626"/>
                </a:solidFill>
              </a:defRPr>
            </a:lvl1pPr>
          </a:lstStyle>
          <a:p>
            <a:fld id="{84474665-EC04-4ACA-9614-01FABA245020}" type="slidenum">
              <a:rPr lang="en-US" smtClean="0"/>
              <a:pPr/>
              <a:t>‹#›</a:t>
            </a:fld>
            <a:endParaRPr lang="en-US" dirty="0"/>
          </a:p>
        </p:txBody>
      </p:sp>
    </p:spTree>
    <p:extLst>
      <p:ext uri="{BB962C8B-B14F-4D97-AF65-F5344CB8AC3E}">
        <p14:creationId xmlns:p14="http://schemas.microsoft.com/office/powerpoint/2010/main" val="318105369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69568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242048" y="6356351"/>
            <a:ext cx="788894" cy="268567"/>
          </a:xfrm>
          <a:prstGeom prst="rect">
            <a:avLst/>
          </a:prstGeom>
        </p:spPr>
        <p:txBody>
          <a:bodyPr anchor="b"/>
          <a:lstStyle>
            <a:lvl1pPr>
              <a:defRPr sz="900" b="1">
                <a:solidFill>
                  <a:srgbClr val="664626"/>
                </a:solidFill>
              </a:defRPr>
            </a:lvl1pPr>
          </a:lstStyle>
          <a:p>
            <a:fld id="{2E1CEB0E-1FA2-4A22-B04D-EF6B86FECFE6}" type="datetimeFigureOut">
              <a:rPr lang="en-US" smtClean="0"/>
              <a:pPr/>
              <a:t>1/5/2017</a:t>
            </a:fld>
            <a:endParaRPr lang="en-US" dirty="0"/>
          </a:p>
        </p:txBody>
      </p:sp>
      <p:sp>
        <p:nvSpPr>
          <p:cNvPr id="5" name="Footer Placeholder 4"/>
          <p:cNvSpPr>
            <a:spLocks noGrp="1"/>
          </p:cNvSpPr>
          <p:nvPr>
            <p:ph type="ftr" sz="quarter" idx="11"/>
          </p:nvPr>
        </p:nvSpPr>
        <p:spPr>
          <a:xfrm>
            <a:off x="2743199" y="6374655"/>
            <a:ext cx="3666565" cy="250263"/>
          </a:xfrm>
          <a:prstGeom prst="rect">
            <a:avLst/>
          </a:prstGeom>
        </p:spPr>
        <p:txBody>
          <a:bodyPr anchor="b"/>
          <a:lstStyle>
            <a:lvl1pPr algn="ctr">
              <a:defRPr sz="900" b="1">
                <a:solidFill>
                  <a:srgbClr val="664626"/>
                </a:solidFill>
              </a:defRPr>
            </a:lvl1pPr>
          </a:lstStyle>
          <a:p>
            <a:endParaRPr lang="en-US" dirty="0"/>
          </a:p>
        </p:txBody>
      </p:sp>
      <p:sp>
        <p:nvSpPr>
          <p:cNvPr id="6" name="Slide Number Placeholder 5"/>
          <p:cNvSpPr>
            <a:spLocks noGrp="1"/>
          </p:cNvSpPr>
          <p:nvPr>
            <p:ph type="sldNum" sz="quarter" idx="12"/>
          </p:nvPr>
        </p:nvSpPr>
        <p:spPr>
          <a:xfrm>
            <a:off x="8458200" y="6356351"/>
            <a:ext cx="470646" cy="268567"/>
          </a:xfrm>
          <a:prstGeom prst="rect">
            <a:avLst/>
          </a:prstGeom>
        </p:spPr>
        <p:txBody>
          <a:bodyPr anchor="b"/>
          <a:lstStyle>
            <a:lvl1pPr algn="r">
              <a:defRPr sz="900" b="1">
                <a:solidFill>
                  <a:srgbClr val="664626"/>
                </a:solidFill>
              </a:defRPr>
            </a:lvl1pPr>
          </a:lstStyle>
          <a:p>
            <a:fld id="{84474665-EC04-4ACA-9614-01FABA245020}" type="slidenum">
              <a:rPr lang="en-US" smtClean="0"/>
              <a:pPr/>
              <a:t>‹#›</a:t>
            </a:fld>
            <a:endParaRPr lang="en-US" dirty="0"/>
          </a:p>
        </p:txBody>
      </p:sp>
      <p:sp>
        <p:nvSpPr>
          <p:cNvPr id="13" name="Picture Placeholder 12"/>
          <p:cNvSpPr>
            <a:spLocks noGrp="1"/>
          </p:cNvSpPr>
          <p:nvPr>
            <p:ph type="pic" sz="quarter" idx="15"/>
          </p:nvPr>
        </p:nvSpPr>
        <p:spPr>
          <a:xfrm>
            <a:off x="1918631" y="3084513"/>
            <a:ext cx="5306738" cy="3190875"/>
          </a:xfrm>
          <a:prstGeom prst="rect">
            <a:avLst/>
          </a:prstGeom>
          <a:effectLst>
            <a:glow rad="101600">
              <a:srgbClr val="664626">
                <a:alpha val="40000"/>
              </a:srgbClr>
            </a:glow>
          </a:effectLst>
        </p:spPr>
        <p:txBody>
          <a:bodyPr/>
          <a:lstStyle>
            <a:lvl1pPr marL="0" indent="0">
              <a:buNone/>
              <a:defRPr/>
            </a:lvl1pPr>
          </a:lstStyle>
          <a:p>
            <a:endParaRPr lang="en-US" dirty="0"/>
          </a:p>
        </p:txBody>
      </p:sp>
      <p:sp>
        <p:nvSpPr>
          <p:cNvPr id="12" name="Title 1"/>
          <p:cNvSpPr>
            <a:spLocks noGrp="1"/>
          </p:cNvSpPr>
          <p:nvPr>
            <p:ph type="title"/>
          </p:nvPr>
        </p:nvSpPr>
        <p:spPr>
          <a:xfrm>
            <a:off x="685800" y="1739150"/>
            <a:ext cx="7772400" cy="674686"/>
          </a:xfrm>
          <a:prstGeom prst="rect">
            <a:avLst/>
          </a:prstGeom>
        </p:spPr>
        <p:txBody>
          <a:bodyPr anchor="b"/>
          <a:lstStyle>
            <a:lvl1pPr marL="0" indent="0" algn="ctr">
              <a:lnSpc>
                <a:spcPct val="100000"/>
              </a:lnSpc>
              <a:buFont typeface="Arial" panose="020B0604020202020204" pitchFamily="34" charset="0"/>
              <a:buNone/>
              <a:defRPr sz="3600">
                <a:solidFill>
                  <a:srgbClr val="64462A"/>
                </a:solidFill>
                <a:latin typeface="Georgia" panose="02040502050405020303" pitchFamily="18" charset="0"/>
              </a:defRPr>
            </a:lvl1pPr>
          </a:lstStyle>
          <a:p>
            <a:r>
              <a:rPr lang="en-US" dirty="0"/>
              <a:t>Click to edit Master title style</a:t>
            </a:r>
          </a:p>
        </p:txBody>
      </p:sp>
      <p:sp>
        <p:nvSpPr>
          <p:cNvPr id="20" name="Text Placeholder 2"/>
          <p:cNvSpPr>
            <a:spLocks noGrp="1"/>
          </p:cNvSpPr>
          <p:nvPr>
            <p:ph type="body" idx="1"/>
          </p:nvPr>
        </p:nvSpPr>
        <p:spPr>
          <a:xfrm>
            <a:off x="685800" y="2413837"/>
            <a:ext cx="7772400" cy="571410"/>
          </a:xfrm>
          <a:prstGeom prst="rect">
            <a:avLst/>
          </a:prstGeom>
        </p:spPr>
        <p:txBody>
          <a:bodyPr anchor="ctr"/>
          <a:lstStyle>
            <a:lvl1pPr marL="0" indent="0" algn="ctr">
              <a:lnSpc>
                <a:spcPct val="100000"/>
              </a:lnSpc>
              <a:spcBef>
                <a:spcPts val="0"/>
              </a:spcBef>
              <a:buNone/>
              <a:defRPr sz="2400">
                <a:solidFill>
                  <a:srgbClr val="7030A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90690357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5"/>
            <a:ext cx="7886700" cy="4351338"/>
          </a:xfrm>
          <a:prstGeom prst="rect">
            <a:avLst/>
          </a:prstGeom>
        </p:spPr>
        <p:txBody>
          <a:bodyPr/>
          <a:lstStyle>
            <a:lvl1pPr>
              <a:defRPr>
                <a:solidFill>
                  <a:srgbClr val="7030A0"/>
                </a:solidFill>
                <a:latin typeface="Georgia" panose="02040502050405020303" pitchFamily="18" charset="0"/>
              </a:defRPr>
            </a:lvl1pPr>
            <a:lvl2pPr>
              <a:defRPr sz="2600">
                <a:solidFill>
                  <a:srgbClr val="990033"/>
                </a:solidFill>
              </a:defRPr>
            </a:lvl2pPr>
            <a:lvl3pPr>
              <a:defRPr sz="2200">
                <a:solidFill>
                  <a:srgbClr val="64462A"/>
                </a:solidFill>
              </a:defRPr>
            </a:lvl3pPr>
            <a:lvl4pPr>
              <a:defRPr>
                <a:solidFill>
                  <a:srgbClr val="788C38"/>
                </a:solidFill>
              </a:defRPr>
            </a:lvl4pPr>
            <a:lvl5pPr>
              <a:defRPr>
                <a:solidFill>
                  <a:srgbClr val="64462A"/>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a:xfrm>
            <a:off x="242048" y="6356351"/>
            <a:ext cx="788894" cy="268567"/>
          </a:xfrm>
          <a:prstGeom prst="rect">
            <a:avLst/>
          </a:prstGeom>
        </p:spPr>
        <p:txBody>
          <a:bodyPr anchor="b"/>
          <a:lstStyle>
            <a:lvl1pPr>
              <a:defRPr sz="900" b="1">
                <a:solidFill>
                  <a:srgbClr val="664626"/>
                </a:solidFill>
              </a:defRPr>
            </a:lvl1pPr>
          </a:lstStyle>
          <a:p>
            <a:fld id="{2E1CEB0E-1FA2-4A22-B04D-EF6B86FECFE6}" type="datetimeFigureOut">
              <a:rPr lang="en-US" smtClean="0"/>
              <a:pPr/>
              <a:t>1/5/2017</a:t>
            </a:fld>
            <a:endParaRPr lang="en-US" dirty="0"/>
          </a:p>
        </p:txBody>
      </p:sp>
      <p:sp>
        <p:nvSpPr>
          <p:cNvPr id="8" name="Footer Placeholder 4"/>
          <p:cNvSpPr>
            <a:spLocks noGrp="1"/>
          </p:cNvSpPr>
          <p:nvPr>
            <p:ph type="ftr" sz="quarter" idx="11"/>
          </p:nvPr>
        </p:nvSpPr>
        <p:spPr>
          <a:xfrm>
            <a:off x="2743199" y="6374655"/>
            <a:ext cx="3666565" cy="250263"/>
          </a:xfrm>
          <a:prstGeom prst="rect">
            <a:avLst/>
          </a:prstGeom>
        </p:spPr>
        <p:txBody>
          <a:bodyPr anchor="b"/>
          <a:lstStyle>
            <a:lvl1pPr algn="ctr">
              <a:defRPr sz="900" b="1">
                <a:solidFill>
                  <a:srgbClr val="664626"/>
                </a:solidFill>
              </a:defRPr>
            </a:lvl1pPr>
          </a:lstStyle>
          <a:p>
            <a:endParaRPr lang="en-US" dirty="0"/>
          </a:p>
        </p:txBody>
      </p:sp>
      <p:sp>
        <p:nvSpPr>
          <p:cNvPr id="9" name="Slide Number Placeholder 5"/>
          <p:cNvSpPr>
            <a:spLocks noGrp="1"/>
          </p:cNvSpPr>
          <p:nvPr>
            <p:ph type="sldNum" sz="quarter" idx="12"/>
          </p:nvPr>
        </p:nvSpPr>
        <p:spPr>
          <a:xfrm>
            <a:off x="8458200" y="6356351"/>
            <a:ext cx="470646" cy="268567"/>
          </a:xfrm>
          <a:prstGeom prst="rect">
            <a:avLst/>
          </a:prstGeom>
        </p:spPr>
        <p:txBody>
          <a:bodyPr anchor="b"/>
          <a:lstStyle>
            <a:lvl1pPr algn="r">
              <a:defRPr sz="900" b="1">
                <a:solidFill>
                  <a:srgbClr val="664626"/>
                </a:solidFill>
              </a:defRPr>
            </a:lvl1pPr>
          </a:lstStyle>
          <a:p>
            <a:fld id="{84474665-EC04-4ACA-9614-01FABA245020}" type="slidenum">
              <a:rPr lang="en-US" smtClean="0"/>
              <a:pPr/>
              <a:t>‹#›</a:t>
            </a:fld>
            <a:endParaRPr lang="en-US" dirty="0"/>
          </a:p>
        </p:txBody>
      </p:sp>
    </p:spTree>
    <p:extLst>
      <p:ext uri="{BB962C8B-B14F-4D97-AF65-F5344CB8AC3E}">
        <p14:creationId xmlns:p14="http://schemas.microsoft.com/office/powerpoint/2010/main" val="55536708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5400">
                <a:solidFill>
                  <a:srgbClr val="64462A"/>
                </a:solidFill>
                <a:latin typeface="Georgia" panose="02040502050405020303" pitchFamily="18" charset="0"/>
              </a:defRPr>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rgbClr val="7030A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Date Placeholder 3"/>
          <p:cNvSpPr>
            <a:spLocks noGrp="1"/>
          </p:cNvSpPr>
          <p:nvPr>
            <p:ph type="dt" sz="half" idx="10"/>
          </p:nvPr>
        </p:nvSpPr>
        <p:spPr>
          <a:xfrm>
            <a:off x="242048" y="6356351"/>
            <a:ext cx="788894" cy="268567"/>
          </a:xfrm>
          <a:prstGeom prst="rect">
            <a:avLst/>
          </a:prstGeom>
        </p:spPr>
        <p:txBody>
          <a:bodyPr anchor="b"/>
          <a:lstStyle>
            <a:lvl1pPr>
              <a:defRPr sz="900" b="1">
                <a:solidFill>
                  <a:srgbClr val="664626"/>
                </a:solidFill>
              </a:defRPr>
            </a:lvl1pPr>
          </a:lstStyle>
          <a:p>
            <a:fld id="{2E1CEB0E-1FA2-4A22-B04D-EF6B86FECFE6}" type="datetimeFigureOut">
              <a:rPr lang="en-US" smtClean="0"/>
              <a:pPr/>
              <a:t>1/5/2017</a:t>
            </a:fld>
            <a:endParaRPr lang="en-US" dirty="0"/>
          </a:p>
        </p:txBody>
      </p:sp>
      <p:sp>
        <p:nvSpPr>
          <p:cNvPr id="11" name="Footer Placeholder 4"/>
          <p:cNvSpPr>
            <a:spLocks noGrp="1"/>
          </p:cNvSpPr>
          <p:nvPr>
            <p:ph type="ftr" sz="quarter" idx="11"/>
          </p:nvPr>
        </p:nvSpPr>
        <p:spPr>
          <a:xfrm>
            <a:off x="2743199" y="6374655"/>
            <a:ext cx="3666565" cy="250263"/>
          </a:xfrm>
          <a:prstGeom prst="rect">
            <a:avLst/>
          </a:prstGeom>
        </p:spPr>
        <p:txBody>
          <a:bodyPr anchor="b"/>
          <a:lstStyle>
            <a:lvl1pPr algn="ctr">
              <a:defRPr sz="900" b="1">
                <a:solidFill>
                  <a:srgbClr val="664626"/>
                </a:solidFill>
              </a:defRPr>
            </a:lvl1pPr>
          </a:lstStyle>
          <a:p>
            <a:endParaRPr lang="en-US" dirty="0"/>
          </a:p>
        </p:txBody>
      </p:sp>
      <p:sp>
        <p:nvSpPr>
          <p:cNvPr id="12" name="Slide Number Placeholder 5"/>
          <p:cNvSpPr>
            <a:spLocks noGrp="1"/>
          </p:cNvSpPr>
          <p:nvPr>
            <p:ph type="sldNum" sz="quarter" idx="12"/>
          </p:nvPr>
        </p:nvSpPr>
        <p:spPr>
          <a:xfrm>
            <a:off x="8458200" y="6356351"/>
            <a:ext cx="470646" cy="268567"/>
          </a:xfrm>
          <a:prstGeom prst="rect">
            <a:avLst/>
          </a:prstGeom>
        </p:spPr>
        <p:txBody>
          <a:bodyPr anchor="b"/>
          <a:lstStyle>
            <a:lvl1pPr algn="r">
              <a:defRPr sz="900" b="1">
                <a:solidFill>
                  <a:srgbClr val="664626"/>
                </a:solidFill>
              </a:defRPr>
            </a:lvl1pPr>
          </a:lstStyle>
          <a:p>
            <a:fld id="{84474665-EC04-4ACA-9614-01FABA245020}" type="slidenum">
              <a:rPr lang="en-US" smtClean="0"/>
              <a:pPr/>
              <a:t>‹#›</a:t>
            </a:fld>
            <a:endParaRPr lang="en-US" dirty="0"/>
          </a:p>
        </p:txBody>
      </p:sp>
    </p:spTree>
    <p:extLst>
      <p:ext uri="{BB962C8B-B14F-4D97-AF65-F5344CB8AC3E}">
        <p14:creationId xmlns:p14="http://schemas.microsoft.com/office/powerpoint/2010/main" val="27694577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a:prstGeom prst="rect">
            <a:avLst/>
          </a:prstGeom>
        </p:spPr>
        <p:txBody>
          <a:bodyPr/>
          <a:lstStyle>
            <a:lvl1pPr>
              <a:defRPr sz="2800">
                <a:solidFill>
                  <a:srgbClr val="7030A0"/>
                </a:solidFill>
                <a:latin typeface="Georgia" panose="02040502050405020303" pitchFamily="18" charset="0"/>
              </a:defRPr>
            </a:lvl1pPr>
            <a:lvl2pPr>
              <a:defRPr sz="2600">
                <a:solidFill>
                  <a:srgbClr val="990033"/>
                </a:solidFill>
              </a:defRPr>
            </a:lvl2pPr>
            <a:lvl3pPr>
              <a:defRPr sz="2200">
                <a:solidFill>
                  <a:srgbClr val="664626"/>
                </a:solidFill>
              </a:defRPr>
            </a:lvl3pPr>
            <a:lvl4pPr>
              <a:defRPr>
                <a:solidFill>
                  <a:srgbClr val="788C38"/>
                </a:solidFill>
              </a:defRPr>
            </a:lvl4pPr>
            <a:lvl5pPr>
              <a:defRPr>
                <a:solidFill>
                  <a:srgbClr val="64462A"/>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a:prstGeom prst="rect">
            <a:avLst/>
          </a:prstGeom>
        </p:spPr>
        <p:txBody>
          <a:bodyPr/>
          <a:lstStyle>
            <a:lvl1pPr>
              <a:defRPr>
                <a:solidFill>
                  <a:srgbClr val="7030A0"/>
                </a:solidFill>
                <a:latin typeface="Georgia" panose="02040502050405020303" pitchFamily="18" charset="0"/>
              </a:defRPr>
            </a:lvl1pPr>
            <a:lvl2pPr>
              <a:defRPr sz="2600">
                <a:solidFill>
                  <a:srgbClr val="990033"/>
                </a:solidFill>
              </a:defRPr>
            </a:lvl2pPr>
            <a:lvl3pPr>
              <a:defRPr sz="2200">
                <a:solidFill>
                  <a:srgbClr val="664626"/>
                </a:solidFill>
              </a:defRPr>
            </a:lvl3pPr>
            <a:lvl4pPr>
              <a:defRPr>
                <a:solidFill>
                  <a:srgbClr val="788C38"/>
                </a:solidFill>
              </a:defRPr>
            </a:lvl4pPr>
            <a:lvl5pPr>
              <a:defRPr>
                <a:solidFill>
                  <a:srgbClr val="66462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p:cNvSpPr>
            <a:spLocks noGrp="1"/>
          </p:cNvSpPr>
          <p:nvPr>
            <p:ph type="dt" sz="half" idx="10"/>
          </p:nvPr>
        </p:nvSpPr>
        <p:spPr>
          <a:xfrm>
            <a:off x="242048" y="6356351"/>
            <a:ext cx="788894" cy="268567"/>
          </a:xfrm>
          <a:prstGeom prst="rect">
            <a:avLst/>
          </a:prstGeom>
        </p:spPr>
        <p:txBody>
          <a:bodyPr anchor="b"/>
          <a:lstStyle>
            <a:lvl1pPr>
              <a:defRPr sz="900" b="1">
                <a:solidFill>
                  <a:srgbClr val="664626"/>
                </a:solidFill>
              </a:defRPr>
            </a:lvl1pPr>
          </a:lstStyle>
          <a:p>
            <a:fld id="{2E1CEB0E-1FA2-4A22-B04D-EF6B86FECFE6}" type="datetimeFigureOut">
              <a:rPr lang="en-US" smtClean="0"/>
              <a:pPr/>
              <a:t>1/5/2017</a:t>
            </a:fld>
            <a:endParaRPr lang="en-US" dirty="0"/>
          </a:p>
        </p:txBody>
      </p:sp>
      <p:sp>
        <p:nvSpPr>
          <p:cNvPr id="11" name="Footer Placeholder 4"/>
          <p:cNvSpPr>
            <a:spLocks noGrp="1"/>
          </p:cNvSpPr>
          <p:nvPr>
            <p:ph type="ftr" sz="quarter" idx="11"/>
          </p:nvPr>
        </p:nvSpPr>
        <p:spPr>
          <a:xfrm>
            <a:off x="2743199" y="6374655"/>
            <a:ext cx="3666565" cy="250263"/>
          </a:xfrm>
          <a:prstGeom prst="rect">
            <a:avLst/>
          </a:prstGeom>
        </p:spPr>
        <p:txBody>
          <a:bodyPr anchor="b"/>
          <a:lstStyle>
            <a:lvl1pPr algn="ctr">
              <a:defRPr sz="900" b="1">
                <a:solidFill>
                  <a:srgbClr val="664626"/>
                </a:solidFill>
              </a:defRPr>
            </a:lvl1pPr>
          </a:lstStyle>
          <a:p>
            <a:endParaRPr lang="en-US" dirty="0"/>
          </a:p>
        </p:txBody>
      </p:sp>
      <p:sp>
        <p:nvSpPr>
          <p:cNvPr id="12" name="Slide Number Placeholder 5"/>
          <p:cNvSpPr>
            <a:spLocks noGrp="1"/>
          </p:cNvSpPr>
          <p:nvPr>
            <p:ph type="sldNum" sz="quarter" idx="12"/>
          </p:nvPr>
        </p:nvSpPr>
        <p:spPr>
          <a:xfrm>
            <a:off x="8458200" y="6356351"/>
            <a:ext cx="470646" cy="268567"/>
          </a:xfrm>
          <a:prstGeom prst="rect">
            <a:avLst/>
          </a:prstGeom>
        </p:spPr>
        <p:txBody>
          <a:bodyPr anchor="b"/>
          <a:lstStyle>
            <a:lvl1pPr algn="r">
              <a:defRPr sz="900" b="1">
                <a:solidFill>
                  <a:srgbClr val="664626"/>
                </a:solidFill>
              </a:defRPr>
            </a:lvl1pPr>
          </a:lstStyle>
          <a:p>
            <a:fld id="{84474665-EC04-4ACA-9614-01FABA245020}" type="slidenum">
              <a:rPr lang="en-US" smtClean="0"/>
              <a:pPr/>
              <a:t>‹#›</a:t>
            </a:fld>
            <a:endParaRPr lang="en-US" dirty="0"/>
          </a:p>
        </p:txBody>
      </p:sp>
    </p:spTree>
    <p:extLst>
      <p:ext uri="{BB962C8B-B14F-4D97-AF65-F5344CB8AC3E}">
        <p14:creationId xmlns:p14="http://schemas.microsoft.com/office/powerpoint/2010/main" val="29058603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a:prstGeom prst="rect">
            <a:avLst/>
          </a:prstGeom>
        </p:spPr>
        <p:txBody>
          <a:bodyPr/>
          <a:lstStyle>
            <a:lvl1pPr>
              <a:defRPr sz="2800">
                <a:solidFill>
                  <a:srgbClr val="7030A0"/>
                </a:solidFill>
                <a:latin typeface="Georgia" panose="02040502050405020303" pitchFamily="18" charset="0"/>
              </a:defRPr>
            </a:lvl1pPr>
            <a:lvl2pPr>
              <a:defRPr sz="2600">
                <a:solidFill>
                  <a:srgbClr val="990033"/>
                </a:solidFill>
              </a:defRPr>
            </a:lvl2pPr>
            <a:lvl3pPr>
              <a:defRPr sz="2200">
                <a:solidFill>
                  <a:srgbClr val="664626"/>
                </a:solidFill>
              </a:defRPr>
            </a:lvl3pPr>
            <a:lvl4pPr>
              <a:defRPr>
                <a:solidFill>
                  <a:srgbClr val="788C38"/>
                </a:solidFill>
              </a:defRPr>
            </a:lvl4pPr>
            <a:lvl5pPr>
              <a:defRPr>
                <a:solidFill>
                  <a:srgbClr val="64462A"/>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a:prstGeom prst="rect">
            <a:avLst/>
          </a:prstGeom>
        </p:spPr>
        <p:txBody>
          <a:bodyPr/>
          <a:lstStyle>
            <a:lvl1pPr>
              <a:defRPr>
                <a:solidFill>
                  <a:srgbClr val="7030A0"/>
                </a:solidFill>
                <a:latin typeface="Georgia" panose="02040502050405020303" pitchFamily="18" charset="0"/>
              </a:defRPr>
            </a:lvl1pPr>
            <a:lvl2pPr>
              <a:defRPr sz="2600">
                <a:solidFill>
                  <a:srgbClr val="990033"/>
                </a:solidFill>
              </a:defRPr>
            </a:lvl2pPr>
            <a:lvl3pPr>
              <a:defRPr sz="2200">
                <a:solidFill>
                  <a:srgbClr val="664626"/>
                </a:solidFill>
              </a:defRPr>
            </a:lvl3pPr>
            <a:lvl4pPr>
              <a:defRPr>
                <a:solidFill>
                  <a:srgbClr val="788C38"/>
                </a:solidFill>
              </a:defRPr>
            </a:lvl4pPr>
            <a:lvl5pPr>
              <a:defRPr>
                <a:solidFill>
                  <a:srgbClr val="66462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p:cNvSpPr>
            <a:spLocks noGrp="1"/>
          </p:cNvSpPr>
          <p:nvPr>
            <p:ph type="dt" sz="half" idx="10"/>
          </p:nvPr>
        </p:nvSpPr>
        <p:spPr>
          <a:xfrm>
            <a:off x="242048" y="6356351"/>
            <a:ext cx="788894" cy="268567"/>
          </a:xfrm>
          <a:prstGeom prst="rect">
            <a:avLst/>
          </a:prstGeom>
        </p:spPr>
        <p:txBody>
          <a:bodyPr anchor="b"/>
          <a:lstStyle>
            <a:lvl1pPr>
              <a:defRPr sz="900" b="1">
                <a:solidFill>
                  <a:srgbClr val="664626"/>
                </a:solidFill>
              </a:defRPr>
            </a:lvl1pPr>
          </a:lstStyle>
          <a:p>
            <a:fld id="{2E1CEB0E-1FA2-4A22-B04D-EF6B86FECFE6}" type="datetimeFigureOut">
              <a:rPr lang="en-US" smtClean="0"/>
              <a:pPr/>
              <a:t>1/5/2017</a:t>
            </a:fld>
            <a:endParaRPr lang="en-US" dirty="0"/>
          </a:p>
        </p:txBody>
      </p:sp>
      <p:sp>
        <p:nvSpPr>
          <p:cNvPr id="11" name="Footer Placeholder 4"/>
          <p:cNvSpPr>
            <a:spLocks noGrp="1"/>
          </p:cNvSpPr>
          <p:nvPr>
            <p:ph type="ftr" sz="quarter" idx="11"/>
          </p:nvPr>
        </p:nvSpPr>
        <p:spPr>
          <a:xfrm>
            <a:off x="2743199" y="6374655"/>
            <a:ext cx="3666565" cy="250263"/>
          </a:xfrm>
          <a:prstGeom prst="rect">
            <a:avLst/>
          </a:prstGeom>
        </p:spPr>
        <p:txBody>
          <a:bodyPr anchor="b"/>
          <a:lstStyle>
            <a:lvl1pPr algn="ctr">
              <a:defRPr sz="900" b="1">
                <a:solidFill>
                  <a:srgbClr val="664626"/>
                </a:solidFill>
              </a:defRPr>
            </a:lvl1pPr>
          </a:lstStyle>
          <a:p>
            <a:endParaRPr lang="en-US" dirty="0"/>
          </a:p>
        </p:txBody>
      </p:sp>
      <p:sp>
        <p:nvSpPr>
          <p:cNvPr id="12" name="Slide Number Placeholder 5"/>
          <p:cNvSpPr>
            <a:spLocks noGrp="1"/>
          </p:cNvSpPr>
          <p:nvPr>
            <p:ph type="sldNum" sz="quarter" idx="12"/>
          </p:nvPr>
        </p:nvSpPr>
        <p:spPr>
          <a:xfrm>
            <a:off x="8458200" y="6356351"/>
            <a:ext cx="470646" cy="268567"/>
          </a:xfrm>
          <a:prstGeom prst="rect">
            <a:avLst/>
          </a:prstGeom>
        </p:spPr>
        <p:txBody>
          <a:bodyPr anchor="b"/>
          <a:lstStyle>
            <a:lvl1pPr algn="r">
              <a:defRPr sz="900" b="1">
                <a:solidFill>
                  <a:srgbClr val="664626"/>
                </a:solidFill>
              </a:defRPr>
            </a:lvl1pPr>
          </a:lstStyle>
          <a:p>
            <a:fld id="{84474665-EC04-4ACA-9614-01FABA245020}" type="slidenum">
              <a:rPr lang="en-US" smtClean="0"/>
              <a:pPr/>
              <a:t>‹#›</a:t>
            </a:fld>
            <a:endParaRPr lang="en-US" dirty="0"/>
          </a:p>
        </p:txBody>
      </p:sp>
    </p:spTree>
    <p:extLst>
      <p:ext uri="{BB962C8B-B14F-4D97-AF65-F5344CB8AC3E}">
        <p14:creationId xmlns:p14="http://schemas.microsoft.com/office/powerpoint/2010/main" val="32919120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1308848"/>
            <a:ext cx="7886700" cy="726140"/>
          </a:xfrm>
          <a:prstGeom prst="rect">
            <a:avLst/>
          </a:prstGeom>
        </p:spPr>
        <p:txBody>
          <a:bodyPr anchor="b"/>
          <a:lstStyle>
            <a:lvl1pPr algn="ctr">
              <a:defRPr sz="3600">
                <a:solidFill>
                  <a:srgbClr val="64462A"/>
                </a:solidFill>
                <a:latin typeface="Georgia" panose="02040502050405020303" pitchFamily="18" charset="0"/>
              </a:defRPr>
            </a:lvl1pPr>
          </a:lstStyle>
          <a:p>
            <a:r>
              <a:rPr lang="en-US" dirty="0"/>
              <a:t>Click to edit Master title style</a:t>
            </a:r>
          </a:p>
        </p:txBody>
      </p:sp>
      <p:sp>
        <p:nvSpPr>
          <p:cNvPr id="3" name="Text Placeholder 2"/>
          <p:cNvSpPr>
            <a:spLocks noGrp="1"/>
          </p:cNvSpPr>
          <p:nvPr>
            <p:ph type="body" idx="1"/>
          </p:nvPr>
        </p:nvSpPr>
        <p:spPr>
          <a:xfrm>
            <a:off x="629842" y="1936375"/>
            <a:ext cx="3868340" cy="568699"/>
          </a:xfrm>
          <a:prstGeom prst="rect">
            <a:avLst/>
          </a:prstGeom>
        </p:spPr>
        <p:txBody>
          <a:bodyPr anchor="b"/>
          <a:lstStyle>
            <a:lvl1pPr marL="0" indent="0">
              <a:buNone/>
              <a:defRPr sz="2400" b="1">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lvl1pPr>
              <a:defRPr>
                <a:solidFill>
                  <a:srgbClr val="7030A0"/>
                </a:solidFill>
                <a:latin typeface="Georgia" panose="02040502050405020303" pitchFamily="18" charset="0"/>
              </a:defRPr>
            </a:lvl1pPr>
            <a:lvl2pPr>
              <a:defRPr sz="2600">
                <a:solidFill>
                  <a:srgbClr val="990033"/>
                </a:solidFill>
              </a:defRPr>
            </a:lvl2pPr>
            <a:lvl3pPr>
              <a:defRPr sz="2200"/>
            </a:lvl3pPr>
            <a:lvl4pPr>
              <a:defRPr>
                <a:solidFill>
                  <a:srgbClr val="788C38"/>
                </a:solidFill>
              </a:defRPr>
            </a:lvl4pPr>
            <a:lvl5pPr>
              <a:defRPr>
                <a:solidFill>
                  <a:srgbClr val="66462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936375"/>
            <a:ext cx="3887391" cy="568700"/>
          </a:xfrm>
          <a:prstGeom prst="rect">
            <a:avLst/>
          </a:prstGeom>
        </p:spPr>
        <p:txBody>
          <a:bodyPr anchor="b"/>
          <a:lstStyle>
            <a:lvl1pPr marL="0" indent="0">
              <a:buNone/>
              <a:defRPr sz="2400" b="1">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lvl1pPr>
              <a:defRPr>
                <a:solidFill>
                  <a:srgbClr val="7030A0"/>
                </a:solidFill>
                <a:latin typeface="Georgia" panose="02040502050405020303" pitchFamily="18" charset="0"/>
              </a:defRPr>
            </a:lvl1pPr>
            <a:lvl2pPr>
              <a:defRPr sz="2600">
                <a:solidFill>
                  <a:srgbClr val="990033"/>
                </a:solidFill>
              </a:defRPr>
            </a:lvl2pPr>
            <a:lvl3pPr>
              <a:defRPr sz="2200">
                <a:solidFill>
                  <a:srgbClr val="664626"/>
                </a:solidFill>
              </a:defRPr>
            </a:lvl3pPr>
            <a:lvl4pPr>
              <a:defRPr>
                <a:solidFill>
                  <a:srgbClr val="788C38"/>
                </a:solidFill>
              </a:defRPr>
            </a:lvl4pPr>
            <a:lvl5pPr>
              <a:defRPr>
                <a:solidFill>
                  <a:srgbClr val="66462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p:cNvSpPr>
            <a:spLocks noGrp="1"/>
          </p:cNvSpPr>
          <p:nvPr>
            <p:ph type="dt" sz="half" idx="10"/>
          </p:nvPr>
        </p:nvSpPr>
        <p:spPr>
          <a:xfrm>
            <a:off x="242048" y="6356351"/>
            <a:ext cx="788894" cy="268567"/>
          </a:xfrm>
          <a:prstGeom prst="rect">
            <a:avLst/>
          </a:prstGeom>
        </p:spPr>
        <p:txBody>
          <a:bodyPr anchor="b"/>
          <a:lstStyle>
            <a:lvl1pPr>
              <a:defRPr sz="900" b="1">
                <a:solidFill>
                  <a:srgbClr val="664626"/>
                </a:solidFill>
              </a:defRPr>
            </a:lvl1pPr>
          </a:lstStyle>
          <a:p>
            <a:fld id="{2E1CEB0E-1FA2-4A22-B04D-EF6B86FECFE6}" type="datetimeFigureOut">
              <a:rPr lang="en-US" smtClean="0"/>
              <a:pPr/>
              <a:t>1/5/2017</a:t>
            </a:fld>
            <a:endParaRPr lang="en-US" dirty="0"/>
          </a:p>
        </p:txBody>
      </p:sp>
      <p:sp>
        <p:nvSpPr>
          <p:cNvPr id="11" name="Footer Placeholder 4"/>
          <p:cNvSpPr>
            <a:spLocks noGrp="1"/>
          </p:cNvSpPr>
          <p:nvPr>
            <p:ph type="ftr" sz="quarter" idx="11"/>
          </p:nvPr>
        </p:nvSpPr>
        <p:spPr>
          <a:xfrm>
            <a:off x="2743199" y="6374655"/>
            <a:ext cx="3666565" cy="250263"/>
          </a:xfrm>
          <a:prstGeom prst="rect">
            <a:avLst/>
          </a:prstGeom>
        </p:spPr>
        <p:txBody>
          <a:bodyPr anchor="b"/>
          <a:lstStyle>
            <a:lvl1pPr algn="ctr">
              <a:defRPr sz="900" b="1">
                <a:solidFill>
                  <a:srgbClr val="664626"/>
                </a:solidFill>
              </a:defRPr>
            </a:lvl1pPr>
          </a:lstStyle>
          <a:p>
            <a:endParaRPr lang="en-US" dirty="0"/>
          </a:p>
        </p:txBody>
      </p:sp>
      <p:sp>
        <p:nvSpPr>
          <p:cNvPr id="12" name="Slide Number Placeholder 5"/>
          <p:cNvSpPr>
            <a:spLocks noGrp="1"/>
          </p:cNvSpPr>
          <p:nvPr>
            <p:ph type="sldNum" sz="quarter" idx="12"/>
          </p:nvPr>
        </p:nvSpPr>
        <p:spPr>
          <a:xfrm>
            <a:off x="8458200" y="6356351"/>
            <a:ext cx="470646" cy="268567"/>
          </a:xfrm>
          <a:prstGeom prst="rect">
            <a:avLst/>
          </a:prstGeom>
        </p:spPr>
        <p:txBody>
          <a:bodyPr anchor="b"/>
          <a:lstStyle>
            <a:lvl1pPr algn="r">
              <a:defRPr sz="900" b="1">
                <a:solidFill>
                  <a:srgbClr val="664626"/>
                </a:solidFill>
              </a:defRPr>
            </a:lvl1pPr>
          </a:lstStyle>
          <a:p>
            <a:fld id="{84474665-EC04-4ACA-9614-01FABA245020}" type="slidenum">
              <a:rPr lang="en-US" smtClean="0"/>
              <a:pPr/>
              <a:t>‹#›</a:t>
            </a:fld>
            <a:endParaRPr lang="en-US" dirty="0"/>
          </a:p>
        </p:txBody>
      </p:sp>
    </p:spTree>
    <p:extLst>
      <p:ext uri="{BB962C8B-B14F-4D97-AF65-F5344CB8AC3E}">
        <p14:creationId xmlns:p14="http://schemas.microsoft.com/office/powerpoint/2010/main" val="36068924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5497" y="2059456"/>
            <a:ext cx="7886700" cy="1325563"/>
          </a:xfrm>
          <a:prstGeom prst="rect">
            <a:avLst/>
          </a:prstGeom>
        </p:spPr>
        <p:txBody>
          <a:bodyPr/>
          <a:lstStyle>
            <a:lvl1pPr>
              <a:defRPr>
                <a:solidFill>
                  <a:srgbClr val="7030A0"/>
                </a:solidFill>
                <a:latin typeface="Georgia" panose="02040502050405020303" pitchFamily="18" charset="0"/>
              </a:defRPr>
            </a:lvl1pPr>
          </a:lstStyle>
          <a:p>
            <a:r>
              <a:rPr lang="en-US" dirty="0"/>
              <a:t>Click to edit Master title style</a:t>
            </a:r>
          </a:p>
        </p:txBody>
      </p:sp>
      <p:sp>
        <p:nvSpPr>
          <p:cNvPr id="9" name="Date Placeholder 3"/>
          <p:cNvSpPr>
            <a:spLocks noGrp="1"/>
          </p:cNvSpPr>
          <p:nvPr>
            <p:ph type="dt" sz="half" idx="10"/>
          </p:nvPr>
        </p:nvSpPr>
        <p:spPr>
          <a:xfrm>
            <a:off x="242048" y="6356351"/>
            <a:ext cx="788894" cy="268567"/>
          </a:xfrm>
          <a:prstGeom prst="rect">
            <a:avLst/>
          </a:prstGeom>
        </p:spPr>
        <p:txBody>
          <a:bodyPr anchor="b"/>
          <a:lstStyle>
            <a:lvl1pPr>
              <a:defRPr sz="900" b="1">
                <a:solidFill>
                  <a:srgbClr val="664626"/>
                </a:solidFill>
              </a:defRPr>
            </a:lvl1pPr>
          </a:lstStyle>
          <a:p>
            <a:fld id="{2E1CEB0E-1FA2-4A22-B04D-EF6B86FECFE6}" type="datetimeFigureOut">
              <a:rPr lang="en-US" smtClean="0"/>
              <a:pPr/>
              <a:t>1/5/2017</a:t>
            </a:fld>
            <a:endParaRPr lang="en-US" dirty="0"/>
          </a:p>
        </p:txBody>
      </p:sp>
      <p:sp>
        <p:nvSpPr>
          <p:cNvPr id="10" name="Footer Placeholder 4"/>
          <p:cNvSpPr>
            <a:spLocks noGrp="1"/>
          </p:cNvSpPr>
          <p:nvPr>
            <p:ph type="ftr" sz="quarter" idx="11"/>
          </p:nvPr>
        </p:nvSpPr>
        <p:spPr>
          <a:xfrm>
            <a:off x="2743199" y="6374655"/>
            <a:ext cx="3666565" cy="250263"/>
          </a:xfrm>
          <a:prstGeom prst="rect">
            <a:avLst/>
          </a:prstGeom>
        </p:spPr>
        <p:txBody>
          <a:bodyPr anchor="b"/>
          <a:lstStyle>
            <a:lvl1pPr algn="ctr">
              <a:defRPr sz="900" b="1">
                <a:solidFill>
                  <a:srgbClr val="664626"/>
                </a:solidFill>
              </a:defRPr>
            </a:lvl1pPr>
          </a:lstStyle>
          <a:p>
            <a:endParaRPr lang="en-US" dirty="0"/>
          </a:p>
        </p:txBody>
      </p:sp>
      <p:sp>
        <p:nvSpPr>
          <p:cNvPr id="11" name="Slide Number Placeholder 5"/>
          <p:cNvSpPr>
            <a:spLocks noGrp="1"/>
          </p:cNvSpPr>
          <p:nvPr>
            <p:ph type="sldNum" sz="quarter" idx="12"/>
          </p:nvPr>
        </p:nvSpPr>
        <p:spPr>
          <a:xfrm>
            <a:off x="8458200" y="6356351"/>
            <a:ext cx="470646" cy="268567"/>
          </a:xfrm>
          <a:prstGeom prst="rect">
            <a:avLst/>
          </a:prstGeom>
        </p:spPr>
        <p:txBody>
          <a:bodyPr anchor="b"/>
          <a:lstStyle>
            <a:lvl1pPr algn="r">
              <a:defRPr sz="900" b="1">
                <a:solidFill>
                  <a:srgbClr val="664626"/>
                </a:solidFill>
              </a:defRPr>
            </a:lvl1pPr>
          </a:lstStyle>
          <a:p>
            <a:fld id="{84474665-EC04-4ACA-9614-01FABA245020}" type="slidenum">
              <a:rPr lang="en-US" smtClean="0"/>
              <a:pPr/>
              <a:t>‹#›</a:t>
            </a:fld>
            <a:endParaRPr lang="en-US" dirty="0"/>
          </a:p>
        </p:txBody>
      </p:sp>
    </p:spTree>
    <p:extLst>
      <p:ext uri="{BB962C8B-B14F-4D97-AF65-F5344CB8AC3E}">
        <p14:creationId xmlns:p14="http://schemas.microsoft.com/office/powerpoint/2010/main" val="1484719675"/>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743199" y="723716"/>
            <a:ext cx="6400801" cy="683744"/>
          </a:xfrm>
          <a:prstGeom prst="rect">
            <a:avLst/>
          </a:prstGeom>
        </p:spPr>
        <p:txBody>
          <a:bodyPr anchor="ctr"/>
          <a:lstStyle>
            <a:lvl1pPr>
              <a:defRPr sz="3600">
                <a:solidFill>
                  <a:srgbClr val="7030A0"/>
                </a:solidFill>
                <a:latin typeface="Georgia" panose="02040502050405020303" pitchFamily="18" charset="0"/>
              </a:defRPr>
            </a:lvl1pPr>
          </a:lstStyle>
          <a:p>
            <a:r>
              <a:rPr lang="en-US" dirty="0"/>
              <a:t>Click to edit Master title style</a:t>
            </a:r>
          </a:p>
        </p:txBody>
      </p:sp>
      <p:sp>
        <p:nvSpPr>
          <p:cNvPr id="9" name="Date Placeholder 3"/>
          <p:cNvSpPr>
            <a:spLocks noGrp="1"/>
          </p:cNvSpPr>
          <p:nvPr>
            <p:ph type="dt" sz="half" idx="10"/>
          </p:nvPr>
        </p:nvSpPr>
        <p:spPr>
          <a:xfrm>
            <a:off x="242048" y="6356351"/>
            <a:ext cx="788894" cy="268567"/>
          </a:xfrm>
          <a:prstGeom prst="rect">
            <a:avLst/>
          </a:prstGeom>
        </p:spPr>
        <p:txBody>
          <a:bodyPr anchor="b"/>
          <a:lstStyle>
            <a:lvl1pPr>
              <a:defRPr sz="900" b="1">
                <a:solidFill>
                  <a:srgbClr val="664626"/>
                </a:solidFill>
              </a:defRPr>
            </a:lvl1pPr>
          </a:lstStyle>
          <a:p>
            <a:fld id="{2E1CEB0E-1FA2-4A22-B04D-EF6B86FECFE6}" type="datetimeFigureOut">
              <a:rPr lang="en-US" smtClean="0"/>
              <a:pPr/>
              <a:t>1/5/2017</a:t>
            </a:fld>
            <a:endParaRPr lang="en-US" dirty="0"/>
          </a:p>
        </p:txBody>
      </p:sp>
      <p:sp>
        <p:nvSpPr>
          <p:cNvPr id="10" name="Footer Placeholder 4"/>
          <p:cNvSpPr>
            <a:spLocks noGrp="1"/>
          </p:cNvSpPr>
          <p:nvPr>
            <p:ph type="ftr" sz="quarter" idx="11"/>
          </p:nvPr>
        </p:nvSpPr>
        <p:spPr>
          <a:xfrm>
            <a:off x="2743199" y="6374655"/>
            <a:ext cx="3666565" cy="250263"/>
          </a:xfrm>
          <a:prstGeom prst="rect">
            <a:avLst/>
          </a:prstGeom>
        </p:spPr>
        <p:txBody>
          <a:bodyPr anchor="b"/>
          <a:lstStyle>
            <a:lvl1pPr algn="ctr">
              <a:defRPr sz="900" b="1">
                <a:solidFill>
                  <a:srgbClr val="664626"/>
                </a:solidFill>
              </a:defRPr>
            </a:lvl1pPr>
          </a:lstStyle>
          <a:p>
            <a:endParaRPr lang="en-US" dirty="0"/>
          </a:p>
        </p:txBody>
      </p:sp>
      <p:sp>
        <p:nvSpPr>
          <p:cNvPr id="11" name="Slide Number Placeholder 5"/>
          <p:cNvSpPr>
            <a:spLocks noGrp="1"/>
          </p:cNvSpPr>
          <p:nvPr>
            <p:ph type="sldNum" sz="quarter" idx="12"/>
          </p:nvPr>
        </p:nvSpPr>
        <p:spPr>
          <a:xfrm>
            <a:off x="8458200" y="6356351"/>
            <a:ext cx="470646" cy="268567"/>
          </a:xfrm>
          <a:prstGeom prst="rect">
            <a:avLst/>
          </a:prstGeom>
        </p:spPr>
        <p:txBody>
          <a:bodyPr anchor="b"/>
          <a:lstStyle>
            <a:lvl1pPr algn="r">
              <a:defRPr sz="900" b="1">
                <a:solidFill>
                  <a:srgbClr val="664626"/>
                </a:solidFill>
              </a:defRPr>
            </a:lvl1pPr>
          </a:lstStyle>
          <a:p>
            <a:fld id="{84474665-EC04-4ACA-9614-01FABA245020}" type="slidenum">
              <a:rPr lang="en-US" smtClean="0"/>
              <a:pPr/>
              <a:t>‹#›</a:t>
            </a:fld>
            <a:endParaRPr lang="en-US" dirty="0"/>
          </a:p>
        </p:txBody>
      </p:sp>
    </p:spTree>
    <p:extLst>
      <p:ext uri="{BB962C8B-B14F-4D97-AF65-F5344CB8AC3E}">
        <p14:creationId xmlns:p14="http://schemas.microsoft.com/office/powerpoint/2010/main" val="2572584998"/>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138519"/>
            <a:ext cx="2949178" cy="1600200"/>
          </a:xfrm>
          <a:prstGeom prst="rect">
            <a:avLst/>
          </a:prstGeom>
        </p:spPr>
        <p:txBody>
          <a:bodyPr anchor="b"/>
          <a:lstStyle>
            <a:lvl1pPr>
              <a:defRPr sz="2400" b="1">
                <a:solidFill>
                  <a:srgbClr val="0070C0"/>
                </a:solidFill>
                <a:latin typeface="+mn-lt"/>
              </a:defRPr>
            </a:lvl1pPr>
          </a:lstStyle>
          <a:p>
            <a:r>
              <a:rPr lang="en-US" dirty="0"/>
              <a:t>Click to edit Master title style</a:t>
            </a:r>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2800">
                <a:solidFill>
                  <a:srgbClr val="7030A0"/>
                </a:solidFill>
                <a:latin typeface="Georgia" panose="02040502050405020303" pitchFamily="18" charset="0"/>
              </a:defRPr>
            </a:lvl1pPr>
            <a:lvl2pPr>
              <a:defRPr sz="2600">
                <a:solidFill>
                  <a:srgbClr val="990033"/>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743200"/>
            <a:ext cx="2949178" cy="3125788"/>
          </a:xfrm>
          <a:prstGeom prst="rect">
            <a:avLst/>
          </a:prstGeom>
        </p:spPr>
        <p:txBody>
          <a:bodyPr/>
          <a:lstStyle>
            <a:lvl1pPr marL="0" indent="0">
              <a:buNone/>
              <a:defRPr sz="1800">
                <a:solidFill>
                  <a:srgbClr val="66462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8" name="Date Placeholder 3"/>
          <p:cNvSpPr>
            <a:spLocks noGrp="1"/>
          </p:cNvSpPr>
          <p:nvPr>
            <p:ph type="dt" sz="half" idx="10"/>
          </p:nvPr>
        </p:nvSpPr>
        <p:spPr>
          <a:xfrm>
            <a:off x="242048" y="6356351"/>
            <a:ext cx="788894" cy="268567"/>
          </a:xfrm>
          <a:prstGeom prst="rect">
            <a:avLst/>
          </a:prstGeom>
        </p:spPr>
        <p:txBody>
          <a:bodyPr anchor="b"/>
          <a:lstStyle>
            <a:lvl1pPr>
              <a:defRPr sz="900" b="1">
                <a:solidFill>
                  <a:srgbClr val="664626"/>
                </a:solidFill>
              </a:defRPr>
            </a:lvl1pPr>
          </a:lstStyle>
          <a:p>
            <a:fld id="{2E1CEB0E-1FA2-4A22-B04D-EF6B86FECFE6}" type="datetimeFigureOut">
              <a:rPr lang="en-US" smtClean="0"/>
              <a:pPr/>
              <a:t>1/5/2017</a:t>
            </a:fld>
            <a:endParaRPr lang="en-US" dirty="0"/>
          </a:p>
        </p:txBody>
      </p:sp>
      <p:sp>
        <p:nvSpPr>
          <p:cNvPr id="9" name="Footer Placeholder 4"/>
          <p:cNvSpPr>
            <a:spLocks noGrp="1"/>
          </p:cNvSpPr>
          <p:nvPr>
            <p:ph type="ftr" sz="quarter" idx="11"/>
          </p:nvPr>
        </p:nvSpPr>
        <p:spPr>
          <a:xfrm>
            <a:off x="2743199" y="6374655"/>
            <a:ext cx="3666565" cy="250263"/>
          </a:xfrm>
          <a:prstGeom prst="rect">
            <a:avLst/>
          </a:prstGeom>
        </p:spPr>
        <p:txBody>
          <a:bodyPr anchor="b"/>
          <a:lstStyle>
            <a:lvl1pPr algn="ctr">
              <a:defRPr sz="900" b="1">
                <a:solidFill>
                  <a:srgbClr val="664626"/>
                </a:solidFill>
              </a:defRPr>
            </a:lvl1pPr>
          </a:lstStyle>
          <a:p>
            <a:endParaRPr lang="en-US" dirty="0"/>
          </a:p>
        </p:txBody>
      </p:sp>
      <p:sp>
        <p:nvSpPr>
          <p:cNvPr id="10" name="Slide Number Placeholder 5"/>
          <p:cNvSpPr>
            <a:spLocks noGrp="1"/>
          </p:cNvSpPr>
          <p:nvPr>
            <p:ph type="sldNum" sz="quarter" idx="12"/>
          </p:nvPr>
        </p:nvSpPr>
        <p:spPr>
          <a:xfrm>
            <a:off x="8458200" y="6356351"/>
            <a:ext cx="470646" cy="268567"/>
          </a:xfrm>
          <a:prstGeom prst="rect">
            <a:avLst/>
          </a:prstGeom>
        </p:spPr>
        <p:txBody>
          <a:bodyPr anchor="b"/>
          <a:lstStyle>
            <a:lvl1pPr algn="r">
              <a:defRPr sz="900" b="1">
                <a:solidFill>
                  <a:srgbClr val="664626"/>
                </a:solidFill>
              </a:defRPr>
            </a:lvl1pPr>
          </a:lstStyle>
          <a:p>
            <a:fld id="{84474665-EC04-4ACA-9614-01FABA245020}" type="slidenum">
              <a:rPr lang="en-US" smtClean="0"/>
              <a:pPr/>
              <a:t>‹#›</a:t>
            </a:fld>
            <a:endParaRPr lang="en-US" dirty="0"/>
          </a:p>
        </p:txBody>
      </p:sp>
    </p:spTree>
    <p:extLst>
      <p:ext uri="{BB962C8B-B14F-4D97-AF65-F5344CB8AC3E}">
        <p14:creationId xmlns:p14="http://schemas.microsoft.com/office/powerpoint/2010/main" val="1916673792"/>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Date Placeholder 3"/>
          <p:cNvSpPr>
            <a:spLocks noGrp="1"/>
          </p:cNvSpPr>
          <p:nvPr>
            <p:ph type="dt" sz="half" idx="10"/>
          </p:nvPr>
        </p:nvSpPr>
        <p:spPr>
          <a:xfrm>
            <a:off x="242048" y="6356351"/>
            <a:ext cx="788894" cy="268567"/>
          </a:xfrm>
          <a:prstGeom prst="rect">
            <a:avLst/>
          </a:prstGeom>
        </p:spPr>
        <p:txBody>
          <a:bodyPr anchor="b"/>
          <a:lstStyle>
            <a:lvl1pPr>
              <a:defRPr sz="900" b="1">
                <a:solidFill>
                  <a:srgbClr val="664626"/>
                </a:solidFill>
              </a:defRPr>
            </a:lvl1pPr>
          </a:lstStyle>
          <a:p>
            <a:fld id="{2E1CEB0E-1FA2-4A22-B04D-EF6B86FECFE6}" type="datetimeFigureOut">
              <a:rPr lang="en-US" smtClean="0"/>
              <a:pPr/>
              <a:t>1/5/2017</a:t>
            </a:fld>
            <a:endParaRPr lang="en-US" dirty="0"/>
          </a:p>
        </p:txBody>
      </p:sp>
      <p:sp>
        <p:nvSpPr>
          <p:cNvPr id="9" name="Footer Placeholder 4"/>
          <p:cNvSpPr>
            <a:spLocks noGrp="1"/>
          </p:cNvSpPr>
          <p:nvPr>
            <p:ph type="ftr" sz="quarter" idx="11"/>
          </p:nvPr>
        </p:nvSpPr>
        <p:spPr>
          <a:xfrm>
            <a:off x="2743199" y="6374655"/>
            <a:ext cx="3666565" cy="250263"/>
          </a:xfrm>
          <a:prstGeom prst="rect">
            <a:avLst/>
          </a:prstGeom>
        </p:spPr>
        <p:txBody>
          <a:bodyPr anchor="b"/>
          <a:lstStyle>
            <a:lvl1pPr algn="ctr">
              <a:defRPr sz="900" b="1">
                <a:solidFill>
                  <a:srgbClr val="664626"/>
                </a:solidFill>
              </a:defRPr>
            </a:lvl1pPr>
          </a:lstStyle>
          <a:p>
            <a:endParaRPr lang="en-US" dirty="0"/>
          </a:p>
        </p:txBody>
      </p:sp>
      <p:sp>
        <p:nvSpPr>
          <p:cNvPr id="10" name="Slide Number Placeholder 5"/>
          <p:cNvSpPr>
            <a:spLocks noGrp="1"/>
          </p:cNvSpPr>
          <p:nvPr>
            <p:ph type="sldNum" sz="quarter" idx="12"/>
          </p:nvPr>
        </p:nvSpPr>
        <p:spPr>
          <a:xfrm>
            <a:off x="8458200" y="6356351"/>
            <a:ext cx="470646" cy="268567"/>
          </a:xfrm>
          <a:prstGeom prst="rect">
            <a:avLst/>
          </a:prstGeom>
        </p:spPr>
        <p:txBody>
          <a:bodyPr anchor="b"/>
          <a:lstStyle>
            <a:lvl1pPr algn="r">
              <a:defRPr sz="900" b="1">
                <a:solidFill>
                  <a:srgbClr val="664626"/>
                </a:solidFill>
              </a:defRPr>
            </a:lvl1pPr>
          </a:lstStyle>
          <a:p>
            <a:fld id="{84474665-EC04-4ACA-9614-01FABA245020}" type="slidenum">
              <a:rPr lang="en-US" smtClean="0"/>
              <a:pPr/>
              <a:t>‹#›</a:t>
            </a:fld>
            <a:endParaRPr lang="en-US" dirty="0"/>
          </a:p>
        </p:txBody>
      </p:sp>
      <p:sp>
        <p:nvSpPr>
          <p:cNvPr id="11" name="Title 1"/>
          <p:cNvSpPr>
            <a:spLocks noGrp="1"/>
          </p:cNvSpPr>
          <p:nvPr>
            <p:ph type="title"/>
          </p:nvPr>
        </p:nvSpPr>
        <p:spPr>
          <a:xfrm>
            <a:off x="629841" y="1138519"/>
            <a:ext cx="2949178" cy="1600200"/>
          </a:xfrm>
          <a:prstGeom prst="rect">
            <a:avLst/>
          </a:prstGeom>
        </p:spPr>
        <p:txBody>
          <a:bodyPr anchor="b"/>
          <a:lstStyle>
            <a:lvl1pPr>
              <a:defRPr sz="2400" b="1">
                <a:solidFill>
                  <a:srgbClr val="0070C0"/>
                </a:solidFill>
                <a:latin typeface="+mn-lt"/>
              </a:defRPr>
            </a:lvl1pPr>
          </a:lstStyle>
          <a:p>
            <a:r>
              <a:rPr lang="en-US" dirty="0"/>
              <a:t>Click to edit Master title style</a:t>
            </a:r>
          </a:p>
        </p:txBody>
      </p:sp>
      <p:sp>
        <p:nvSpPr>
          <p:cNvPr id="12" name="Text Placeholder 3"/>
          <p:cNvSpPr>
            <a:spLocks noGrp="1"/>
          </p:cNvSpPr>
          <p:nvPr>
            <p:ph type="body" sz="half" idx="2"/>
          </p:nvPr>
        </p:nvSpPr>
        <p:spPr>
          <a:xfrm>
            <a:off x="629841" y="2743200"/>
            <a:ext cx="2949178" cy="3125788"/>
          </a:xfrm>
          <a:prstGeom prst="rect">
            <a:avLst/>
          </a:prstGeom>
        </p:spPr>
        <p:txBody>
          <a:bodyPr/>
          <a:lstStyle>
            <a:lvl1pPr marL="0" indent="0">
              <a:buNone/>
              <a:defRPr sz="1800">
                <a:solidFill>
                  <a:srgbClr val="66462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3646140327"/>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1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75497" y="2059456"/>
            <a:ext cx="7886700" cy="1325563"/>
          </a:xfrm>
          <a:prstGeom prst="rect">
            <a:avLst/>
          </a:prstGeom>
        </p:spPr>
        <p:txBody>
          <a:bodyPr/>
          <a:lstStyle>
            <a:lvl1pPr>
              <a:defRPr sz="4400">
                <a:solidFill>
                  <a:srgbClr val="0070C0"/>
                </a:solidFill>
                <a:latin typeface="Georgia" panose="02040502050405020303" pitchFamily="18" charset="0"/>
              </a:defRPr>
            </a:lvl1pPr>
          </a:lstStyle>
          <a:p>
            <a:r>
              <a:rPr lang="en-US" dirty="0"/>
              <a:t>Click to edit Master title style</a:t>
            </a:r>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lvl1pPr>
              <a:defRPr>
                <a:solidFill>
                  <a:srgbClr val="7030A0"/>
                </a:solidFill>
                <a:latin typeface="Georgia" panose="02040502050405020303" pitchFamily="18" charset="0"/>
              </a:defRPr>
            </a:lvl1pPr>
            <a:lvl2pPr>
              <a:defRPr sz="2600">
                <a:solidFill>
                  <a:srgbClr val="990033"/>
                </a:solidFill>
              </a:defRPr>
            </a:lvl2pPr>
            <a:lvl3pPr>
              <a:defRPr sz="2200">
                <a:solidFill>
                  <a:srgbClr val="664626"/>
                </a:solidFill>
              </a:defRPr>
            </a:lvl3pPr>
            <a:lvl4pPr>
              <a:defRPr>
                <a:solidFill>
                  <a:srgbClr val="788C38"/>
                </a:solidFill>
              </a:defRPr>
            </a:lvl4pPr>
            <a:lvl5pPr>
              <a:defRPr>
                <a:solidFill>
                  <a:srgbClr val="66462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a:xfrm>
            <a:off x="242048" y="6356351"/>
            <a:ext cx="788894" cy="268567"/>
          </a:xfrm>
          <a:prstGeom prst="rect">
            <a:avLst/>
          </a:prstGeom>
        </p:spPr>
        <p:txBody>
          <a:bodyPr anchor="b"/>
          <a:lstStyle>
            <a:lvl1pPr>
              <a:defRPr sz="900" b="1">
                <a:solidFill>
                  <a:srgbClr val="664626"/>
                </a:solidFill>
              </a:defRPr>
            </a:lvl1pPr>
          </a:lstStyle>
          <a:p>
            <a:fld id="{2E1CEB0E-1FA2-4A22-B04D-EF6B86FECFE6}" type="datetimeFigureOut">
              <a:rPr lang="en-US" smtClean="0"/>
              <a:pPr/>
              <a:t>1/5/2017</a:t>
            </a:fld>
            <a:endParaRPr lang="en-US" dirty="0"/>
          </a:p>
        </p:txBody>
      </p:sp>
      <p:sp>
        <p:nvSpPr>
          <p:cNvPr id="8" name="Footer Placeholder 4"/>
          <p:cNvSpPr>
            <a:spLocks noGrp="1"/>
          </p:cNvSpPr>
          <p:nvPr>
            <p:ph type="ftr" sz="quarter" idx="11"/>
          </p:nvPr>
        </p:nvSpPr>
        <p:spPr>
          <a:xfrm>
            <a:off x="2743199" y="6374655"/>
            <a:ext cx="3666565" cy="250263"/>
          </a:xfrm>
          <a:prstGeom prst="rect">
            <a:avLst/>
          </a:prstGeom>
        </p:spPr>
        <p:txBody>
          <a:bodyPr anchor="b"/>
          <a:lstStyle>
            <a:lvl1pPr algn="ctr">
              <a:defRPr sz="900" b="1">
                <a:solidFill>
                  <a:srgbClr val="664626"/>
                </a:solidFill>
              </a:defRPr>
            </a:lvl1pPr>
          </a:lstStyle>
          <a:p>
            <a:endParaRPr lang="en-US" dirty="0"/>
          </a:p>
        </p:txBody>
      </p:sp>
      <p:sp>
        <p:nvSpPr>
          <p:cNvPr id="9" name="Slide Number Placeholder 5"/>
          <p:cNvSpPr>
            <a:spLocks noGrp="1"/>
          </p:cNvSpPr>
          <p:nvPr>
            <p:ph type="sldNum" sz="quarter" idx="12"/>
          </p:nvPr>
        </p:nvSpPr>
        <p:spPr>
          <a:xfrm>
            <a:off x="8458200" y="6356351"/>
            <a:ext cx="470646" cy="268567"/>
          </a:xfrm>
          <a:prstGeom prst="rect">
            <a:avLst/>
          </a:prstGeom>
        </p:spPr>
        <p:txBody>
          <a:bodyPr anchor="b"/>
          <a:lstStyle>
            <a:lvl1pPr algn="r">
              <a:defRPr sz="900" b="1">
                <a:solidFill>
                  <a:srgbClr val="664626"/>
                </a:solidFill>
              </a:defRPr>
            </a:lvl1pPr>
          </a:lstStyle>
          <a:p>
            <a:fld id="{84474665-EC04-4ACA-9614-01FABA245020}" type="slidenum">
              <a:rPr lang="en-US" smtClean="0"/>
              <a:pPr/>
              <a:t>‹#›</a:t>
            </a:fld>
            <a:endParaRPr lang="en-US" dirty="0"/>
          </a:p>
        </p:txBody>
      </p:sp>
    </p:spTree>
    <p:extLst>
      <p:ext uri="{BB962C8B-B14F-4D97-AF65-F5344CB8AC3E}">
        <p14:creationId xmlns:p14="http://schemas.microsoft.com/office/powerpoint/2010/main" val="891516171"/>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8060305"/>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242048" y="6356351"/>
            <a:ext cx="788894" cy="268567"/>
          </a:xfrm>
          <a:prstGeom prst="rect">
            <a:avLst/>
          </a:prstGeom>
        </p:spPr>
        <p:txBody>
          <a:bodyPr anchor="b"/>
          <a:lstStyle>
            <a:lvl1pPr>
              <a:defRPr sz="900" b="1">
                <a:solidFill>
                  <a:srgbClr val="664626"/>
                </a:solidFill>
              </a:defRPr>
            </a:lvl1pPr>
          </a:lstStyle>
          <a:p>
            <a:fld id="{2E1CEB0E-1FA2-4A22-B04D-EF6B86FECFE6}" type="datetimeFigureOut">
              <a:rPr lang="en-US" smtClean="0"/>
              <a:pPr/>
              <a:t>1/5/2017</a:t>
            </a:fld>
            <a:endParaRPr lang="en-US" dirty="0"/>
          </a:p>
        </p:txBody>
      </p:sp>
      <p:sp>
        <p:nvSpPr>
          <p:cNvPr id="5" name="Footer Placeholder 4"/>
          <p:cNvSpPr>
            <a:spLocks noGrp="1"/>
          </p:cNvSpPr>
          <p:nvPr>
            <p:ph type="ftr" sz="quarter" idx="11"/>
          </p:nvPr>
        </p:nvSpPr>
        <p:spPr>
          <a:xfrm>
            <a:off x="2743199" y="6374655"/>
            <a:ext cx="3666565" cy="250263"/>
          </a:xfrm>
          <a:prstGeom prst="rect">
            <a:avLst/>
          </a:prstGeom>
        </p:spPr>
        <p:txBody>
          <a:bodyPr anchor="b"/>
          <a:lstStyle>
            <a:lvl1pPr algn="ctr">
              <a:defRPr sz="900" b="1">
                <a:solidFill>
                  <a:srgbClr val="664626"/>
                </a:solidFill>
              </a:defRPr>
            </a:lvl1pPr>
          </a:lstStyle>
          <a:p>
            <a:endParaRPr lang="en-US" dirty="0"/>
          </a:p>
        </p:txBody>
      </p:sp>
      <p:sp>
        <p:nvSpPr>
          <p:cNvPr id="6" name="Slide Number Placeholder 5"/>
          <p:cNvSpPr>
            <a:spLocks noGrp="1"/>
          </p:cNvSpPr>
          <p:nvPr>
            <p:ph type="sldNum" sz="quarter" idx="12"/>
          </p:nvPr>
        </p:nvSpPr>
        <p:spPr>
          <a:xfrm>
            <a:off x="8458200" y="6356351"/>
            <a:ext cx="470646" cy="268567"/>
          </a:xfrm>
          <a:prstGeom prst="rect">
            <a:avLst/>
          </a:prstGeom>
        </p:spPr>
        <p:txBody>
          <a:bodyPr anchor="b"/>
          <a:lstStyle>
            <a:lvl1pPr algn="r">
              <a:defRPr sz="900" b="1">
                <a:solidFill>
                  <a:srgbClr val="664626"/>
                </a:solidFill>
              </a:defRPr>
            </a:lvl1pPr>
          </a:lstStyle>
          <a:p>
            <a:fld id="{84474665-EC04-4ACA-9614-01FABA245020}" type="slidenum">
              <a:rPr lang="en-US" smtClean="0"/>
              <a:pPr/>
              <a:t>‹#›</a:t>
            </a:fld>
            <a:endParaRPr lang="en-US" dirty="0"/>
          </a:p>
        </p:txBody>
      </p:sp>
      <p:sp>
        <p:nvSpPr>
          <p:cNvPr id="13" name="Picture Placeholder 12"/>
          <p:cNvSpPr>
            <a:spLocks noGrp="1"/>
          </p:cNvSpPr>
          <p:nvPr>
            <p:ph type="pic" sz="quarter" idx="15"/>
          </p:nvPr>
        </p:nvSpPr>
        <p:spPr>
          <a:xfrm>
            <a:off x="1918631" y="3084513"/>
            <a:ext cx="5306738" cy="3190875"/>
          </a:xfrm>
          <a:prstGeom prst="rect">
            <a:avLst/>
          </a:prstGeom>
          <a:effectLst>
            <a:glow rad="101600">
              <a:srgbClr val="664626">
                <a:alpha val="40000"/>
              </a:srgbClr>
            </a:glow>
          </a:effectLst>
        </p:spPr>
        <p:txBody>
          <a:bodyPr/>
          <a:lstStyle>
            <a:lvl1pPr marL="0" indent="0">
              <a:buNone/>
              <a:defRPr/>
            </a:lvl1pPr>
          </a:lstStyle>
          <a:p>
            <a:endParaRPr lang="en-US" dirty="0"/>
          </a:p>
        </p:txBody>
      </p:sp>
      <p:sp>
        <p:nvSpPr>
          <p:cNvPr id="12" name="Title 1"/>
          <p:cNvSpPr>
            <a:spLocks noGrp="1"/>
          </p:cNvSpPr>
          <p:nvPr>
            <p:ph type="title"/>
          </p:nvPr>
        </p:nvSpPr>
        <p:spPr>
          <a:xfrm>
            <a:off x="685800" y="1739150"/>
            <a:ext cx="7772400" cy="674686"/>
          </a:xfrm>
          <a:prstGeom prst="rect">
            <a:avLst/>
          </a:prstGeom>
        </p:spPr>
        <p:txBody>
          <a:bodyPr anchor="b"/>
          <a:lstStyle>
            <a:lvl1pPr marL="0" indent="0" algn="ctr">
              <a:lnSpc>
                <a:spcPct val="100000"/>
              </a:lnSpc>
              <a:buFont typeface="Arial" panose="020B0604020202020204" pitchFamily="34" charset="0"/>
              <a:buNone/>
              <a:defRPr sz="3600">
                <a:solidFill>
                  <a:srgbClr val="64462A"/>
                </a:solidFill>
                <a:latin typeface="Georgia" panose="02040502050405020303" pitchFamily="18" charset="0"/>
              </a:defRPr>
            </a:lvl1pPr>
          </a:lstStyle>
          <a:p>
            <a:r>
              <a:rPr lang="en-US" dirty="0"/>
              <a:t>Click to edit Master title style</a:t>
            </a:r>
          </a:p>
        </p:txBody>
      </p:sp>
      <p:sp>
        <p:nvSpPr>
          <p:cNvPr id="20" name="Text Placeholder 2"/>
          <p:cNvSpPr>
            <a:spLocks noGrp="1"/>
          </p:cNvSpPr>
          <p:nvPr>
            <p:ph type="body" idx="1"/>
          </p:nvPr>
        </p:nvSpPr>
        <p:spPr>
          <a:xfrm>
            <a:off x="685800" y="2413837"/>
            <a:ext cx="7772400" cy="571410"/>
          </a:xfrm>
          <a:prstGeom prst="rect">
            <a:avLst/>
          </a:prstGeom>
        </p:spPr>
        <p:txBody>
          <a:bodyPr anchor="ctr"/>
          <a:lstStyle>
            <a:lvl1pPr marL="0" indent="0" algn="ctr">
              <a:lnSpc>
                <a:spcPct val="100000"/>
              </a:lnSpc>
              <a:spcBef>
                <a:spcPts val="0"/>
              </a:spcBef>
              <a:buNone/>
              <a:defRPr sz="2400">
                <a:solidFill>
                  <a:srgbClr val="7030A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107207740"/>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5"/>
            <a:ext cx="7886700" cy="4351338"/>
          </a:xfrm>
          <a:prstGeom prst="rect">
            <a:avLst/>
          </a:prstGeom>
        </p:spPr>
        <p:txBody>
          <a:bodyPr/>
          <a:lstStyle>
            <a:lvl1pPr>
              <a:defRPr>
                <a:solidFill>
                  <a:srgbClr val="7030A0"/>
                </a:solidFill>
                <a:latin typeface="Georgia" panose="02040502050405020303" pitchFamily="18" charset="0"/>
              </a:defRPr>
            </a:lvl1pPr>
            <a:lvl2pPr>
              <a:defRPr sz="2600">
                <a:solidFill>
                  <a:srgbClr val="990033"/>
                </a:solidFill>
              </a:defRPr>
            </a:lvl2pPr>
            <a:lvl3pPr>
              <a:defRPr sz="2200">
                <a:solidFill>
                  <a:srgbClr val="64462A"/>
                </a:solidFill>
              </a:defRPr>
            </a:lvl3pPr>
            <a:lvl4pPr>
              <a:defRPr>
                <a:solidFill>
                  <a:srgbClr val="788C38"/>
                </a:solidFill>
              </a:defRPr>
            </a:lvl4pPr>
            <a:lvl5pPr>
              <a:defRPr>
                <a:solidFill>
                  <a:srgbClr val="64462A"/>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a:xfrm>
            <a:off x="242048" y="6356351"/>
            <a:ext cx="788894" cy="268567"/>
          </a:xfrm>
          <a:prstGeom prst="rect">
            <a:avLst/>
          </a:prstGeom>
        </p:spPr>
        <p:txBody>
          <a:bodyPr anchor="b"/>
          <a:lstStyle>
            <a:lvl1pPr>
              <a:defRPr sz="900" b="1">
                <a:solidFill>
                  <a:srgbClr val="664626"/>
                </a:solidFill>
              </a:defRPr>
            </a:lvl1pPr>
          </a:lstStyle>
          <a:p>
            <a:fld id="{2E1CEB0E-1FA2-4A22-B04D-EF6B86FECFE6}" type="datetimeFigureOut">
              <a:rPr lang="en-US" smtClean="0"/>
              <a:pPr/>
              <a:t>1/5/2017</a:t>
            </a:fld>
            <a:endParaRPr lang="en-US" dirty="0"/>
          </a:p>
        </p:txBody>
      </p:sp>
      <p:sp>
        <p:nvSpPr>
          <p:cNvPr id="8" name="Footer Placeholder 4"/>
          <p:cNvSpPr>
            <a:spLocks noGrp="1"/>
          </p:cNvSpPr>
          <p:nvPr>
            <p:ph type="ftr" sz="quarter" idx="11"/>
          </p:nvPr>
        </p:nvSpPr>
        <p:spPr>
          <a:xfrm>
            <a:off x="2743199" y="6374655"/>
            <a:ext cx="3666565" cy="250263"/>
          </a:xfrm>
          <a:prstGeom prst="rect">
            <a:avLst/>
          </a:prstGeom>
        </p:spPr>
        <p:txBody>
          <a:bodyPr anchor="b"/>
          <a:lstStyle>
            <a:lvl1pPr algn="ctr">
              <a:defRPr sz="900" b="1">
                <a:solidFill>
                  <a:srgbClr val="664626"/>
                </a:solidFill>
              </a:defRPr>
            </a:lvl1pPr>
          </a:lstStyle>
          <a:p>
            <a:endParaRPr lang="en-US" dirty="0"/>
          </a:p>
        </p:txBody>
      </p:sp>
      <p:sp>
        <p:nvSpPr>
          <p:cNvPr id="9" name="Slide Number Placeholder 5"/>
          <p:cNvSpPr>
            <a:spLocks noGrp="1"/>
          </p:cNvSpPr>
          <p:nvPr>
            <p:ph type="sldNum" sz="quarter" idx="12"/>
          </p:nvPr>
        </p:nvSpPr>
        <p:spPr>
          <a:xfrm>
            <a:off x="8458200" y="6356351"/>
            <a:ext cx="470646" cy="268567"/>
          </a:xfrm>
          <a:prstGeom prst="rect">
            <a:avLst/>
          </a:prstGeom>
        </p:spPr>
        <p:txBody>
          <a:bodyPr anchor="b"/>
          <a:lstStyle>
            <a:lvl1pPr algn="r">
              <a:defRPr sz="900" b="1">
                <a:solidFill>
                  <a:srgbClr val="664626"/>
                </a:solidFill>
              </a:defRPr>
            </a:lvl1pPr>
          </a:lstStyle>
          <a:p>
            <a:fld id="{84474665-EC04-4ACA-9614-01FABA245020}" type="slidenum">
              <a:rPr lang="en-US" smtClean="0"/>
              <a:pPr/>
              <a:t>‹#›</a:t>
            </a:fld>
            <a:endParaRPr lang="en-US" dirty="0"/>
          </a:p>
        </p:txBody>
      </p:sp>
    </p:spTree>
    <p:extLst>
      <p:ext uri="{BB962C8B-B14F-4D97-AF65-F5344CB8AC3E}">
        <p14:creationId xmlns:p14="http://schemas.microsoft.com/office/powerpoint/2010/main" val="4153775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1308848"/>
            <a:ext cx="7886700" cy="726140"/>
          </a:xfrm>
          <a:prstGeom prst="rect">
            <a:avLst/>
          </a:prstGeom>
        </p:spPr>
        <p:txBody>
          <a:bodyPr anchor="b"/>
          <a:lstStyle>
            <a:lvl1pPr algn="ctr">
              <a:defRPr sz="3600">
                <a:solidFill>
                  <a:srgbClr val="64462A"/>
                </a:solidFill>
                <a:latin typeface="Georgia" panose="02040502050405020303" pitchFamily="18" charset="0"/>
              </a:defRPr>
            </a:lvl1pPr>
          </a:lstStyle>
          <a:p>
            <a:r>
              <a:rPr lang="en-US" dirty="0"/>
              <a:t>Click to edit Master title style</a:t>
            </a:r>
          </a:p>
        </p:txBody>
      </p:sp>
      <p:sp>
        <p:nvSpPr>
          <p:cNvPr id="3" name="Text Placeholder 2"/>
          <p:cNvSpPr>
            <a:spLocks noGrp="1"/>
          </p:cNvSpPr>
          <p:nvPr>
            <p:ph type="body" idx="1"/>
          </p:nvPr>
        </p:nvSpPr>
        <p:spPr>
          <a:xfrm>
            <a:off x="629842" y="1936375"/>
            <a:ext cx="3868340" cy="568699"/>
          </a:xfrm>
          <a:prstGeom prst="rect">
            <a:avLst/>
          </a:prstGeom>
        </p:spPr>
        <p:txBody>
          <a:bodyPr anchor="b"/>
          <a:lstStyle>
            <a:lvl1pPr marL="0" indent="0">
              <a:buNone/>
              <a:defRPr sz="2400" b="1">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lvl1pPr>
              <a:defRPr>
                <a:solidFill>
                  <a:srgbClr val="7030A0"/>
                </a:solidFill>
                <a:latin typeface="Georgia" panose="02040502050405020303" pitchFamily="18" charset="0"/>
              </a:defRPr>
            </a:lvl1pPr>
            <a:lvl2pPr>
              <a:defRPr sz="2600">
                <a:solidFill>
                  <a:srgbClr val="990033"/>
                </a:solidFill>
              </a:defRPr>
            </a:lvl2pPr>
            <a:lvl3pPr>
              <a:defRPr sz="2200"/>
            </a:lvl3pPr>
            <a:lvl4pPr>
              <a:defRPr>
                <a:solidFill>
                  <a:srgbClr val="788C38"/>
                </a:solidFill>
              </a:defRPr>
            </a:lvl4pPr>
            <a:lvl5pPr>
              <a:defRPr>
                <a:solidFill>
                  <a:srgbClr val="66462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936375"/>
            <a:ext cx="3887391" cy="568700"/>
          </a:xfrm>
          <a:prstGeom prst="rect">
            <a:avLst/>
          </a:prstGeom>
        </p:spPr>
        <p:txBody>
          <a:bodyPr anchor="b"/>
          <a:lstStyle>
            <a:lvl1pPr marL="0" indent="0">
              <a:buNone/>
              <a:defRPr sz="2400" b="1">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lvl1pPr>
              <a:defRPr>
                <a:solidFill>
                  <a:srgbClr val="7030A0"/>
                </a:solidFill>
                <a:latin typeface="Georgia" panose="02040502050405020303" pitchFamily="18" charset="0"/>
              </a:defRPr>
            </a:lvl1pPr>
            <a:lvl2pPr>
              <a:defRPr sz="2600">
                <a:solidFill>
                  <a:srgbClr val="990033"/>
                </a:solidFill>
              </a:defRPr>
            </a:lvl2pPr>
            <a:lvl3pPr>
              <a:defRPr sz="2200">
                <a:solidFill>
                  <a:srgbClr val="664626"/>
                </a:solidFill>
              </a:defRPr>
            </a:lvl3pPr>
            <a:lvl4pPr>
              <a:defRPr>
                <a:solidFill>
                  <a:srgbClr val="788C38"/>
                </a:solidFill>
              </a:defRPr>
            </a:lvl4pPr>
            <a:lvl5pPr>
              <a:defRPr>
                <a:solidFill>
                  <a:srgbClr val="66462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p:cNvSpPr>
            <a:spLocks noGrp="1"/>
          </p:cNvSpPr>
          <p:nvPr>
            <p:ph type="dt" sz="half" idx="10"/>
          </p:nvPr>
        </p:nvSpPr>
        <p:spPr>
          <a:xfrm>
            <a:off x="242048" y="6356351"/>
            <a:ext cx="788894" cy="268567"/>
          </a:xfrm>
          <a:prstGeom prst="rect">
            <a:avLst/>
          </a:prstGeom>
        </p:spPr>
        <p:txBody>
          <a:bodyPr anchor="b"/>
          <a:lstStyle>
            <a:lvl1pPr>
              <a:defRPr sz="900" b="1">
                <a:solidFill>
                  <a:srgbClr val="664626"/>
                </a:solidFill>
              </a:defRPr>
            </a:lvl1pPr>
          </a:lstStyle>
          <a:p>
            <a:fld id="{2E1CEB0E-1FA2-4A22-B04D-EF6B86FECFE6}" type="datetimeFigureOut">
              <a:rPr lang="en-US" smtClean="0"/>
              <a:pPr/>
              <a:t>1/5/2017</a:t>
            </a:fld>
            <a:endParaRPr lang="en-US" dirty="0"/>
          </a:p>
        </p:txBody>
      </p:sp>
      <p:sp>
        <p:nvSpPr>
          <p:cNvPr id="11" name="Footer Placeholder 4"/>
          <p:cNvSpPr>
            <a:spLocks noGrp="1"/>
          </p:cNvSpPr>
          <p:nvPr>
            <p:ph type="ftr" sz="quarter" idx="11"/>
          </p:nvPr>
        </p:nvSpPr>
        <p:spPr>
          <a:xfrm>
            <a:off x="2743199" y="6374655"/>
            <a:ext cx="3666565" cy="250263"/>
          </a:xfrm>
          <a:prstGeom prst="rect">
            <a:avLst/>
          </a:prstGeom>
        </p:spPr>
        <p:txBody>
          <a:bodyPr anchor="b"/>
          <a:lstStyle>
            <a:lvl1pPr algn="ctr">
              <a:defRPr sz="900" b="1">
                <a:solidFill>
                  <a:srgbClr val="664626"/>
                </a:solidFill>
              </a:defRPr>
            </a:lvl1pPr>
          </a:lstStyle>
          <a:p>
            <a:endParaRPr lang="en-US" dirty="0"/>
          </a:p>
        </p:txBody>
      </p:sp>
      <p:sp>
        <p:nvSpPr>
          <p:cNvPr id="12" name="Slide Number Placeholder 5"/>
          <p:cNvSpPr>
            <a:spLocks noGrp="1"/>
          </p:cNvSpPr>
          <p:nvPr>
            <p:ph type="sldNum" sz="quarter" idx="12"/>
          </p:nvPr>
        </p:nvSpPr>
        <p:spPr>
          <a:xfrm>
            <a:off x="8458200" y="6356351"/>
            <a:ext cx="470646" cy="268567"/>
          </a:xfrm>
          <a:prstGeom prst="rect">
            <a:avLst/>
          </a:prstGeom>
        </p:spPr>
        <p:txBody>
          <a:bodyPr anchor="b"/>
          <a:lstStyle>
            <a:lvl1pPr algn="r">
              <a:defRPr sz="900" b="1">
                <a:solidFill>
                  <a:srgbClr val="664626"/>
                </a:solidFill>
              </a:defRPr>
            </a:lvl1pPr>
          </a:lstStyle>
          <a:p>
            <a:fld id="{84474665-EC04-4ACA-9614-01FABA245020}" type="slidenum">
              <a:rPr lang="en-US" smtClean="0"/>
              <a:pPr/>
              <a:t>‹#›</a:t>
            </a:fld>
            <a:endParaRPr lang="en-US" dirty="0"/>
          </a:p>
        </p:txBody>
      </p:sp>
    </p:spTree>
    <p:extLst>
      <p:ext uri="{BB962C8B-B14F-4D97-AF65-F5344CB8AC3E}">
        <p14:creationId xmlns:p14="http://schemas.microsoft.com/office/powerpoint/2010/main" val="2863172563"/>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5400">
                <a:solidFill>
                  <a:srgbClr val="64462A"/>
                </a:solidFill>
                <a:latin typeface="Georgia" panose="02040502050405020303" pitchFamily="18" charset="0"/>
              </a:defRPr>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rgbClr val="7030A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Date Placeholder 3"/>
          <p:cNvSpPr>
            <a:spLocks noGrp="1"/>
          </p:cNvSpPr>
          <p:nvPr>
            <p:ph type="dt" sz="half" idx="10"/>
          </p:nvPr>
        </p:nvSpPr>
        <p:spPr>
          <a:xfrm>
            <a:off x="242048" y="6356351"/>
            <a:ext cx="788894" cy="268567"/>
          </a:xfrm>
          <a:prstGeom prst="rect">
            <a:avLst/>
          </a:prstGeom>
        </p:spPr>
        <p:txBody>
          <a:bodyPr anchor="b"/>
          <a:lstStyle>
            <a:lvl1pPr>
              <a:defRPr sz="900" b="1">
                <a:solidFill>
                  <a:srgbClr val="664626"/>
                </a:solidFill>
              </a:defRPr>
            </a:lvl1pPr>
          </a:lstStyle>
          <a:p>
            <a:fld id="{2E1CEB0E-1FA2-4A22-B04D-EF6B86FECFE6}" type="datetimeFigureOut">
              <a:rPr lang="en-US" smtClean="0"/>
              <a:pPr/>
              <a:t>1/5/2017</a:t>
            </a:fld>
            <a:endParaRPr lang="en-US" dirty="0"/>
          </a:p>
        </p:txBody>
      </p:sp>
      <p:sp>
        <p:nvSpPr>
          <p:cNvPr id="11" name="Footer Placeholder 4"/>
          <p:cNvSpPr>
            <a:spLocks noGrp="1"/>
          </p:cNvSpPr>
          <p:nvPr>
            <p:ph type="ftr" sz="quarter" idx="11"/>
          </p:nvPr>
        </p:nvSpPr>
        <p:spPr>
          <a:xfrm>
            <a:off x="2743199" y="6374655"/>
            <a:ext cx="3666565" cy="250263"/>
          </a:xfrm>
          <a:prstGeom prst="rect">
            <a:avLst/>
          </a:prstGeom>
        </p:spPr>
        <p:txBody>
          <a:bodyPr anchor="b"/>
          <a:lstStyle>
            <a:lvl1pPr algn="ctr">
              <a:defRPr sz="900" b="1">
                <a:solidFill>
                  <a:srgbClr val="664626"/>
                </a:solidFill>
              </a:defRPr>
            </a:lvl1pPr>
          </a:lstStyle>
          <a:p>
            <a:endParaRPr lang="en-US" dirty="0"/>
          </a:p>
        </p:txBody>
      </p:sp>
      <p:sp>
        <p:nvSpPr>
          <p:cNvPr id="12" name="Slide Number Placeholder 5"/>
          <p:cNvSpPr>
            <a:spLocks noGrp="1"/>
          </p:cNvSpPr>
          <p:nvPr>
            <p:ph type="sldNum" sz="quarter" idx="12"/>
          </p:nvPr>
        </p:nvSpPr>
        <p:spPr>
          <a:xfrm>
            <a:off x="8458200" y="6356351"/>
            <a:ext cx="470646" cy="268567"/>
          </a:xfrm>
          <a:prstGeom prst="rect">
            <a:avLst/>
          </a:prstGeom>
        </p:spPr>
        <p:txBody>
          <a:bodyPr anchor="b"/>
          <a:lstStyle>
            <a:lvl1pPr algn="r">
              <a:defRPr sz="900" b="1">
                <a:solidFill>
                  <a:srgbClr val="664626"/>
                </a:solidFill>
              </a:defRPr>
            </a:lvl1pPr>
          </a:lstStyle>
          <a:p>
            <a:fld id="{84474665-EC04-4ACA-9614-01FABA245020}" type="slidenum">
              <a:rPr lang="en-US" smtClean="0"/>
              <a:pPr/>
              <a:t>‹#›</a:t>
            </a:fld>
            <a:endParaRPr lang="en-US" dirty="0"/>
          </a:p>
        </p:txBody>
      </p:sp>
    </p:spTree>
    <p:extLst>
      <p:ext uri="{BB962C8B-B14F-4D97-AF65-F5344CB8AC3E}">
        <p14:creationId xmlns:p14="http://schemas.microsoft.com/office/powerpoint/2010/main" val="1000233846"/>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a:prstGeom prst="rect">
            <a:avLst/>
          </a:prstGeom>
        </p:spPr>
        <p:txBody>
          <a:bodyPr/>
          <a:lstStyle>
            <a:lvl1pPr>
              <a:defRPr sz="2800">
                <a:solidFill>
                  <a:srgbClr val="7030A0"/>
                </a:solidFill>
                <a:latin typeface="Georgia" panose="02040502050405020303" pitchFamily="18" charset="0"/>
              </a:defRPr>
            </a:lvl1pPr>
            <a:lvl2pPr>
              <a:defRPr sz="2600">
                <a:solidFill>
                  <a:srgbClr val="990033"/>
                </a:solidFill>
              </a:defRPr>
            </a:lvl2pPr>
            <a:lvl3pPr>
              <a:defRPr sz="2200">
                <a:solidFill>
                  <a:srgbClr val="664626"/>
                </a:solidFill>
              </a:defRPr>
            </a:lvl3pPr>
            <a:lvl4pPr>
              <a:defRPr>
                <a:solidFill>
                  <a:srgbClr val="788C38"/>
                </a:solidFill>
              </a:defRPr>
            </a:lvl4pPr>
            <a:lvl5pPr>
              <a:defRPr>
                <a:solidFill>
                  <a:srgbClr val="64462A"/>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a:prstGeom prst="rect">
            <a:avLst/>
          </a:prstGeom>
        </p:spPr>
        <p:txBody>
          <a:bodyPr/>
          <a:lstStyle>
            <a:lvl1pPr>
              <a:defRPr>
                <a:solidFill>
                  <a:srgbClr val="7030A0"/>
                </a:solidFill>
                <a:latin typeface="Georgia" panose="02040502050405020303" pitchFamily="18" charset="0"/>
              </a:defRPr>
            </a:lvl1pPr>
            <a:lvl2pPr>
              <a:defRPr sz="2600">
                <a:solidFill>
                  <a:srgbClr val="990033"/>
                </a:solidFill>
              </a:defRPr>
            </a:lvl2pPr>
            <a:lvl3pPr>
              <a:defRPr sz="2200">
                <a:solidFill>
                  <a:srgbClr val="664626"/>
                </a:solidFill>
              </a:defRPr>
            </a:lvl3pPr>
            <a:lvl4pPr>
              <a:defRPr>
                <a:solidFill>
                  <a:srgbClr val="788C38"/>
                </a:solidFill>
              </a:defRPr>
            </a:lvl4pPr>
            <a:lvl5pPr>
              <a:defRPr>
                <a:solidFill>
                  <a:srgbClr val="66462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p:cNvSpPr>
            <a:spLocks noGrp="1"/>
          </p:cNvSpPr>
          <p:nvPr>
            <p:ph type="dt" sz="half" idx="10"/>
          </p:nvPr>
        </p:nvSpPr>
        <p:spPr>
          <a:xfrm>
            <a:off x="242048" y="6356351"/>
            <a:ext cx="788894" cy="268567"/>
          </a:xfrm>
          <a:prstGeom prst="rect">
            <a:avLst/>
          </a:prstGeom>
        </p:spPr>
        <p:txBody>
          <a:bodyPr anchor="b"/>
          <a:lstStyle>
            <a:lvl1pPr>
              <a:defRPr sz="900" b="1">
                <a:solidFill>
                  <a:srgbClr val="664626"/>
                </a:solidFill>
              </a:defRPr>
            </a:lvl1pPr>
          </a:lstStyle>
          <a:p>
            <a:fld id="{2E1CEB0E-1FA2-4A22-B04D-EF6B86FECFE6}" type="datetimeFigureOut">
              <a:rPr lang="en-US" smtClean="0"/>
              <a:pPr/>
              <a:t>1/5/2017</a:t>
            </a:fld>
            <a:endParaRPr lang="en-US" dirty="0"/>
          </a:p>
        </p:txBody>
      </p:sp>
      <p:sp>
        <p:nvSpPr>
          <p:cNvPr id="11" name="Footer Placeholder 4"/>
          <p:cNvSpPr>
            <a:spLocks noGrp="1"/>
          </p:cNvSpPr>
          <p:nvPr>
            <p:ph type="ftr" sz="quarter" idx="11"/>
          </p:nvPr>
        </p:nvSpPr>
        <p:spPr>
          <a:xfrm>
            <a:off x="2743199" y="6374655"/>
            <a:ext cx="3666565" cy="250263"/>
          </a:xfrm>
          <a:prstGeom prst="rect">
            <a:avLst/>
          </a:prstGeom>
        </p:spPr>
        <p:txBody>
          <a:bodyPr anchor="b"/>
          <a:lstStyle>
            <a:lvl1pPr algn="ctr">
              <a:defRPr sz="900" b="1">
                <a:solidFill>
                  <a:srgbClr val="664626"/>
                </a:solidFill>
              </a:defRPr>
            </a:lvl1pPr>
          </a:lstStyle>
          <a:p>
            <a:endParaRPr lang="en-US" dirty="0"/>
          </a:p>
        </p:txBody>
      </p:sp>
      <p:sp>
        <p:nvSpPr>
          <p:cNvPr id="12" name="Slide Number Placeholder 5"/>
          <p:cNvSpPr>
            <a:spLocks noGrp="1"/>
          </p:cNvSpPr>
          <p:nvPr>
            <p:ph type="sldNum" sz="quarter" idx="12"/>
          </p:nvPr>
        </p:nvSpPr>
        <p:spPr>
          <a:xfrm>
            <a:off x="8458200" y="6356351"/>
            <a:ext cx="470646" cy="268567"/>
          </a:xfrm>
          <a:prstGeom prst="rect">
            <a:avLst/>
          </a:prstGeom>
        </p:spPr>
        <p:txBody>
          <a:bodyPr anchor="b"/>
          <a:lstStyle>
            <a:lvl1pPr algn="r">
              <a:defRPr sz="900" b="1">
                <a:solidFill>
                  <a:srgbClr val="664626"/>
                </a:solidFill>
              </a:defRPr>
            </a:lvl1pPr>
          </a:lstStyle>
          <a:p>
            <a:fld id="{84474665-EC04-4ACA-9614-01FABA245020}" type="slidenum">
              <a:rPr lang="en-US" smtClean="0"/>
              <a:pPr/>
              <a:t>‹#›</a:t>
            </a:fld>
            <a:endParaRPr lang="en-US" dirty="0"/>
          </a:p>
        </p:txBody>
      </p:sp>
    </p:spTree>
    <p:extLst>
      <p:ext uri="{BB962C8B-B14F-4D97-AF65-F5344CB8AC3E}">
        <p14:creationId xmlns:p14="http://schemas.microsoft.com/office/powerpoint/2010/main" val="1865971556"/>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1783530"/>
            <a:ext cx="7886700" cy="550213"/>
          </a:xfrm>
          <a:prstGeom prst="rect">
            <a:avLst/>
          </a:prstGeom>
        </p:spPr>
        <p:txBody>
          <a:bodyPr anchor="b"/>
          <a:lstStyle>
            <a:lvl1pPr algn="ctr">
              <a:defRPr sz="3600">
                <a:solidFill>
                  <a:srgbClr val="64462A"/>
                </a:solidFill>
                <a:latin typeface="Georgia" panose="02040502050405020303" pitchFamily="18" charset="0"/>
              </a:defRPr>
            </a:lvl1pPr>
          </a:lstStyle>
          <a:p>
            <a:r>
              <a:rPr lang="en-US" dirty="0"/>
              <a:t>Click to edit Master title style</a:t>
            </a:r>
          </a:p>
        </p:txBody>
      </p:sp>
      <p:sp>
        <p:nvSpPr>
          <p:cNvPr id="3" name="Text Placeholder 2"/>
          <p:cNvSpPr>
            <a:spLocks noGrp="1"/>
          </p:cNvSpPr>
          <p:nvPr>
            <p:ph type="body" idx="1"/>
          </p:nvPr>
        </p:nvSpPr>
        <p:spPr>
          <a:xfrm>
            <a:off x="629842" y="2337672"/>
            <a:ext cx="3868340" cy="511424"/>
          </a:xfrm>
          <a:prstGeom prst="rect">
            <a:avLst/>
          </a:prstGeom>
        </p:spPr>
        <p:txBody>
          <a:bodyPr anchor="b"/>
          <a:lstStyle>
            <a:lvl1pPr marL="0" indent="0">
              <a:buNone/>
              <a:defRPr sz="2400" b="1">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629842" y="2860894"/>
            <a:ext cx="3868340" cy="3446459"/>
          </a:xfrm>
          <a:prstGeom prst="rect">
            <a:avLst/>
          </a:prstGeom>
        </p:spPr>
        <p:txBody>
          <a:bodyPr/>
          <a:lstStyle>
            <a:lvl1pPr>
              <a:defRPr>
                <a:solidFill>
                  <a:srgbClr val="7030A0"/>
                </a:solidFill>
                <a:latin typeface="Georgia" panose="02040502050405020303" pitchFamily="18" charset="0"/>
              </a:defRPr>
            </a:lvl1pPr>
            <a:lvl2pPr>
              <a:defRPr sz="2600">
                <a:solidFill>
                  <a:srgbClr val="990033"/>
                </a:solidFill>
              </a:defRPr>
            </a:lvl2pPr>
            <a:lvl3pPr>
              <a:defRPr sz="2200"/>
            </a:lvl3pPr>
            <a:lvl4pPr>
              <a:defRPr>
                <a:solidFill>
                  <a:srgbClr val="788C38"/>
                </a:solidFill>
              </a:defRPr>
            </a:lvl4pPr>
            <a:lvl5pPr>
              <a:defRPr>
                <a:solidFill>
                  <a:srgbClr val="66462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2337671"/>
            <a:ext cx="3887391" cy="511425"/>
          </a:xfrm>
          <a:prstGeom prst="rect">
            <a:avLst/>
          </a:prstGeom>
        </p:spPr>
        <p:txBody>
          <a:bodyPr anchor="b"/>
          <a:lstStyle>
            <a:lvl1pPr marL="0" indent="0">
              <a:buNone/>
              <a:defRPr sz="2400" b="1">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629150" y="2860894"/>
            <a:ext cx="3887391" cy="3446459"/>
          </a:xfrm>
          <a:prstGeom prst="rect">
            <a:avLst/>
          </a:prstGeom>
        </p:spPr>
        <p:txBody>
          <a:bodyPr/>
          <a:lstStyle>
            <a:lvl1pPr>
              <a:defRPr>
                <a:solidFill>
                  <a:srgbClr val="7030A0"/>
                </a:solidFill>
                <a:latin typeface="Georgia" panose="02040502050405020303" pitchFamily="18" charset="0"/>
              </a:defRPr>
            </a:lvl1pPr>
            <a:lvl2pPr>
              <a:defRPr sz="2600">
                <a:solidFill>
                  <a:srgbClr val="990033"/>
                </a:solidFill>
              </a:defRPr>
            </a:lvl2pPr>
            <a:lvl3pPr>
              <a:defRPr sz="2200">
                <a:solidFill>
                  <a:srgbClr val="664626"/>
                </a:solidFill>
              </a:defRPr>
            </a:lvl3pPr>
            <a:lvl4pPr>
              <a:defRPr>
                <a:solidFill>
                  <a:srgbClr val="788C38"/>
                </a:solidFill>
              </a:defRPr>
            </a:lvl4pPr>
            <a:lvl5pPr>
              <a:defRPr>
                <a:solidFill>
                  <a:srgbClr val="66462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p:cNvSpPr>
            <a:spLocks noGrp="1"/>
          </p:cNvSpPr>
          <p:nvPr>
            <p:ph type="dt" sz="half" idx="10"/>
          </p:nvPr>
        </p:nvSpPr>
        <p:spPr>
          <a:xfrm>
            <a:off x="242048" y="6356351"/>
            <a:ext cx="788894" cy="268567"/>
          </a:xfrm>
          <a:prstGeom prst="rect">
            <a:avLst/>
          </a:prstGeom>
        </p:spPr>
        <p:txBody>
          <a:bodyPr anchor="b"/>
          <a:lstStyle>
            <a:lvl1pPr>
              <a:defRPr sz="900" b="1">
                <a:solidFill>
                  <a:srgbClr val="664626"/>
                </a:solidFill>
              </a:defRPr>
            </a:lvl1pPr>
          </a:lstStyle>
          <a:p>
            <a:fld id="{2E1CEB0E-1FA2-4A22-B04D-EF6B86FECFE6}" type="datetimeFigureOut">
              <a:rPr lang="en-US" smtClean="0"/>
              <a:pPr/>
              <a:t>1/5/2017</a:t>
            </a:fld>
            <a:endParaRPr lang="en-US" dirty="0"/>
          </a:p>
        </p:txBody>
      </p:sp>
      <p:sp>
        <p:nvSpPr>
          <p:cNvPr id="11" name="Footer Placeholder 4"/>
          <p:cNvSpPr>
            <a:spLocks noGrp="1"/>
          </p:cNvSpPr>
          <p:nvPr>
            <p:ph type="ftr" sz="quarter" idx="11"/>
          </p:nvPr>
        </p:nvSpPr>
        <p:spPr>
          <a:xfrm>
            <a:off x="2743199" y="6374655"/>
            <a:ext cx="3666565" cy="250263"/>
          </a:xfrm>
          <a:prstGeom prst="rect">
            <a:avLst/>
          </a:prstGeom>
        </p:spPr>
        <p:txBody>
          <a:bodyPr anchor="b"/>
          <a:lstStyle>
            <a:lvl1pPr algn="ctr">
              <a:defRPr sz="900" b="1">
                <a:solidFill>
                  <a:srgbClr val="664626"/>
                </a:solidFill>
              </a:defRPr>
            </a:lvl1pPr>
          </a:lstStyle>
          <a:p>
            <a:endParaRPr lang="en-US" dirty="0"/>
          </a:p>
        </p:txBody>
      </p:sp>
      <p:sp>
        <p:nvSpPr>
          <p:cNvPr id="12" name="Slide Number Placeholder 5"/>
          <p:cNvSpPr>
            <a:spLocks noGrp="1"/>
          </p:cNvSpPr>
          <p:nvPr>
            <p:ph type="sldNum" sz="quarter" idx="12"/>
          </p:nvPr>
        </p:nvSpPr>
        <p:spPr>
          <a:xfrm>
            <a:off x="8458200" y="6356351"/>
            <a:ext cx="470646" cy="268567"/>
          </a:xfrm>
          <a:prstGeom prst="rect">
            <a:avLst/>
          </a:prstGeom>
        </p:spPr>
        <p:txBody>
          <a:bodyPr anchor="b"/>
          <a:lstStyle>
            <a:lvl1pPr algn="r">
              <a:defRPr sz="900" b="1">
                <a:solidFill>
                  <a:srgbClr val="664626"/>
                </a:solidFill>
              </a:defRPr>
            </a:lvl1pPr>
          </a:lstStyle>
          <a:p>
            <a:fld id="{84474665-EC04-4ACA-9614-01FABA245020}" type="slidenum">
              <a:rPr lang="en-US" smtClean="0"/>
              <a:pPr/>
              <a:t>‹#›</a:t>
            </a:fld>
            <a:endParaRPr lang="en-US" dirty="0"/>
          </a:p>
        </p:txBody>
      </p:sp>
    </p:spTree>
    <p:extLst>
      <p:ext uri="{BB962C8B-B14F-4D97-AF65-F5344CB8AC3E}">
        <p14:creationId xmlns:p14="http://schemas.microsoft.com/office/powerpoint/2010/main" val="1532685323"/>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5497" y="2059456"/>
            <a:ext cx="7886700" cy="1325563"/>
          </a:xfrm>
          <a:prstGeom prst="rect">
            <a:avLst/>
          </a:prstGeom>
        </p:spPr>
        <p:txBody>
          <a:bodyPr/>
          <a:lstStyle>
            <a:lvl1pPr>
              <a:defRPr>
                <a:solidFill>
                  <a:srgbClr val="7030A0"/>
                </a:solidFill>
                <a:latin typeface="Georgia" panose="02040502050405020303" pitchFamily="18" charset="0"/>
              </a:defRPr>
            </a:lvl1pPr>
          </a:lstStyle>
          <a:p>
            <a:r>
              <a:rPr lang="en-US" dirty="0"/>
              <a:t>Click to edit Master title style</a:t>
            </a:r>
          </a:p>
        </p:txBody>
      </p:sp>
      <p:sp>
        <p:nvSpPr>
          <p:cNvPr id="9" name="Date Placeholder 3"/>
          <p:cNvSpPr>
            <a:spLocks noGrp="1"/>
          </p:cNvSpPr>
          <p:nvPr>
            <p:ph type="dt" sz="half" idx="10"/>
          </p:nvPr>
        </p:nvSpPr>
        <p:spPr>
          <a:xfrm>
            <a:off x="242048" y="6356351"/>
            <a:ext cx="788894" cy="268567"/>
          </a:xfrm>
          <a:prstGeom prst="rect">
            <a:avLst/>
          </a:prstGeom>
        </p:spPr>
        <p:txBody>
          <a:bodyPr anchor="b"/>
          <a:lstStyle>
            <a:lvl1pPr>
              <a:defRPr sz="900" b="1">
                <a:solidFill>
                  <a:srgbClr val="664626"/>
                </a:solidFill>
              </a:defRPr>
            </a:lvl1pPr>
          </a:lstStyle>
          <a:p>
            <a:fld id="{2E1CEB0E-1FA2-4A22-B04D-EF6B86FECFE6}" type="datetimeFigureOut">
              <a:rPr lang="en-US" smtClean="0"/>
              <a:pPr/>
              <a:t>1/5/2017</a:t>
            </a:fld>
            <a:endParaRPr lang="en-US" dirty="0"/>
          </a:p>
        </p:txBody>
      </p:sp>
      <p:sp>
        <p:nvSpPr>
          <p:cNvPr id="10" name="Footer Placeholder 4"/>
          <p:cNvSpPr>
            <a:spLocks noGrp="1"/>
          </p:cNvSpPr>
          <p:nvPr>
            <p:ph type="ftr" sz="quarter" idx="11"/>
          </p:nvPr>
        </p:nvSpPr>
        <p:spPr>
          <a:xfrm>
            <a:off x="2743199" y="6374655"/>
            <a:ext cx="3666565" cy="250263"/>
          </a:xfrm>
          <a:prstGeom prst="rect">
            <a:avLst/>
          </a:prstGeom>
        </p:spPr>
        <p:txBody>
          <a:bodyPr anchor="b"/>
          <a:lstStyle>
            <a:lvl1pPr algn="ctr">
              <a:defRPr sz="900" b="1">
                <a:solidFill>
                  <a:srgbClr val="664626"/>
                </a:solidFill>
              </a:defRPr>
            </a:lvl1pPr>
          </a:lstStyle>
          <a:p>
            <a:endParaRPr lang="en-US" dirty="0"/>
          </a:p>
        </p:txBody>
      </p:sp>
      <p:sp>
        <p:nvSpPr>
          <p:cNvPr id="11" name="Slide Number Placeholder 5"/>
          <p:cNvSpPr>
            <a:spLocks noGrp="1"/>
          </p:cNvSpPr>
          <p:nvPr>
            <p:ph type="sldNum" sz="quarter" idx="12"/>
          </p:nvPr>
        </p:nvSpPr>
        <p:spPr>
          <a:xfrm>
            <a:off x="8458200" y="6356351"/>
            <a:ext cx="470646" cy="268567"/>
          </a:xfrm>
          <a:prstGeom prst="rect">
            <a:avLst/>
          </a:prstGeom>
        </p:spPr>
        <p:txBody>
          <a:bodyPr anchor="b"/>
          <a:lstStyle>
            <a:lvl1pPr algn="r">
              <a:defRPr sz="900" b="1">
                <a:solidFill>
                  <a:srgbClr val="664626"/>
                </a:solidFill>
              </a:defRPr>
            </a:lvl1pPr>
          </a:lstStyle>
          <a:p>
            <a:fld id="{84474665-EC04-4ACA-9614-01FABA245020}" type="slidenum">
              <a:rPr lang="en-US" smtClean="0"/>
              <a:pPr/>
              <a:t>‹#›</a:t>
            </a:fld>
            <a:endParaRPr lang="en-US" dirty="0"/>
          </a:p>
        </p:txBody>
      </p:sp>
    </p:spTree>
    <p:extLst>
      <p:ext uri="{BB962C8B-B14F-4D97-AF65-F5344CB8AC3E}">
        <p14:creationId xmlns:p14="http://schemas.microsoft.com/office/powerpoint/2010/main" val="39519701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743199" y="1891609"/>
            <a:ext cx="6400801" cy="683744"/>
          </a:xfrm>
          <a:prstGeom prst="rect">
            <a:avLst/>
          </a:prstGeom>
        </p:spPr>
        <p:txBody>
          <a:bodyPr anchor="ctr"/>
          <a:lstStyle>
            <a:lvl1pPr>
              <a:defRPr sz="3600">
                <a:solidFill>
                  <a:srgbClr val="7030A0"/>
                </a:solidFill>
                <a:latin typeface="Georgia" panose="02040502050405020303" pitchFamily="18" charset="0"/>
              </a:defRPr>
            </a:lvl1pPr>
          </a:lstStyle>
          <a:p>
            <a:r>
              <a:rPr lang="en-US" dirty="0"/>
              <a:t>Click to edit Master title style</a:t>
            </a:r>
          </a:p>
        </p:txBody>
      </p:sp>
      <p:sp>
        <p:nvSpPr>
          <p:cNvPr id="9" name="Date Placeholder 3"/>
          <p:cNvSpPr>
            <a:spLocks noGrp="1"/>
          </p:cNvSpPr>
          <p:nvPr>
            <p:ph type="dt" sz="half" idx="10"/>
          </p:nvPr>
        </p:nvSpPr>
        <p:spPr>
          <a:xfrm>
            <a:off x="242048" y="6356351"/>
            <a:ext cx="788894" cy="268567"/>
          </a:xfrm>
          <a:prstGeom prst="rect">
            <a:avLst/>
          </a:prstGeom>
        </p:spPr>
        <p:txBody>
          <a:bodyPr anchor="b"/>
          <a:lstStyle>
            <a:lvl1pPr>
              <a:defRPr sz="900" b="1">
                <a:solidFill>
                  <a:srgbClr val="664626"/>
                </a:solidFill>
              </a:defRPr>
            </a:lvl1pPr>
          </a:lstStyle>
          <a:p>
            <a:fld id="{2E1CEB0E-1FA2-4A22-B04D-EF6B86FECFE6}" type="datetimeFigureOut">
              <a:rPr lang="en-US" smtClean="0"/>
              <a:pPr/>
              <a:t>1/5/2017</a:t>
            </a:fld>
            <a:endParaRPr lang="en-US" dirty="0"/>
          </a:p>
        </p:txBody>
      </p:sp>
      <p:sp>
        <p:nvSpPr>
          <p:cNvPr id="10" name="Footer Placeholder 4"/>
          <p:cNvSpPr>
            <a:spLocks noGrp="1"/>
          </p:cNvSpPr>
          <p:nvPr>
            <p:ph type="ftr" sz="quarter" idx="11"/>
          </p:nvPr>
        </p:nvSpPr>
        <p:spPr>
          <a:xfrm>
            <a:off x="2743199" y="6374655"/>
            <a:ext cx="3666565" cy="250263"/>
          </a:xfrm>
          <a:prstGeom prst="rect">
            <a:avLst/>
          </a:prstGeom>
        </p:spPr>
        <p:txBody>
          <a:bodyPr anchor="b"/>
          <a:lstStyle>
            <a:lvl1pPr algn="ctr">
              <a:defRPr sz="900" b="1">
                <a:solidFill>
                  <a:srgbClr val="664626"/>
                </a:solidFill>
              </a:defRPr>
            </a:lvl1pPr>
          </a:lstStyle>
          <a:p>
            <a:endParaRPr lang="en-US" dirty="0"/>
          </a:p>
        </p:txBody>
      </p:sp>
      <p:sp>
        <p:nvSpPr>
          <p:cNvPr id="11" name="Slide Number Placeholder 5"/>
          <p:cNvSpPr>
            <a:spLocks noGrp="1"/>
          </p:cNvSpPr>
          <p:nvPr>
            <p:ph type="sldNum" sz="quarter" idx="12"/>
          </p:nvPr>
        </p:nvSpPr>
        <p:spPr>
          <a:xfrm>
            <a:off x="8458200" y="6356351"/>
            <a:ext cx="470646" cy="268567"/>
          </a:xfrm>
          <a:prstGeom prst="rect">
            <a:avLst/>
          </a:prstGeom>
        </p:spPr>
        <p:txBody>
          <a:bodyPr anchor="b"/>
          <a:lstStyle>
            <a:lvl1pPr algn="r">
              <a:defRPr sz="900" b="1">
                <a:solidFill>
                  <a:srgbClr val="664626"/>
                </a:solidFill>
              </a:defRPr>
            </a:lvl1pPr>
          </a:lstStyle>
          <a:p>
            <a:fld id="{84474665-EC04-4ACA-9614-01FABA245020}" type="slidenum">
              <a:rPr lang="en-US" smtClean="0"/>
              <a:pPr/>
              <a:t>‹#›</a:t>
            </a:fld>
            <a:endParaRPr lang="en-US" dirty="0"/>
          </a:p>
        </p:txBody>
      </p:sp>
    </p:spTree>
    <p:extLst>
      <p:ext uri="{BB962C8B-B14F-4D97-AF65-F5344CB8AC3E}">
        <p14:creationId xmlns:p14="http://schemas.microsoft.com/office/powerpoint/2010/main" val="955864876"/>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720158"/>
            <a:ext cx="2949178" cy="1421394"/>
          </a:xfrm>
          <a:prstGeom prst="rect">
            <a:avLst/>
          </a:prstGeom>
        </p:spPr>
        <p:txBody>
          <a:bodyPr anchor="b"/>
          <a:lstStyle>
            <a:lvl1pPr>
              <a:defRPr sz="2400" b="1">
                <a:solidFill>
                  <a:srgbClr val="0070C0"/>
                </a:solidFill>
                <a:latin typeface="+mn-lt"/>
              </a:defRPr>
            </a:lvl1pPr>
          </a:lstStyle>
          <a:p>
            <a:r>
              <a:rPr lang="en-US" dirty="0"/>
              <a:t>Click to edit Master title style</a:t>
            </a:r>
          </a:p>
        </p:txBody>
      </p:sp>
      <p:sp>
        <p:nvSpPr>
          <p:cNvPr id="3" name="Content Placeholder 2"/>
          <p:cNvSpPr>
            <a:spLocks noGrp="1"/>
          </p:cNvSpPr>
          <p:nvPr>
            <p:ph idx="1"/>
          </p:nvPr>
        </p:nvSpPr>
        <p:spPr>
          <a:xfrm>
            <a:off x="3887391" y="1720158"/>
            <a:ext cx="4629150" cy="4572000"/>
          </a:xfrm>
          <a:prstGeom prst="rect">
            <a:avLst/>
          </a:prstGeom>
        </p:spPr>
        <p:txBody>
          <a:bodyPr/>
          <a:lstStyle>
            <a:lvl1pPr>
              <a:defRPr sz="2800">
                <a:solidFill>
                  <a:srgbClr val="7030A0"/>
                </a:solidFill>
                <a:latin typeface="Georgia" panose="02040502050405020303" pitchFamily="18" charset="0"/>
              </a:defRPr>
            </a:lvl1pPr>
            <a:lvl2pPr>
              <a:defRPr sz="2600">
                <a:solidFill>
                  <a:srgbClr val="990033"/>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3141552"/>
            <a:ext cx="2949178" cy="3146795"/>
          </a:xfrm>
          <a:prstGeom prst="rect">
            <a:avLst/>
          </a:prstGeom>
        </p:spPr>
        <p:txBody>
          <a:bodyPr/>
          <a:lstStyle>
            <a:lvl1pPr marL="0" indent="0">
              <a:buNone/>
              <a:defRPr sz="1800">
                <a:solidFill>
                  <a:srgbClr val="66462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8" name="Date Placeholder 3"/>
          <p:cNvSpPr>
            <a:spLocks noGrp="1"/>
          </p:cNvSpPr>
          <p:nvPr>
            <p:ph type="dt" sz="half" idx="10"/>
          </p:nvPr>
        </p:nvSpPr>
        <p:spPr>
          <a:xfrm>
            <a:off x="242048" y="6356351"/>
            <a:ext cx="788894" cy="268567"/>
          </a:xfrm>
          <a:prstGeom prst="rect">
            <a:avLst/>
          </a:prstGeom>
        </p:spPr>
        <p:txBody>
          <a:bodyPr anchor="b"/>
          <a:lstStyle>
            <a:lvl1pPr>
              <a:defRPr sz="900" b="1">
                <a:solidFill>
                  <a:srgbClr val="664626"/>
                </a:solidFill>
              </a:defRPr>
            </a:lvl1pPr>
          </a:lstStyle>
          <a:p>
            <a:fld id="{2E1CEB0E-1FA2-4A22-B04D-EF6B86FECFE6}" type="datetimeFigureOut">
              <a:rPr lang="en-US" smtClean="0"/>
              <a:pPr/>
              <a:t>1/5/2017</a:t>
            </a:fld>
            <a:endParaRPr lang="en-US" dirty="0"/>
          </a:p>
        </p:txBody>
      </p:sp>
      <p:sp>
        <p:nvSpPr>
          <p:cNvPr id="9" name="Footer Placeholder 4"/>
          <p:cNvSpPr>
            <a:spLocks noGrp="1"/>
          </p:cNvSpPr>
          <p:nvPr>
            <p:ph type="ftr" sz="quarter" idx="11"/>
          </p:nvPr>
        </p:nvSpPr>
        <p:spPr>
          <a:xfrm>
            <a:off x="2743199" y="6374655"/>
            <a:ext cx="3666565" cy="250263"/>
          </a:xfrm>
          <a:prstGeom prst="rect">
            <a:avLst/>
          </a:prstGeom>
        </p:spPr>
        <p:txBody>
          <a:bodyPr anchor="b"/>
          <a:lstStyle>
            <a:lvl1pPr algn="ctr">
              <a:defRPr sz="900" b="1">
                <a:solidFill>
                  <a:srgbClr val="664626"/>
                </a:solidFill>
              </a:defRPr>
            </a:lvl1pPr>
          </a:lstStyle>
          <a:p>
            <a:endParaRPr lang="en-US" dirty="0"/>
          </a:p>
        </p:txBody>
      </p:sp>
      <p:sp>
        <p:nvSpPr>
          <p:cNvPr id="10" name="Slide Number Placeholder 5"/>
          <p:cNvSpPr>
            <a:spLocks noGrp="1"/>
          </p:cNvSpPr>
          <p:nvPr>
            <p:ph type="sldNum" sz="quarter" idx="12"/>
          </p:nvPr>
        </p:nvSpPr>
        <p:spPr>
          <a:xfrm>
            <a:off x="8458200" y="6356351"/>
            <a:ext cx="470646" cy="268567"/>
          </a:xfrm>
          <a:prstGeom prst="rect">
            <a:avLst/>
          </a:prstGeom>
        </p:spPr>
        <p:txBody>
          <a:bodyPr anchor="b"/>
          <a:lstStyle>
            <a:lvl1pPr algn="r">
              <a:defRPr sz="900" b="1">
                <a:solidFill>
                  <a:srgbClr val="664626"/>
                </a:solidFill>
              </a:defRPr>
            </a:lvl1pPr>
          </a:lstStyle>
          <a:p>
            <a:fld id="{84474665-EC04-4ACA-9614-01FABA245020}" type="slidenum">
              <a:rPr lang="en-US" smtClean="0"/>
              <a:pPr/>
              <a:t>‹#›</a:t>
            </a:fld>
            <a:endParaRPr lang="en-US" dirty="0"/>
          </a:p>
        </p:txBody>
      </p:sp>
    </p:spTree>
    <p:extLst>
      <p:ext uri="{BB962C8B-B14F-4D97-AF65-F5344CB8AC3E}">
        <p14:creationId xmlns:p14="http://schemas.microsoft.com/office/powerpoint/2010/main" val="733687135"/>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87391" y="1702643"/>
            <a:ext cx="4629150" cy="4580463"/>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Date Placeholder 3"/>
          <p:cNvSpPr>
            <a:spLocks noGrp="1"/>
          </p:cNvSpPr>
          <p:nvPr>
            <p:ph type="dt" sz="half" idx="10"/>
          </p:nvPr>
        </p:nvSpPr>
        <p:spPr>
          <a:xfrm>
            <a:off x="242048" y="6356351"/>
            <a:ext cx="788894" cy="268567"/>
          </a:xfrm>
          <a:prstGeom prst="rect">
            <a:avLst/>
          </a:prstGeom>
        </p:spPr>
        <p:txBody>
          <a:bodyPr anchor="b"/>
          <a:lstStyle>
            <a:lvl1pPr>
              <a:defRPr sz="900" b="1">
                <a:solidFill>
                  <a:srgbClr val="664626"/>
                </a:solidFill>
              </a:defRPr>
            </a:lvl1pPr>
          </a:lstStyle>
          <a:p>
            <a:fld id="{2E1CEB0E-1FA2-4A22-B04D-EF6B86FECFE6}" type="datetimeFigureOut">
              <a:rPr lang="en-US" smtClean="0"/>
              <a:pPr/>
              <a:t>1/5/2017</a:t>
            </a:fld>
            <a:endParaRPr lang="en-US" dirty="0"/>
          </a:p>
        </p:txBody>
      </p:sp>
      <p:sp>
        <p:nvSpPr>
          <p:cNvPr id="9" name="Footer Placeholder 4"/>
          <p:cNvSpPr>
            <a:spLocks noGrp="1"/>
          </p:cNvSpPr>
          <p:nvPr>
            <p:ph type="ftr" sz="quarter" idx="11"/>
          </p:nvPr>
        </p:nvSpPr>
        <p:spPr>
          <a:xfrm>
            <a:off x="2743199" y="6374655"/>
            <a:ext cx="3666565" cy="250263"/>
          </a:xfrm>
          <a:prstGeom prst="rect">
            <a:avLst/>
          </a:prstGeom>
        </p:spPr>
        <p:txBody>
          <a:bodyPr anchor="b"/>
          <a:lstStyle>
            <a:lvl1pPr algn="ctr">
              <a:defRPr sz="900" b="1">
                <a:solidFill>
                  <a:srgbClr val="664626"/>
                </a:solidFill>
              </a:defRPr>
            </a:lvl1pPr>
          </a:lstStyle>
          <a:p>
            <a:endParaRPr lang="en-US" dirty="0"/>
          </a:p>
        </p:txBody>
      </p:sp>
      <p:sp>
        <p:nvSpPr>
          <p:cNvPr id="10" name="Slide Number Placeholder 5"/>
          <p:cNvSpPr>
            <a:spLocks noGrp="1"/>
          </p:cNvSpPr>
          <p:nvPr>
            <p:ph type="sldNum" sz="quarter" idx="12"/>
          </p:nvPr>
        </p:nvSpPr>
        <p:spPr>
          <a:xfrm>
            <a:off x="8458200" y="6356351"/>
            <a:ext cx="470646" cy="268567"/>
          </a:xfrm>
          <a:prstGeom prst="rect">
            <a:avLst/>
          </a:prstGeom>
        </p:spPr>
        <p:txBody>
          <a:bodyPr anchor="b"/>
          <a:lstStyle>
            <a:lvl1pPr algn="r">
              <a:defRPr sz="900" b="1">
                <a:solidFill>
                  <a:srgbClr val="664626"/>
                </a:solidFill>
              </a:defRPr>
            </a:lvl1pPr>
          </a:lstStyle>
          <a:p>
            <a:fld id="{84474665-EC04-4ACA-9614-01FABA245020}" type="slidenum">
              <a:rPr lang="en-US" smtClean="0"/>
              <a:pPr/>
              <a:t>‹#›</a:t>
            </a:fld>
            <a:endParaRPr lang="en-US" dirty="0"/>
          </a:p>
        </p:txBody>
      </p:sp>
      <p:sp>
        <p:nvSpPr>
          <p:cNvPr id="11" name="Title 1"/>
          <p:cNvSpPr>
            <a:spLocks noGrp="1"/>
          </p:cNvSpPr>
          <p:nvPr>
            <p:ph type="title"/>
          </p:nvPr>
        </p:nvSpPr>
        <p:spPr>
          <a:xfrm>
            <a:off x="629841" y="1665839"/>
            <a:ext cx="2949178" cy="1486998"/>
          </a:xfrm>
          <a:prstGeom prst="rect">
            <a:avLst/>
          </a:prstGeom>
        </p:spPr>
        <p:txBody>
          <a:bodyPr anchor="b"/>
          <a:lstStyle>
            <a:lvl1pPr>
              <a:defRPr sz="2400" b="1">
                <a:solidFill>
                  <a:srgbClr val="0070C0"/>
                </a:solidFill>
                <a:latin typeface="+mn-lt"/>
              </a:defRPr>
            </a:lvl1pPr>
          </a:lstStyle>
          <a:p>
            <a:r>
              <a:rPr lang="en-US" dirty="0"/>
              <a:t>Click to edit Master title style</a:t>
            </a:r>
          </a:p>
        </p:txBody>
      </p:sp>
      <p:sp>
        <p:nvSpPr>
          <p:cNvPr id="12" name="Text Placeholder 3"/>
          <p:cNvSpPr>
            <a:spLocks noGrp="1"/>
          </p:cNvSpPr>
          <p:nvPr>
            <p:ph type="body" sz="half" idx="2"/>
          </p:nvPr>
        </p:nvSpPr>
        <p:spPr>
          <a:xfrm>
            <a:off x="629841" y="3157318"/>
            <a:ext cx="2949178" cy="3125788"/>
          </a:xfrm>
          <a:prstGeom prst="rect">
            <a:avLst/>
          </a:prstGeom>
        </p:spPr>
        <p:txBody>
          <a:bodyPr/>
          <a:lstStyle>
            <a:lvl1pPr marL="0" indent="0">
              <a:buNone/>
              <a:defRPr sz="1800">
                <a:solidFill>
                  <a:srgbClr val="66462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624971735"/>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2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32293" y="2059456"/>
            <a:ext cx="7877964" cy="1325563"/>
          </a:xfrm>
          <a:prstGeom prst="rect">
            <a:avLst/>
          </a:prstGeom>
        </p:spPr>
        <p:txBody>
          <a:bodyPr/>
          <a:lstStyle>
            <a:lvl1pPr>
              <a:defRPr sz="4400">
                <a:solidFill>
                  <a:srgbClr val="0070C0"/>
                </a:solidFill>
                <a:latin typeface="Georgia" panose="02040502050405020303" pitchFamily="18" charset="0"/>
              </a:defRPr>
            </a:lvl1pPr>
          </a:lstStyle>
          <a:p>
            <a:r>
              <a:rPr lang="en-US" dirty="0"/>
              <a:t>Click to edit Master title style</a:t>
            </a:r>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lvl1pPr>
              <a:defRPr>
                <a:solidFill>
                  <a:srgbClr val="7030A0"/>
                </a:solidFill>
                <a:latin typeface="Georgia" panose="02040502050405020303" pitchFamily="18" charset="0"/>
              </a:defRPr>
            </a:lvl1pPr>
            <a:lvl2pPr>
              <a:defRPr sz="2600">
                <a:solidFill>
                  <a:srgbClr val="990033"/>
                </a:solidFill>
              </a:defRPr>
            </a:lvl2pPr>
            <a:lvl3pPr>
              <a:defRPr sz="2200">
                <a:solidFill>
                  <a:srgbClr val="664626"/>
                </a:solidFill>
              </a:defRPr>
            </a:lvl3pPr>
            <a:lvl4pPr>
              <a:defRPr>
                <a:solidFill>
                  <a:srgbClr val="788C38"/>
                </a:solidFill>
              </a:defRPr>
            </a:lvl4pPr>
            <a:lvl5pPr>
              <a:defRPr>
                <a:solidFill>
                  <a:srgbClr val="66462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err="1"/>
              <a:t>GFifth</a:t>
            </a:r>
            <a:r>
              <a:rPr lang="en-US" dirty="0"/>
              <a:t> level</a:t>
            </a:r>
          </a:p>
        </p:txBody>
      </p:sp>
      <p:sp>
        <p:nvSpPr>
          <p:cNvPr id="7" name="Date Placeholder 3"/>
          <p:cNvSpPr>
            <a:spLocks noGrp="1"/>
          </p:cNvSpPr>
          <p:nvPr>
            <p:ph type="dt" sz="half" idx="10"/>
          </p:nvPr>
        </p:nvSpPr>
        <p:spPr>
          <a:xfrm>
            <a:off x="242048" y="6356351"/>
            <a:ext cx="788894" cy="268567"/>
          </a:xfrm>
          <a:prstGeom prst="rect">
            <a:avLst/>
          </a:prstGeom>
        </p:spPr>
        <p:txBody>
          <a:bodyPr anchor="b"/>
          <a:lstStyle>
            <a:lvl1pPr>
              <a:defRPr sz="900" b="1">
                <a:solidFill>
                  <a:srgbClr val="664626"/>
                </a:solidFill>
              </a:defRPr>
            </a:lvl1pPr>
          </a:lstStyle>
          <a:p>
            <a:fld id="{2E1CEB0E-1FA2-4A22-B04D-EF6B86FECFE6}" type="datetimeFigureOut">
              <a:rPr lang="en-US" smtClean="0"/>
              <a:pPr/>
              <a:t>1/5/2017</a:t>
            </a:fld>
            <a:endParaRPr lang="en-US" dirty="0"/>
          </a:p>
        </p:txBody>
      </p:sp>
      <p:sp>
        <p:nvSpPr>
          <p:cNvPr id="8" name="Footer Placeholder 4"/>
          <p:cNvSpPr>
            <a:spLocks noGrp="1"/>
          </p:cNvSpPr>
          <p:nvPr>
            <p:ph type="ftr" sz="quarter" idx="11"/>
          </p:nvPr>
        </p:nvSpPr>
        <p:spPr>
          <a:xfrm>
            <a:off x="2743199" y="6374655"/>
            <a:ext cx="3666565" cy="250263"/>
          </a:xfrm>
          <a:prstGeom prst="rect">
            <a:avLst/>
          </a:prstGeom>
        </p:spPr>
        <p:txBody>
          <a:bodyPr anchor="b"/>
          <a:lstStyle>
            <a:lvl1pPr algn="ctr">
              <a:defRPr sz="900" b="1">
                <a:solidFill>
                  <a:srgbClr val="664626"/>
                </a:solidFill>
              </a:defRPr>
            </a:lvl1pPr>
          </a:lstStyle>
          <a:p>
            <a:endParaRPr lang="en-US" dirty="0"/>
          </a:p>
        </p:txBody>
      </p:sp>
      <p:sp>
        <p:nvSpPr>
          <p:cNvPr id="9" name="Slide Number Placeholder 5"/>
          <p:cNvSpPr>
            <a:spLocks noGrp="1"/>
          </p:cNvSpPr>
          <p:nvPr>
            <p:ph type="sldNum" sz="quarter" idx="12"/>
          </p:nvPr>
        </p:nvSpPr>
        <p:spPr>
          <a:xfrm>
            <a:off x="8458200" y="6356351"/>
            <a:ext cx="470646" cy="268567"/>
          </a:xfrm>
          <a:prstGeom prst="rect">
            <a:avLst/>
          </a:prstGeom>
        </p:spPr>
        <p:txBody>
          <a:bodyPr anchor="b"/>
          <a:lstStyle>
            <a:lvl1pPr algn="r">
              <a:defRPr sz="900" b="1">
                <a:solidFill>
                  <a:srgbClr val="664626"/>
                </a:solidFill>
              </a:defRPr>
            </a:lvl1pPr>
          </a:lstStyle>
          <a:p>
            <a:fld id="{84474665-EC04-4ACA-9614-01FABA245020}" type="slidenum">
              <a:rPr lang="en-US" smtClean="0"/>
              <a:pPr/>
              <a:t>‹#›</a:t>
            </a:fld>
            <a:endParaRPr lang="en-US" dirty="0"/>
          </a:p>
        </p:txBody>
      </p:sp>
    </p:spTree>
    <p:extLst>
      <p:ext uri="{BB962C8B-B14F-4D97-AF65-F5344CB8AC3E}">
        <p14:creationId xmlns:p14="http://schemas.microsoft.com/office/powerpoint/2010/main" val="2595695153"/>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3624146"/>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242048" y="6356351"/>
            <a:ext cx="788894" cy="268567"/>
          </a:xfrm>
          <a:prstGeom prst="rect">
            <a:avLst/>
          </a:prstGeom>
        </p:spPr>
        <p:txBody>
          <a:bodyPr anchor="b"/>
          <a:lstStyle>
            <a:lvl1pPr>
              <a:defRPr sz="900" b="1">
                <a:solidFill>
                  <a:srgbClr val="664626"/>
                </a:solidFill>
              </a:defRPr>
            </a:lvl1pPr>
          </a:lstStyle>
          <a:p>
            <a:fld id="{2E1CEB0E-1FA2-4A22-B04D-EF6B86FECFE6}" type="datetimeFigureOut">
              <a:rPr lang="en-US" smtClean="0"/>
              <a:pPr/>
              <a:t>1/5/2017</a:t>
            </a:fld>
            <a:endParaRPr lang="en-US" dirty="0"/>
          </a:p>
        </p:txBody>
      </p:sp>
      <p:sp>
        <p:nvSpPr>
          <p:cNvPr id="5" name="Footer Placeholder 4"/>
          <p:cNvSpPr>
            <a:spLocks noGrp="1"/>
          </p:cNvSpPr>
          <p:nvPr>
            <p:ph type="ftr" sz="quarter" idx="11"/>
          </p:nvPr>
        </p:nvSpPr>
        <p:spPr>
          <a:xfrm>
            <a:off x="2743199" y="6374655"/>
            <a:ext cx="3666565" cy="250263"/>
          </a:xfrm>
          <a:prstGeom prst="rect">
            <a:avLst/>
          </a:prstGeom>
        </p:spPr>
        <p:txBody>
          <a:bodyPr anchor="b"/>
          <a:lstStyle>
            <a:lvl1pPr algn="ctr">
              <a:defRPr sz="900" b="1">
                <a:solidFill>
                  <a:srgbClr val="664626"/>
                </a:solidFill>
              </a:defRPr>
            </a:lvl1pPr>
          </a:lstStyle>
          <a:p>
            <a:endParaRPr lang="en-US" dirty="0"/>
          </a:p>
        </p:txBody>
      </p:sp>
      <p:sp>
        <p:nvSpPr>
          <p:cNvPr id="6" name="Slide Number Placeholder 5"/>
          <p:cNvSpPr>
            <a:spLocks noGrp="1"/>
          </p:cNvSpPr>
          <p:nvPr>
            <p:ph type="sldNum" sz="quarter" idx="12"/>
          </p:nvPr>
        </p:nvSpPr>
        <p:spPr>
          <a:xfrm>
            <a:off x="8458200" y="6356351"/>
            <a:ext cx="470646" cy="268567"/>
          </a:xfrm>
          <a:prstGeom prst="rect">
            <a:avLst/>
          </a:prstGeom>
        </p:spPr>
        <p:txBody>
          <a:bodyPr anchor="b"/>
          <a:lstStyle>
            <a:lvl1pPr algn="r">
              <a:defRPr sz="900" b="1">
                <a:solidFill>
                  <a:srgbClr val="664626"/>
                </a:solidFill>
              </a:defRPr>
            </a:lvl1pPr>
          </a:lstStyle>
          <a:p>
            <a:fld id="{84474665-EC04-4ACA-9614-01FABA245020}" type="slidenum">
              <a:rPr lang="en-US" smtClean="0"/>
              <a:pPr/>
              <a:t>‹#›</a:t>
            </a:fld>
            <a:endParaRPr lang="en-US" dirty="0"/>
          </a:p>
        </p:txBody>
      </p:sp>
      <p:sp>
        <p:nvSpPr>
          <p:cNvPr id="13" name="Picture Placeholder 12"/>
          <p:cNvSpPr>
            <a:spLocks noGrp="1"/>
          </p:cNvSpPr>
          <p:nvPr>
            <p:ph type="pic" sz="quarter" idx="15"/>
          </p:nvPr>
        </p:nvSpPr>
        <p:spPr>
          <a:xfrm>
            <a:off x="1918631" y="3084513"/>
            <a:ext cx="5306738" cy="3190875"/>
          </a:xfrm>
          <a:prstGeom prst="rect">
            <a:avLst/>
          </a:prstGeom>
          <a:effectLst>
            <a:glow rad="101600">
              <a:srgbClr val="664626">
                <a:alpha val="40000"/>
              </a:srgbClr>
            </a:glow>
          </a:effectLst>
        </p:spPr>
        <p:txBody>
          <a:bodyPr/>
          <a:lstStyle>
            <a:lvl1pPr marL="0" indent="0">
              <a:buNone/>
              <a:defRPr/>
            </a:lvl1pPr>
          </a:lstStyle>
          <a:p>
            <a:endParaRPr lang="en-US" dirty="0"/>
          </a:p>
        </p:txBody>
      </p:sp>
      <p:sp>
        <p:nvSpPr>
          <p:cNvPr id="12" name="Title 1"/>
          <p:cNvSpPr>
            <a:spLocks noGrp="1"/>
          </p:cNvSpPr>
          <p:nvPr>
            <p:ph type="title"/>
          </p:nvPr>
        </p:nvSpPr>
        <p:spPr>
          <a:xfrm>
            <a:off x="685800" y="1739150"/>
            <a:ext cx="7772400" cy="674686"/>
          </a:xfrm>
          <a:prstGeom prst="rect">
            <a:avLst/>
          </a:prstGeom>
        </p:spPr>
        <p:txBody>
          <a:bodyPr anchor="b"/>
          <a:lstStyle>
            <a:lvl1pPr marL="0" indent="0" algn="ctr">
              <a:lnSpc>
                <a:spcPct val="100000"/>
              </a:lnSpc>
              <a:buFont typeface="Arial" panose="020B0604020202020204" pitchFamily="34" charset="0"/>
              <a:buNone/>
              <a:defRPr sz="3600">
                <a:solidFill>
                  <a:srgbClr val="64462A"/>
                </a:solidFill>
                <a:latin typeface="Georgia" panose="02040502050405020303" pitchFamily="18" charset="0"/>
              </a:defRPr>
            </a:lvl1pPr>
          </a:lstStyle>
          <a:p>
            <a:r>
              <a:rPr lang="en-US" dirty="0"/>
              <a:t>Click to edit Master title style</a:t>
            </a:r>
          </a:p>
        </p:txBody>
      </p:sp>
      <p:sp>
        <p:nvSpPr>
          <p:cNvPr id="20" name="Text Placeholder 2"/>
          <p:cNvSpPr>
            <a:spLocks noGrp="1"/>
          </p:cNvSpPr>
          <p:nvPr>
            <p:ph type="body" idx="1"/>
          </p:nvPr>
        </p:nvSpPr>
        <p:spPr>
          <a:xfrm>
            <a:off x="685800" y="2413837"/>
            <a:ext cx="7772400" cy="571410"/>
          </a:xfrm>
          <a:prstGeom prst="rect">
            <a:avLst/>
          </a:prstGeom>
        </p:spPr>
        <p:txBody>
          <a:bodyPr anchor="ctr"/>
          <a:lstStyle>
            <a:lvl1pPr marL="0" indent="0" algn="ctr">
              <a:lnSpc>
                <a:spcPct val="100000"/>
              </a:lnSpc>
              <a:spcBef>
                <a:spcPts val="0"/>
              </a:spcBef>
              <a:buNone/>
              <a:defRPr sz="2400">
                <a:solidFill>
                  <a:srgbClr val="7030A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384491916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5497" y="2059456"/>
            <a:ext cx="7886700" cy="1325563"/>
          </a:xfrm>
          <a:prstGeom prst="rect">
            <a:avLst/>
          </a:prstGeom>
        </p:spPr>
        <p:txBody>
          <a:bodyPr/>
          <a:lstStyle>
            <a:lvl1pPr>
              <a:defRPr>
                <a:solidFill>
                  <a:srgbClr val="7030A0"/>
                </a:solidFill>
                <a:latin typeface="Georgia" panose="02040502050405020303" pitchFamily="18" charset="0"/>
              </a:defRPr>
            </a:lvl1pPr>
          </a:lstStyle>
          <a:p>
            <a:r>
              <a:rPr lang="en-US" dirty="0"/>
              <a:t>Click to edit Master title style</a:t>
            </a:r>
          </a:p>
        </p:txBody>
      </p:sp>
      <p:sp>
        <p:nvSpPr>
          <p:cNvPr id="9" name="Date Placeholder 3"/>
          <p:cNvSpPr>
            <a:spLocks noGrp="1"/>
          </p:cNvSpPr>
          <p:nvPr>
            <p:ph type="dt" sz="half" idx="10"/>
          </p:nvPr>
        </p:nvSpPr>
        <p:spPr>
          <a:xfrm>
            <a:off x="242048" y="6356351"/>
            <a:ext cx="788894" cy="268567"/>
          </a:xfrm>
          <a:prstGeom prst="rect">
            <a:avLst/>
          </a:prstGeom>
        </p:spPr>
        <p:txBody>
          <a:bodyPr anchor="b"/>
          <a:lstStyle>
            <a:lvl1pPr>
              <a:defRPr sz="900" b="1">
                <a:solidFill>
                  <a:srgbClr val="664626"/>
                </a:solidFill>
              </a:defRPr>
            </a:lvl1pPr>
          </a:lstStyle>
          <a:p>
            <a:fld id="{2E1CEB0E-1FA2-4A22-B04D-EF6B86FECFE6}" type="datetimeFigureOut">
              <a:rPr lang="en-US" smtClean="0"/>
              <a:pPr/>
              <a:t>1/5/2017</a:t>
            </a:fld>
            <a:endParaRPr lang="en-US" dirty="0"/>
          </a:p>
        </p:txBody>
      </p:sp>
      <p:sp>
        <p:nvSpPr>
          <p:cNvPr id="10" name="Footer Placeholder 4"/>
          <p:cNvSpPr>
            <a:spLocks noGrp="1"/>
          </p:cNvSpPr>
          <p:nvPr>
            <p:ph type="ftr" sz="quarter" idx="11"/>
          </p:nvPr>
        </p:nvSpPr>
        <p:spPr>
          <a:xfrm>
            <a:off x="2743199" y="6374655"/>
            <a:ext cx="3666565" cy="250263"/>
          </a:xfrm>
          <a:prstGeom prst="rect">
            <a:avLst/>
          </a:prstGeom>
        </p:spPr>
        <p:txBody>
          <a:bodyPr anchor="b"/>
          <a:lstStyle>
            <a:lvl1pPr algn="ctr">
              <a:defRPr sz="900" b="1">
                <a:solidFill>
                  <a:srgbClr val="664626"/>
                </a:solidFill>
              </a:defRPr>
            </a:lvl1pPr>
          </a:lstStyle>
          <a:p>
            <a:endParaRPr lang="en-US" dirty="0"/>
          </a:p>
        </p:txBody>
      </p:sp>
      <p:sp>
        <p:nvSpPr>
          <p:cNvPr id="11" name="Slide Number Placeholder 5"/>
          <p:cNvSpPr>
            <a:spLocks noGrp="1"/>
          </p:cNvSpPr>
          <p:nvPr>
            <p:ph type="sldNum" sz="quarter" idx="12"/>
          </p:nvPr>
        </p:nvSpPr>
        <p:spPr>
          <a:xfrm>
            <a:off x="8458200" y="6356351"/>
            <a:ext cx="470646" cy="268567"/>
          </a:xfrm>
          <a:prstGeom prst="rect">
            <a:avLst/>
          </a:prstGeom>
        </p:spPr>
        <p:txBody>
          <a:bodyPr anchor="b"/>
          <a:lstStyle>
            <a:lvl1pPr algn="r">
              <a:defRPr sz="900" b="1">
                <a:solidFill>
                  <a:srgbClr val="664626"/>
                </a:solidFill>
              </a:defRPr>
            </a:lvl1pPr>
          </a:lstStyle>
          <a:p>
            <a:fld id="{84474665-EC04-4ACA-9614-01FABA245020}" type="slidenum">
              <a:rPr lang="en-US" smtClean="0"/>
              <a:pPr/>
              <a:t>‹#›</a:t>
            </a:fld>
            <a:endParaRPr lang="en-US" dirty="0"/>
          </a:p>
        </p:txBody>
      </p:sp>
    </p:spTree>
    <p:extLst>
      <p:ext uri="{BB962C8B-B14F-4D97-AF65-F5344CB8AC3E}">
        <p14:creationId xmlns:p14="http://schemas.microsoft.com/office/powerpoint/2010/main" val="3673963195"/>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5"/>
            <a:ext cx="7886700" cy="4351338"/>
          </a:xfrm>
          <a:prstGeom prst="rect">
            <a:avLst/>
          </a:prstGeom>
        </p:spPr>
        <p:txBody>
          <a:bodyPr/>
          <a:lstStyle>
            <a:lvl1pPr>
              <a:defRPr>
                <a:solidFill>
                  <a:srgbClr val="7030A0"/>
                </a:solidFill>
                <a:latin typeface="Georgia" panose="02040502050405020303" pitchFamily="18" charset="0"/>
              </a:defRPr>
            </a:lvl1pPr>
            <a:lvl2pPr>
              <a:defRPr sz="2600">
                <a:solidFill>
                  <a:srgbClr val="990033"/>
                </a:solidFill>
              </a:defRPr>
            </a:lvl2pPr>
            <a:lvl3pPr>
              <a:defRPr sz="2200">
                <a:solidFill>
                  <a:srgbClr val="64462A"/>
                </a:solidFill>
              </a:defRPr>
            </a:lvl3pPr>
            <a:lvl4pPr>
              <a:defRPr>
                <a:solidFill>
                  <a:srgbClr val="788C38"/>
                </a:solidFill>
              </a:defRPr>
            </a:lvl4pPr>
            <a:lvl5pPr>
              <a:defRPr>
                <a:solidFill>
                  <a:srgbClr val="64462A"/>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a:xfrm>
            <a:off x="242048" y="6356351"/>
            <a:ext cx="788894" cy="268567"/>
          </a:xfrm>
          <a:prstGeom prst="rect">
            <a:avLst/>
          </a:prstGeom>
        </p:spPr>
        <p:txBody>
          <a:bodyPr anchor="b"/>
          <a:lstStyle>
            <a:lvl1pPr>
              <a:defRPr sz="900" b="1">
                <a:solidFill>
                  <a:srgbClr val="664626"/>
                </a:solidFill>
              </a:defRPr>
            </a:lvl1pPr>
          </a:lstStyle>
          <a:p>
            <a:fld id="{2E1CEB0E-1FA2-4A22-B04D-EF6B86FECFE6}" type="datetimeFigureOut">
              <a:rPr lang="en-US" smtClean="0"/>
              <a:pPr/>
              <a:t>1/5/2017</a:t>
            </a:fld>
            <a:endParaRPr lang="en-US" dirty="0"/>
          </a:p>
        </p:txBody>
      </p:sp>
      <p:sp>
        <p:nvSpPr>
          <p:cNvPr id="8" name="Footer Placeholder 4"/>
          <p:cNvSpPr>
            <a:spLocks noGrp="1"/>
          </p:cNvSpPr>
          <p:nvPr>
            <p:ph type="ftr" sz="quarter" idx="11"/>
          </p:nvPr>
        </p:nvSpPr>
        <p:spPr>
          <a:xfrm>
            <a:off x="2743199" y="6374655"/>
            <a:ext cx="3666565" cy="250263"/>
          </a:xfrm>
          <a:prstGeom prst="rect">
            <a:avLst/>
          </a:prstGeom>
        </p:spPr>
        <p:txBody>
          <a:bodyPr anchor="b"/>
          <a:lstStyle>
            <a:lvl1pPr algn="ctr">
              <a:defRPr sz="900" b="1">
                <a:solidFill>
                  <a:srgbClr val="664626"/>
                </a:solidFill>
              </a:defRPr>
            </a:lvl1pPr>
          </a:lstStyle>
          <a:p>
            <a:endParaRPr lang="en-US" dirty="0"/>
          </a:p>
        </p:txBody>
      </p:sp>
      <p:sp>
        <p:nvSpPr>
          <p:cNvPr id="9" name="Slide Number Placeholder 5"/>
          <p:cNvSpPr>
            <a:spLocks noGrp="1"/>
          </p:cNvSpPr>
          <p:nvPr>
            <p:ph type="sldNum" sz="quarter" idx="12"/>
          </p:nvPr>
        </p:nvSpPr>
        <p:spPr>
          <a:xfrm>
            <a:off x="8458200" y="6356351"/>
            <a:ext cx="470646" cy="268567"/>
          </a:xfrm>
          <a:prstGeom prst="rect">
            <a:avLst/>
          </a:prstGeom>
        </p:spPr>
        <p:txBody>
          <a:bodyPr anchor="b"/>
          <a:lstStyle>
            <a:lvl1pPr algn="r">
              <a:defRPr sz="900" b="1">
                <a:solidFill>
                  <a:srgbClr val="664626"/>
                </a:solidFill>
              </a:defRPr>
            </a:lvl1pPr>
          </a:lstStyle>
          <a:p>
            <a:fld id="{84474665-EC04-4ACA-9614-01FABA245020}" type="slidenum">
              <a:rPr lang="en-US" smtClean="0"/>
              <a:pPr/>
              <a:t>‹#›</a:t>
            </a:fld>
            <a:endParaRPr lang="en-US" dirty="0"/>
          </a:p>
        </p:txBody>
      </p:sp>
    </p:spTree>
    <p:extLst>
      <p:ext uri="{BB962C8B-B14F-4D97-AF65-F5344CB8AC3E}">
        <p14:creationId xmlns:p14="http://schemas.microsoft.com/office/powerpoint/2010/main" val="2954379500"/>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5400">
                <a:solidFill>
                  <a:srgbClr val="64462A"/>
                </a:solidFill>
                <a:latin typeface="Georgia" panose="02040502050405020303" pitchFamily="18" charset="0"/>
              </a:defRPr>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rgbClr val="7030A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Date Placeholder 3"/>
          <p:cNvSpPr>
            <a:spLocks noGrp="1"/>
          </p:cNvSpPr>
          <p:nvPr>
            <p:ph type="dt" sz="half" idx="10"/>
          </p:nvPr>
        </p:nvSpPr>
        <p:spPr>
          <a:xfrm>
            <a:off x="242048" y="6356351"/>
            <a:ext cx="788894" cy="268567"/>
          </a:xfrm>
          <a:prstGeom prst="rect">
            <a:avLst/>
          </a:prstGeom>
        </p:spPr>
        <p:txBody>
          <a:bodyPr anchor="b"/>
          <a:lstStyle>
            <a:lvl1pPr>
              <a:defRPr sz="900" b="1">
                <a:solidFill>
                  <a:srgbClr val="664626"/>
                </a:solidFill>
              </a:defRPr>
            </a:lvl1pPr>
          </a:lstStyle>
          <a:p>
            <a:fld id="{2E1CEB0E-1FA2-4A22-B04D-EF6B86FECFE6}" type="datetimeFigureOut">
              <a:rPr lang="en-US" smtClean="0"/>
              <a:pPr/>
              <a:t>1/5/2017</a:t>
            </a:fld>
            <a:endParaRPr lang="en-US" dirty="0"/>
          </a:p>
        </p:txBody>
      </p:sp>
      <p:sp>
        <p:nvSpPr>
          <p:cNvPr id="11" name="Footer Placeholder 4"/>
          <p:cNvSpPr>
            <a:spLocks noGrp="1"/>
          </p:cNvSpPr>
          <p:nvPr>
            <p:ph type="ftr" sz="quarter" idx="11"/>
          </p:nvPr>
        </p:nvSpPr>
        <p:spPr>
          <a:xfrm>
            <a:off x="2743199" y="6374655"/>
            <a:ext cx="3666565" cy="250263"/>
          </a:xfrm>
          <a:prstGeom prst="rect">
            <a:avLst/>
          </a:prstGeom>
        </p:spPr>
        <p:txBody>
          <a:bodyPr anchor="b"/>
          <a:lstStyle>
            <a:lvl1pPr algn="ctr">
              <a:defRPr sz="900" b="1">
                <a:solidFill>
                  <a:srgbClr val="664626"/>
                </a:solidFill>
              </a:defRPr>
            </a:lvl1pPr>
          </a:lstStyle>
          <a:p>
            <a:endParaRPr lang="en-US" dirty="0"/>
          </a:p>
        </p:txBody>
      </p:sp>
      <p:sp>
        <p:nvSpPr>
          <p:cNvPr id="12" name="Slide Number Placeholder 5"/>
          <p:cNvSpPr>
            <a:spLocks noGrp="1"/>
          </p:cNvSpPr>
          <p:nvPr>
            <p:ph type="sldNum" sz="quarter" idx="12"/>
          </p:nvPr>
        </p:nvSpPr>
        <p:spPr>
          <a:xfrm>
            <a:off x="8458200" y="6356351"/>
            <a:ext cx="470646" cy="268567"/>
          </a:xfrm>
          <a:prstGeom prst="rect">
            <a:avLst/>
          </a:prstGeom>
        </p:spPr>
        <p:txBody>
          <a:bodyPr anchor="b"/>
          <a:lstStyle>
            <a:lvl1pPr algn="r">
              <a:defRPr sz="900" b="1">
                <a:solidFill>
                  <a:srgbClr val="664626"/>
                </a:solidFill>
              </a:defRPr>
            </a:lvl1pPr>
          </a:lstStyle>
          <a:p>
            <a:fld id="{84474665-EC04-4ACA-9614-01FABA245020}" type="slidenum">
              <a:rPr lang="en-US" smtClean="0"/>
              <a:pPr/>
              <a:t>‹#›</a:t>
            </a:fld>
            <a:endParaRPr lang="en-US" dirty="0"/>
          </a:p>
        </p:txBody>
      </p:sp>
    </p:spTree>
    <p:extLst>
      <p:ext uri="{BB962C8B-B14F-4D97-AF65-F5344CB8AC3E}">
        <p14:creationId xmlns:p14="http://schemas.microsoft.com/office/powerpoint/2010/main" val="839084696"/>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a:prstGeom prst="rect">
            <a:avLst/>
          </a:prstGeom>
        </p:spPr>
        <p:txBody>
          <a:bodyPr/>
          <a:lstStyle>
            <a:lvl1pPr>
              <a:defRPr sz="2800">
                <a:solidFill>
                  <a:srgbClr val="7030A0"/>
                </a:solidFill>
                <a:latin typeface="Georgia" panose="02040502050405020303" pitchFamily="18" charset="0"/>
              </a:defRPr>
            </a:lvl1pPr>
            <a:lvl2pPr>
              <a:defRPr sz="2600">
                <a:solidFill>
                  <a:srgbClr val="990033"/>
                </a:solidFill>
              </a:defRPr>
            </a:lvl2pPr>
            <a:lvl3pPr>
              <a:defRPr sz="2200">
                <a:solidFill>
                  <a:srgbClr val="664626"/>
                </a:solidFill>
              </a:defRPr>
            </a:lvl3pPr>
            <a:lvl4pPr>
              <a:defRPr>
                <a:solidFill>
                  <a:srgbClr val="788C38"/>
                </a:solidFill>
              </a:defRPr>
            </a:lvl4pPr>
            <a:lvl5pPr>
              <a:defRPr>
                <a:solidFill>
                  <a:srgbClr val="64462A"/>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a:prstGeom prst="rect">
            <a:avLst/>
          </a:prstGeom>
        </p:spPr>
        <p:txBody>
          <a:bodyPr/>
          <a:lstStyle>
            <a:lvl1pPr>
              <a:defRPr>
                <a:solidFill>
                  <a:srgbClr val="7030A0"/>
                </a:solidFill>
                <a:latin typeface="Georgia" panose="02040502050405020303" pitchFamily="18" charset="0"/>
              </a:defRPr>
            </a:lvl1pPr>
            <a:lvl2pPr>
              <a:defRPr sz="2600">
                <a:solidFill>
                  <a:srgbClr val="990033"/>
                </a:solidFill>
              </a:defRPr>
            </a:lvl2pPr>
            <a:lvl3pPr>
              <a:defRPr sz="2200">
                <a:solidFill>
                  <a:srgbClr val="664626"/>
                </a:solidFill>
              </a:defRPr>
            </a:lvl3pPr>
            <a:lvl4pPr>
              <a:defRPr>
                <a:solidFill>
                  <a:srgbClr val="788C38"/>
                </a:solidFill>
              </a:defRPr>
            </a:lvl4pPr>
            <a:lvl5pPr>
              <a:defRPr>
                <a:solidFill>
                  <a:srgbClr val="66462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p:cNvSpPr>
            <a:spLocks noGrp="1"/>
          </p:cNvSpPr>
          <p:nvPr>
            <p:ph type="dt" sz="half" idx="10"/>
          </p:nvPr>
        </p:nvSpPr>
        <p:spPr>
          <a:xfrm>
            <a:off x="242048" y="6356351"/>
            <a:ext cx="788894" cy="268567"/>
          </a:xfrm>
          <a:prstGeom prst="rect">
            <a:avLst/>
          </a:prstGeom>
        </p:spPr>
        <p:txBody>
          <a:bodyPr anchor="b"/>
          <a:lstStyle>
            <a:lvl1pPr>
              <a:defRPr sz="900" b="1">
                <a:solidFill>
                  <a:srgbClr val="664626"/>
                </a:solidFill>
              </a:defRPr>
            </a:lvl1pPr>
          </a:lstStyle>
          <a:p>
            <a:fld id="{2E1CEB0E-1FA2-4A22-B04D-EF6B86FECFE6}" type="datetimeFigureOut">
              <a:rPr lang="en-US" smtClean="0"/>
              <a:pPr/>
              <a:t>1/5/2017</a:t>
            </a:fld>
            <a:endParaRPr lang="en-US" dirty="0"/>
          </a:p>
        </p:txBody>
      </p:sp>
      <p:sp>
        <p:nvSpPr>
          <p:cNvPr id="11" name="Footer Placeholder 4"/>
          <p:cNvSpPr>
            <a:spLocks noGrp="1"/>
          </p:cNvSpPr>
          <p:nvPr>
            <p:ph type="ftr" sz="quarter" idx="11"/>
          </p:nvPr>
        </p:nvSpPr>
        <p:spPr>
          <a:xfrm>
            <a:off x="2743199" y="6374655"/>
            <a:ext cx="3666565" cy="250263"/>
          </a:xfrm>
          <a:prstGeom prst="rect">
            <a:avLst/>
          </a:prstGeom>
        </p:spPr>
        <p:txBody>
          <a:bodyPr anchor="b"/>
          <a:lstStyle>
            <a:lvl1pPr algn="ctr">
              <a:defRPr sz="900" b="1">
                <a:solidFill>
                  <a:srgbClr val="664626"/>
                </a:solidFill>
              </a:defRPr>
            </a:lvl1pPr>
          </a:lstStyle>
          <a:p>
            <a:endParaRPr lang="en-US" dirty="0"/>
          </a:p>
        </p:txBody>
      </p:sp>
      <p:sp>
        <p:nvSpPr>
          <p:cNvPr id="12" name="Slide Number Placeholder 5"/>
          <p:cNvSpPr>
            <a:spLocks noGrp="1"/>
          </p:cNvSpPr>
          <p:nvPr>
            <p:ph type="sldNum" sz="quarter" idx="12"/>
          </p:nvPr>
        </p:nvSpPr>
        <p:spPr>
          <a:xfrm>
            <a:off x="8458200" y="6356351"/>
            <a:ext cx="470646" cy="268567"/>
          </a:xfrm>
          <a:prstGeom prst="rect">
            <a:avLst/>
          </a:prstGeom>
        </p:spPr>
        <p:txBody>
          <a:bodyPr anchor="b"/>
          <a:lstStyle>
            <a:lvl1pPr algn="r">
              <a:defRPr sz="900" b="1">
                <a:solidFill>
                  <a:srgbClr val="664626"/>
                </a:solidFill>
              </a:defRPr>
            </a:lvl1pPr>
          </a:lstStyle>
          <a:p>
            <a:fld id="{84474665-EC04-4ACA-9614-01FABA245020}" type="slidenum">
              <a:rPr lang="en-US" smtClean="0"/>
              <a:pPr/>
              <a:t>‹#›</a:t>
            </a:fld>
            <a:endParaRPr lang="en-US" dirty="0"/>
          </a:p>
        </p:txBody>
      </p:sp>
    </p:spTree>
    <p:extLst>
      <p:ext uri="{BB962C8B-B14F-4D97-AF65-F5344CB8AC3E}">
        <p14:creationId xmlns:p14="http://schemas.microsoft.com/office/powerpoint/2010/main" val="4259666059"/>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1783530"/>
            <a:ext cx="7886700" cy="550213"/>
          </a:xfrm>
          <a:prstGeom prst="rect">
            <a:avLst/>
          </a:prstGeom>
        </p:spPr>
        <p:txBody>
          <a:bodyPr anchor="b"/>
          <a:lstStyle>
            <a:lvl1pPr algn="ctr">
              <a:defRPr sz="3600">
                <a:solidFill>
                  <a:srgbClr val="64462A"/>
                </a:solidFill>
                <a:latin typeface="Georgia" panose="02040502050405020303" pitchFamily="18" charset="0"/>
              </a:defRPr>
            </a:lvl1pPr>
          </a:lstStyle>
          <a:p>
            <a:r>
              <a:rPr lang="en-US" dirty="0"/>
              <a:t>Click to edit Master title style</a:t>
            </a:r>
          </a:p>
        </p:txBody>
      </p:sp>
      <p:sp>
        <p:nvSpPr>
          <p:cNvPr id="3" name="Text Placeholder 2"/>
          <p:cNvSpPr>
            <a:spLocks noGrp="1"/>
          </p:cNvSpPr>
          <p:nvPr>
            <p:ph type="body" idx="1"/>
          </p:nvPr>
        </p:nvSpPr>
        <p:spPr>
          <a:xfrm>
            <a:off x="629842" y="2337672"/>
            <a:ext cx="3868340" cy="511424"/>
          </a:xfrm>
          <a:prstGeom prst="rect">
            <a:avLst/>
          </a:prstGeom>
        </p:spPr>
        <p:txBody>
          <a:bodyPr anchor="b"/>
          <a:lstStyle>
            <a:lvl1pPr marL="0" indent="0">
              <a:buNone/>
              <a:defRPr sz="2400" b="1">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629842" y="2860894"/>
            <a:ext cx="3868340" cy="3446459"/>
          </a:xfrm>
          <a:prstGeom prst="rect">
            <a:avLst/>
          </a:prstGeom>
        </p:spPr>
        <p:txBody>
          <a:bodyPr/>
          <a:lstStyle>
            <a:lvl1pPr>
              <a:defRPr>
                <a:solidFill>
                  <a:srgbClr val="7030A0"/>
                </a:solidFill>
                <a:latin typeface="Georgia" panose="02040502050405020303" pitchFamily="18" charset="0"/>
              </a:defRPr>
            </a:lvl1pPr>
            <a:lvl2pPr>
              <a:defRPr sz="2600">
                <a:solidFill>
                  <a:srgbClr val="990033"/>
                </a:solidFill>
              </a:defRPr>
            </a:lvl2pPr>
            <a:lvl3pPr>
              <a:defRPr sz="2200"/>
            </a:lvl3pPr>
            <a:lvl4pPr>
              <a:defRPr>
                <a:solidFill>
                  <a:srgbClr val="788C38"/>
                </a:solidFill>
              </a:defRPr>
            </a:lvl4pPr>
            <a:lvl5pPr>
              <a:defRPr>
                <a:solidFill>
                  <a:srgbClr val="66462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2337671"/>
            <a:ext cx="3887391" cy="511425"/>
          </a:xfrm>
          <a:prstGeom prst="rect">
            <a:avLst/>
          </a:prstGeom>
        </p:spPr>
        <p:txBody>
          <a:bodyPr anchor="b"/>
          <a:lstStyle>
            <a:lvl1pPr marL="0" indent="0">
              <a:buNone/>
              <a:defRPr sz="2400" b="1">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629150" y="2860894"/>
            <a:ext cx="3887391" cy="3446459"/>
          </a:xfrm>
          <a:prstGeom prst="rect">
            <a:avLst/>
          </a:prstGeom>
        </p:spPr>
        <p:txBody>
          <a:bodyPr/>
          <a:lstStyle>
            <a:lvl1pPr>
              <a:defRPr>
                <a:solidFill>
                  <a:srgbClr val="7030A0"/>
                </a:solidFill>
                <a:latin typeface="Georgia" panose="02040502050405020303" pitchFamily="18" charset="0"/>
              </a:defRPr>
            </a:lvl1pPr>
            <a:lvl2pPr>
              <a:defRPr sz="2600">
                <a:solidFill>
                  <a:srgbClr val="990033"/>
                </a:solidFill>
              </a:defRPr>
            </a:lvl2pPr>
            <a:lvl3pPr>
              <a:defRPr sz="2200">
                <a:solidFill>
                  <a:srgbClr val="664626"/>
                </a:solidFill>
              </a:defRPr>
            </a:lvl3pPr>
            <a:lvl4pPr>
              <a:defRPr>
                <a:solidFill>
                  <a:srgbClr val="788C38"/>
                </a:solidFill>
              </a:defRPr>
            </a:lvl4pPr>
            <a:lvl5pPr>
              <a:defRPr>
                <a:solidFill>
                  <a:srgbClr val="66462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p:cNvSpPr>
            <a:spLocks noGrp="1"/>
          </p:cNvSpPr>
          <p:nvPr>
            <p:ph type="dt" sz="half" idx="10"/>
          </p:nvPr>
        </p:nvSpPr>
        <p:spPr>
          <a:xfrm>
            <a:off x="242048" y="6356351"/>
            <a:ext cx="788894" cy="268567"/>
          </a:xfrm>
          <a:prstGeom prst="rect">
            <a:avLst/>
          </a:prstGeom>
        </p:spPr>
        <p:txBody>
          <a:bodyPr anchor="b"/>
          <a:lstStyle>
            <a:lvl1pPr>
              <a:defRPr sz="900" b="1">
                <a:solidFill>
                  <a:srgbClr val="664626"/>
                </a:solidFill>
              </a:defRPr>
            </a:lvl1pPr>
          </a:lstStyle>
          <a:p>
            <a:fld id="{2E1CEB0E-1FA2-4A22-B04D-EF6B86FECFE6}" type="datetimeFigureOut">
              <a:rPr lang="en-US" smtClean="0"/>
              <a:pPr/>
              <a:t>1/5/2017</a:t>
            </a:fld>
            <a:endParaRPr lang="en-US" dirty="0"/>
          </a:p>
        </p:txBody>
      </p:sp>
      <p:sp>
        <p:nvSpPr>
          <p:cNvPr id="11" name="Footer Placeholder 4"/>
          <p:cNvSpPr>
            <a:spLocks noGrp="1"/>
          </p:cNvSpPr>
          <p:nvPr>
            <p:ph type="ftr" sz="quarter" idx="11"/>
          </p:nvPr>
        </p:nvSpPr>
        <p:spPr>
          <a:xfrm>
            <a:off x="2743199" y="6374655"/>
            <a:ext cx="3666565" cy="250263"/>
          </a:xfrm>
          <a:prstGeom prst="rect">
            <a:avLst/>
          </a:prstGeom>
        </p:spPr>
        <p:txBody>
          <a:bodyPr anchor="b"/>
          <a:lstStyle>
            <a:lvl1pPr algn="ctr">
              <a:defRPr sz="900" b="1">
                <a:solidFill>
                  <a:srgbClr val="664626"/>
                </a:solidFill>
              </a:defRPr>
            </a:lvl1pPr>
          </a:lstStyle>
          <a:p>
            <a:endParaRPr lang="en-US" dirty="0"/>
          </a:p>
        </p:txBody>
      </p:sp>
      <p:sp>
        <p:nvSpPr>
          <p:cNvPr id="12" name="Slide Number Placeholder 5"/>
          <p:cNvSpPr>
            <a:spLocks noGrp="1"/>
          </p:cNvSpPr>
          <p:nvPr>
            <p:ph type="sldNum" sz="quarter" idx="12"/>
          </p:nvPr>
        </p:nvSpPr>
        <p:spPr>
          <a:xfrm>
            <a:off x="8458200" y="6356351"/>
            <a:ext cx="470646" cy="268567"/>
          </a:xfrm>
          <a:prstGeom prst="rect">
            <a:avLst/>
          </a:prstGeom>
        </p:spPr>
        <p:txBody>
          <a:bodyPr anchor="b"/>
          <a:lstStyle>
            <a:lvl1pPr algn="r">
              <a:defRPr sz="900" b="1">
                <a:solidFill>
                  <a:srgbClr val="664626"/>
                </a:solidFill>
              </a:defRPr>
            </a:lvl1pPr>
          </a:lstStyle>
          <a:p>
            <a:fld id="{84474665-EC04-4ACA-9614-01FABA245020}" type="slidenum">
              <a:rPr lang="en-US" smtClean="0"/>
              <a:pPr/>
              <a:t>‹#›</a:t>
            </a:fld>
            <a:endParaRPr lang="en-US" dirty="0"/>
          </a:p>
        </p:txBody>
      </p:sp>
    </p:spTree>
    <p:extLst>
      <p:ext uri="{BB962C8B-B14F-4D97-AF65-F5344CB8AC3E}">
        <p14:creationId xmlns:p14="http://schemas.microsoft.com/office/powerpoint/2010/main" val="2941613196"/>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5497" y="2059456"/>
            <a:ext cx="7886700" cy="1325563"/>
          </a:xfrm>
          <a:prstGeom prst="rect">
            <a:avLst/>
          </a:prstGeom>
        </p:spPr>
        <p:txBody>
          <a:bodyPr/>
          <a:lstStyle>
            <a:lvl1pPr>
              <a:defRPr>
                <a:solidFill>
                  <a:srgbClr val="7030A0"/>
                </a:solidFill>
                <a:latin typeface="Georgia" panose="02040502050405020303" pitchFamily="18" charset="0"/>
              </a:defRPr>
            </a:lvl1pPr>
          </a:lstStyle>
          <a:p>
            <a:r>
              <a:rPr lang="en-US" dirty="0"/>
              <a:t>Click to edit Master title style</a:t>
            </a:r>
          </a:p>
        </p:txBody>
      </p:sp>
      <p:sp>
        <p:nvSpPr>
          <p:cNvPr id="9" name="Date Placeholder 3"/>
          <p:cNvSpPr>
            <a:spLocks noGrp="1"/>
          </p:cNvSpPr>
          <p:nvPr>
            <p:ph type="dt" sz="half" idx="10"/>
          </p:nvPr>
        </p:nvSpPr>
        <p:spPr>
          <a:xfrm>
            <a:off x="242048" y="6356351"/>
            <a:ext cx="788894" cy="268567"/>
          </a:xfrm>
          <a:prstGeom prst="rect">
            <a:avLst/>
          </a:prstGeom>
        </p:spPr>
        <p:txBody>
          <a:bodyPr anchor="b"/>
          <a:lstStyle>
            <a:lvl1pPr>
              <a:defRPr sz="900" b="1">
                <a:solidFill>
                  <a:srgbClr val="664626"/>
                </a:solidFill>
              </a:defRPr>
            </a:lvl1pPr>
          </a:lstStyle>
          <a:p>
            <a:fld id="{2E1CEB0E-1FA2-4A22-B04D-EF6B86FECFE6}" type="datetimeFigureOut">
              <a:rPr lang="en-US" smtClean="0"/>
              <a:pPr/>
              <a:t>1/5/2017</a:t>
            </a:fld>
            <a:endParaRPr lang="en-US" dirty="0"/>
          </a:p>
        </p:txBody>
      </p:sp>
      <p:sp>
        <p:nvSpPr>
          <p:cNvPr id="10" name="Footer Placeholder 4"/>
          <p:cNvSpPr>
            <a:spLocks noGrp="1"/>
          </p:cNvSpPr>
          <p:nvPr>
            <p:ph type="ftr" sz="quarter" idx="11"/>
          </p:nvPr>
        </p:nvSpPr>
        <p:spPr>
          <a:xfrm>
            <a:off x="2743199" y="6374655"/>
            <a:ext cx="3666565" cy="250263"/>
          </a:xfrm>
          <a:prstGeom prst="rect">
            <a:avLst/>
          </a:prstGeom>
        </p:spPr>
        <p:txBody>
          <a:bodyPr anchor="b"/>
          <a:lstStyle>
            <a:lvl1pPr algn="ctr">
              <a:defRPr sz="900" b="1">
                <a:solidFill>
                  <a:srgbClr val="664626"/>
                </a:solidFill>
              </a:defRPr>
            </a:lvl1pPr>
          </a:lstStyle>
          <a:p>
            <a:endParaRPr lang="en-US" dirty="0"/>
          </a:p>
        </p:txBody>
      </p:sp>
      <p:sp>
        <p:nvSpPr>
          <p:cNvPr id="11" name="Slide Number Placeholder 5"/>
          <p:cNvSpPr>
            <a:spLocks noGrp="1"/>
          </p:cNvSpPr>
          <p:nvPr>
            <p:ph type="sldNum" sz="quarter" idx="12"/>
          </p:nvPr>
        </p:nvSpPr>
        <p:spPr>
          <a:xfrm>
            <a:off x="8458200" y="6356351"/>
            <a:ext cx="470646" cy="268567"/>
          </a:xfrm>
          <a:prstGeom prst="rect">
            <a:avLst/>
          </a:prstGeom>
        </p:spPr>
        <p:txBody>
          <a:bodyPr anchor="b"/>
          <a:lstStyle>
            <a:lvl1pPr algn="r">
              <a:defRPr sz="900" b="1">
                <a:solidFill>
                  <a:srgbClr val="664626"/>
                </a:solidFill>
              </a:defRPr>
            </a:lvl1pPr>
          </a:lstStyle>
          <a:p>
            <a:fld id="{84474665-EC04-4ACA-9614-01FABA245020}" type="slidenum">
              <a:rPr lang="en-US" smtClean="0"/>
              <a:pPr/>
              <a:t>‹#›</a:t>
            </a:fld>
            <a:endParaRPr lang="en-US" dirty="0"/>
          </a:p>
        </p:txBody>
      </p:sp>
    </p:spTree>
    <p:extLst>
      <p:ext uri="{BB962C8B-B14F-4D97-AF65-F5344CB8AC3E}">
        <p14:creationId xmlns:p14="http://schemas.microsoft.com/office/powerpoint/2010/main" val="963969715"/>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743199" y="1891609"/>
            <a:ext cx="6400801" cy="683744"/>
          </a:xfrm>
          <a:prstGeom prst="rect">
            <a:avLst/>
          </a:prstGeom>
        </p:spPr>
        <p:txBody>
          <a:bodyPr anchor="ctr"/>
          <a:lstStyle>
            <a:lvl1pPr>
              <a:defRPr sz="3600">
                <a:solidFill>
                  <a:srgbClr val="7030A0"/>
                </a:solidFill>
                <a:latin typeface="Georgia" panose="02040502050405020303" pitchFamily="18" charset="0"/>
              </a:defRPr>
            </a:lvl1pPr>
          </a:lstStyle>
          <a:p>
            <a:r>
              <a:rPr lang="en-US" dirty="0"/>
              <a:t>Click to edit Master title style</a:t>
            </a:r>
          </a:p>
        </p:txBody>
      </p:sp>
      <p:sp>
        <p:nvSpPr>
          <p:cNvPr id="9" name="Date Placeholder 3"/>
          <p:cNvSpPr>
            <a:spLocks noGrp="1"/>
          </p:cNvSpPr>
          <p:nvPr>
            <p:ph type="dt" sz="half" idx="10"/>
          </p:nvPr>
        </p:nvSpPr>
        <p:spPr>
          <a:xfrm>
            <a:off x="242048" y="6356351"/>
            <a:ext cx="788894" cy="268567"/>
          </a:xfrm>
          <a:prstGeom prst="rect">
            <a:avLst/>
          </a:prstGeom>
        </p:spPr>
        <p:txBody>
          <a:bodyPr anchor="b"/>
          <a:lstStyle>
            <a:lvl1pPr>
              <a:defRPr sz="900" b="1">
                <a:solidFill>
                  <a:srgbClr val="664626"/>
                </a:solidFill>
              </a:defRPr>
            </a:lvl1pPr>
          </a:lstStyle>
          <a:p>
            <a:fld id="{2E1CEB0E-1FA2-4A22-B04D-EF6B86FECFE6}" type="datetimeFigureOut">
              <a:rPr lang="en-US" smtClean="0"/>
              <a:pPr/>
              <a:t>1/5/2017</a:t>
            </a:fld>
            <a:endParaRPr lang="en-US" dirty="0"/>
          </a:p>
        </p:txBody>
      </p:sp>
      <p:sp>
        <p:nvSpPr>
          <p:cNvPr id="10" name="Footer Placeholder 4"/>
          <p:cNvSpPr>
            <a:spLocks noGrp="1"/>
          </p:cNvSpPr>
          <p:nvPr>
            <p:ph type="ftr" sz="quarter" idx="11"/>
          </p:nvPr>
        </p:nvSpPr>
        <p:spPr>
          <a:xfrm>
            <a:off x="2743199" y="6374655"/>
            <a:ext cx="3666565" cy="250263"/>
          </a:xfrm>
          <a:prstGeom prst="rect">
            <a:avLst/>
          </a:prstGeom>
        </p:spPr>
        <p:txBody>
          <a:bodyPr anchor="b"/>
          <a:lstStyle>
            <a:lvl1pPr algn="ctr">
              <a:defRPr sz="900" b="1">
                <a:solidFill>
                  <a:srgbClr val="664626"/>
                </a:solidFill>
              </a:defRPr>
            </a:lvl1pPr>
          </a:lstStyle>
          <a:p>
            <a:endParaRPr lang="en-US" dirty="0"/>
          </a:p>
        </p:txBody>
      </p:sp>
      <p:sp>
        <p:nvSpPr>
          <p:cNvPr id="11" name="Slide Number Placeholder 5"/>
          <p:cNvSpPr>
            <a:spLocks noGrp="1"/>
          </p:cNvSpPr>
          <p:nvPr>
            <p:ph type="sldNum" sz="quarter" idx="12"/>
          </p:nvPr>
        </p:nvSpPr>
        <p:spPr>
          <a:xfrm>
            <a:off x="8458200" y="6356351"/>
            <a:ext cx="470646" cy="268567"/>
          </a:xfrm>
          <a:prstGeom prst="rect">
            <a:avLst/>
          </a:prstGeom>
        </p:spPr>
        <p:txBody>
          <a:bodyPr anchor="b"/>
          <a:lstStyle>
            <a:lvl1pPr algn="r">
              <a:defRPr sz="900" b="1">
                <a:solidFill>
                  <a:srgbClr val="664626"/>
                </a:solidFill>
              </a:defRPr>
            </a:lvl1pPr>
          </a:lstStyle>
          <a:p>
            <a:fld id="{84474665-EC04-4ACA-9614-01FABA245020}" type="slidenum">
              <a:rPr lang="en-US" smtClean="0"/>
              <a:pPr/>
              <a:t>‹#›</a:t>
            </a:fld>
            <a:endParaRPr lang="en-US" dirty="0"/>
          </a:p>
        </p:txBody>
      </p:sp>
    </p:spTree>
    <p:extLst>
      <p:ext uri="{BB962C8B-B14F-4D97-AF65-F5344CB8AC3E}">
        <p14:creationId xmlns:p14="http://schemas.microsoft.com/office/powerpoint/2010/main" val="1248303648"/>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720158"/>
            <a:ext cx="2949178" cy="1421394"/>
          </a:xfrm>
          <a:prstGeom prst="rect">
            <a:avLst/>
          </a:prstGeom>
        </p:spPr>
        <p:txBody>
          <a:bodyPr anchor="b"/>
          <a:lstStyle>
            <a:lvl1pPr>
              <a:defRPr sz="2400" b="1">
                <a:solidFill>
                  <a:srgbClr val="0070C0"/>
                </a:solidFill>
                <a:latin typeface="+mn-lt"/>
              </a:defRPr>
            </a:lvl1pPr>
          </a:lstStyle>
          <a:p>
            <a:r>
              <a:rPr lang="en-US" dirty="0"/>
              <a:t>Click to edit Master title style</a:t>
            </a:r>
          </a:p>
        </p:txBody>
      </p:sp>
      <p:sp>
        <p:nvSpPr>
          <p:cNvPr id="3" name="Content Placeholder 2"/>
          <p:cNvSpPr>
            <a:spLocks noGrp="1"/>
          </p:cNvSpPr>
          <p:nvPr>
            <p:ph idx="1"/>
          </p:nvPr>
        </p:nvSpPr>
        <p:spPr>
          <a:xfrm>
            <a:off x="3887391" y="1720158"/>
            <a:ext cx="4629150" cy="4572000"/>
          </a:xfrm>
          <a:prstGeom prst="rect">
            <a:avLst/>
          </a:prstGeom>
        </p:spPr>
        <p:txBody>
          <a:bodyPr/>
          <a:lstStyle>
            <a:lvl1pPr>
              <a:defRPr sz="2800">
                <a:solidFill>
                  <a:srgbClr val="7030A0"/>
                </a:solidFill>
                <a:latin typeface="Georgia" panose="02040502050405020303" pitchFamily="18" charset="0"/>
              </a:defRPr>
            </a:lvl1pPr>
            <a:lvl2pPr>
              <a:defRPr sz="2600">
                <a:solidFill>
                  <a:srgbClr val="990033"/>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3141552"/>
            <a:ext cx="2949178" cy="3146795"/>
          </a:xfrm>
          <a:prstGeom prst="rect">
            <a:avLst/>
          </a:prstGeom>
        </p:spPr>
        <p:txBody>
          <a:bodyPr/>
          <a:lstStyle>
            <a:lvl1pPr marL="0" indent="0">
              <a:buNone/>
              <a:defRPr sz="1800">
                <a:solidFill>
                  <a:srgbClr val="66462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8" name="Date Placeholder 3"/>
          <p:cNvSpPr>
            <a:spLocks noGrp="1"/>
          </p:cNvSpPr>
          <p:nvPr>
            <p:ph type="dt" sz="half" idx="10"/>
          </p:nvPr>
        </p:nvSpPr>
        <p:spPr>
          <a:xfrm>
            <a:off x="242048" y="6356351"/>
            <a:ext cx="788894" cy="268567"/>
          </a:xfrm>
          <a:prstGeom prst="rect">
            <a:avLst/>
          </a:prstGeom>
        </p:spPr>
        <p:txBody>
          <a:bodyPr anchor="b"/>
          <a:lstStyle>
            <a:lvl1pPr>
              <a:defRPr sz="900" b="1">
                <a:solidFill>
                  <a:srgbClr val="664626"/>
                </a:solidFill>
              </a:defRPr>
            </a:lvl1pPr>
          </a:lstStyle>
          <a:p>
            <a:fld id="{2E1CEB0E-1FA2-4A22-B04D-EF6B86FECFE6}" type="datetimeFigureOut">
              <a:rPr lang="en-US" smtClean="0"/>
              <a:pPr/>
              <a:t>1/5/2017</a:t>
            </a:fld>
            <a:endParaRPr lang="en-US" dirty="0"/>
          </a:p>
        </p:txBody>
      </p:sp>
      <p:sp>
        <p:nvSpPr>
          <p:cNvPr id="9" name="Footer Placeholder 4"/>
          <p:cNvSpPr>
            <a:spLocks noGrp="1"/>
          </p:cNvSpPr>
          <p:nvPr>
            <p:ph type="ftr" sz="quarter" idx="11"/>
          </p:nvPr>
        </p:nvSpPr>
        <p:spPr>
          <a:xfrm>
            <a:off x="2743199" y="6374655"/>
            <a:ext cx="3666565" cy="250263"/>
          </a:xfrm>
          <a:prstGeom prst="rect">
            <a:avLst/>
          </a:prstGeom>
        </p:spPr>
        <p:txBody>
          <a:bodyPr anchor="b"/>
          <a:lstStyle>
            <a:lvl1pPr algn="ctr">
              <a:defRPr sz="900" b="1">
                <a:solidFill>
                  <a:srgbClr val="664626"/>
                </a:solidFill>
              </a:defRPr>
            </a:lvl1pPr>
          </a:lstStyle>
          <a:p>
            <a:endParaRPr lang="en-US" dirty="0"/>
          </a:p>
        </p:txBody>
      </p:sp>
      <p:sp>
        <p:nvSpPr>
          <p:cNvPr id="10" name="Slide Number Placeholder 5"/>
          <p:cNvSpPr>
            <a:spLocks noGrp="1"/>
          </p:cNvSpPr>
          <p:nvPr>
            <p:ph type="sldNum" sz="quarter" idx="12"/>
          </p:nvPr>
        </p:nvSpPr>
        <p:spPr>
          <a:xfrm>
            <a:off x="8458200" y="6356351"/>
            <a:ext cx="470646" cy="268567"/>
          </a:xfrm>
          <a:prstGeom prst="rect">
            <a:avLst/>
          </a:prstGeom>
        </p:spPr>
        <p:txBody>
          <a:bodyPr anchor="b"/>
          <a:lstStyle>
            <a:lvl1pPr algn="r">
              <a:defRPr sz="900" b="1">
                <a:solidFill>
                  <a:srgbClr val="664626"/>
                </a:solidFill>
              </a:defRPr>
            </a:lvl1pPr>
          </a:lstStyle>
          <a:p>
            <a:fld id="{84474665-EC04-4ACA-9614-01FABA245020}" type="slidenum">
              <a:rPr lang="en-US" smtClean="0"/>
              <a:pPr/>
              <a:t>‹#›</a:t>
            </a:fld>
            <a:endParaRPr lang="en-US" dirty="0"/>
          </a:p>
        </p:txBody>
      </p:sp>
    </p:spTree>
    <p:extLst>
      <p:ext uri="{BB962C8B-B14F-4D97-AF65-F5344CB8AC3E}">
        <p14:creationId xmlns:p14="http://schemas.microsoft.com/office/powerpoint/2010/main" val="842985083"/>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87391" y="1702643"/>
            <a:ext cx="4629150" cy="4580463"/>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Date Placeholder 3"/>
          <p:cNvSpPr>
            <a:spLocks noGrp="1"/>
          </p:cNvSpPr>
          <p:nvPr>
            <p:ph type="dt" sz="half" idx="10"/>
          </p:nvPr>
        </p:nvSpPr>
        <p:spPr>
          <a:xfrm>
            <a:off x="242048" y="6356351"/>
            <a:ext cx="788894" cy="268567"/>
          </a:xfrm>
          <a:prstGeom prst="rect">
            <a:avLst/>
          </a:prstGeom>
        </p:spPr>
        <p:txBody>
          <a:bodyPr anchor="b"/>
          <a:lstStyle>
            <a:lvl1pPr>
              <a:defRPr sz="900" b="1">
                <a:solidFill>
                  <a:srgbClr val="664626"/>
                </a:solidFill>
              </a:defRPr>
            </a:lvl1pPr>
          </a:lstStyle>
          <a:p>
            <a:fld id="{2E1CEB0E-1FA2-4A22-B04D-EF6B86FECFE6}" type="datetimeFigureOut">
              <a:rPr lang="en-US" smtClean="0"/>
              <a:pPr/>
              <a:t>1/5/2017</a:t>
            </a:fld>
            <a:endParaRPr lang="en-US" dirty="0"/>
          </a:p>
        </p:txBody>
      </p:sp>
      <p:sp>
        <p:nvSpPr>
          <p:cNvPr id="9" name="Footer Placeholder 4"/>
          <p:cNvSpPr>
            <a:spLocks noGrp="1"/>
          </p:cNvSpPr>
          <p:nvPr>
            <p:ph type="ftr" sz="quarter" idx="11"/>
          </p:nvPr>
        </p:nvSpPr>
        <p:spPr>
          <a:xfrm>
            <a:off x="2743199" y="6374655"/>
            <a:ext cx="3666565" cy="250263"/>
          </a:xfrm>
          <a:prstGeom prst="rect">
            <a:avLst/>
          </a:prstGeom>
        </p:spPr>
        <p:txBody>
          <a:bodyPr anchor="b"/>
          <a:lstStyle>
            <a:lvl1pPr algn="ctr">
              <a:defRPr sz="900" b="1">
                <a:solidFill>
                  <a:srgbClr val="664626"/>
                </a:solidFill>
              </a:defRPr>
            </a:lvl1pPr>
          </a:lstStyle>
          <a:p>
            <a:endParaRPr lang="en-US" dirty="0"/>
          </a:p>
        </p:txBody>
      </p:sp>
      <p:sp>
        <p:nvSpPr>
          <p:cNvPr id="10" name="Slide Number Placeholder 5"/>
          <p:cNvSpPr>
            <a:spLocks noGrp="1"/>
          </p:cNvSpPr>
          <p:nvPr>
            <p:ph type="sldNum" sz="quarter" idx="12"/>
          </p:nvPr>
        </p:nvSpPr>
        <p:spPr>
          <a:xfrm>
            <a:off x="8458200" y="6356351"/>
            <a:ext cx="470646" cy="268567"/>
          </a:xfrm>
          <a:prstGeom prst="rect">
            <a:avLst/>
          </a:prstGeom>
        </p:spPr>
        <p:txBody>
          <a:bodyPr anchor="b"/>
          <a:lstStyle>
            <a:lvl1pPr algn="r">
              <a:defRPr sz="900" b="1">
                <a:solidFill>
                  <a:srgbClr val="664626"/>
                </a:solidFill>
              </a:defRPr>
            </a:lvl1pPr>
          </a:lstStyle>
          <a:p>
            <a:fld id="{84474665-EC04-4ACA-9614-01FABA245020}" type="slidenum">
              <a:rPr lang="en-US" smtClean="0"/>
              <a:pPr/>
              <a:t>‹#›</a:t>
            </a:fld>
            <a:endParaRPr lang="en-US" dirty="0"/>
          </a:p>
        </p:txBody>
      </p:sp>
      <p:sp>
        <p:nvSpPr>
          <p:cNvPr id="11" name="Title 1"/>
          <p:cNvSpPr>
            <a:spLocks noGrp="1"/>
          </p:cNvSpPr>
          <p:nvPr>
            <p:ph type="title"/>
          </p:nvPr>
        </p:nvSpPr>
        <p:spPr>
          <a:xfrm>
            <a:off x="629841" y="1665839"/>
            <a:ext cx="2949178" cy="1486998"/>
          </a:xfrm>
          <a:prstGeom prst="rect">
            <a:avLst/>
          </a:prstGeom>
        </p:spPr>
        <p:txBody>
          <a:bodyPr anchor="b"/>
          <a:lstStyle>
            <a:lvl1pPr>
              <a:defRPr sz="2400" b="1">
                <a:solidFill>
                  <a:srgbClr val="0070C0"/>
                </a:solidFill>
                <a:latin typeface="+mn-lt"/>
              </a:defRPr>
            </a:lvl1pPr>
          </a:lstStyle>
          <a:p>
            <a:r>
              <a:rPr lang="en-US" dirty="0"/>
              <a:t>Click to edit Master title style</a:t>
            </a:r>
          </a:p>
        </p:txBody>
      </p:sp>
      <p:sp>
        <p:nvSpPr>
          <p:cNvPr id="12" name="Text Placeholder 3"/>
          <p:cNvSpPr>
            <a:spLocks noGrp="1"/>
          </p:cNvSpPr>
          <p:nvPr>
            <p:ph type="body" sz="half" idx="2"/>
          </p:nvPr>
        </p:nvSpPr>
        <p:spPr>
          <a:xfrm>
            <a:off x="629841" y="3157318"/>
            <a:ext cx="2949178" cy="3125788"/>
          </a:xfrm>
          <a:prstGeom prst="rect">
            <a:avLst/>
          </a:prstGeom>
        </p:spPr>
        <p:txBody>
          <a:bodyPr/>
          <a:lstStyle>
            <a:lvl1pPr marL="0" indent="0">
              <a:buNone/>
              <a:defRPr sz="1800">
                <a:solidFill>
                  <a:srgbClr val="66462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2767899750"/>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2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32293" y="2059456"/>
            <a:ext cx="7877964" cy="1325563"/>
          </a:xfrm>
          <a:prstGeom prst="rect">
            <a:avLst/>
          </a:prstGeom>
        </p:spPr>
        <p:txBody>
          <a:bodyPr/>
          <a:lstStyle>
            <a:lvl1pPr>
              <a:defRPr sz="4400">
                <a:solidFill>
                  <a:srgbClr val="0070C0"/>
                </a:solidFill>
                <a:latin typeface="Georgia" panose="02040502050405020303" pitchFamily="18" charset="0"/>
              </a:defRPr>
            </a:lvl1pPr>
          </a:lstStyle>
          <a:p>
            <a:r>
              <a:rPr lang="en-US" dirty="0"/>
              <a:t>Click to edit Master title style</a:t>
            </a:r>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lvl1pPr>
              <a:defRPr>
                <a:solidFill>
                  <a:srgbClr val="7030A0"/>
                </a:solidFill>
                <a:latin typeface="Georgia" panose="02040502050405020303" pitchFamily="18" charset="0"/>
              </a:defRPr>
            </a:lvl1pPr>
            <a:lvl2pPr>
              <a:defRPr sz="2600">
                <a:solidFill>
                  <a:srgbClr val="990033"/>
                </a:solidFill>
              </a:defRPr>
            </a:lvl2pPr>
            <a:lvl3pPr>
              <a:defRPr sz="2200">
                <a:solidFill>
                  <a:srgbClr val="664626"/>
                </a:solidFill>
              </a:defRPr>
            </a:lvl3pPr>
            <a:lvl4pPr>
              <a:defRPr>
                <a:solidFill>
                  <a:srgbClr val="788C38"/>
                </a:solidFill>
              </a:defRPr>
            </a:lvl4pPr>
            <a:lvl5pPr>
              <a:defRPr>
                <a:solidFill>
                  <a:srgbClr val="66462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err="1"/>
              <a:t>GFifth</a:t>
            </a:r>
            <a:r>
              <a:rPr lang="en-US" dirty="0"/>
              <a:t> level</a:t>
            </a:r>
          </a:p>
        </p:txBody>
      </p:sp>
      <p:sp>
        <p:nvSpPr>
          <p:cNvPr id="7" name="Date Placeholder 3"/>
          <p:cNvSpPr>
            <a:spLocks noGrp="1"/>
          </p:cNvSpPr>
          <p:nvPr>
            <p:ph type="dt" sz="half" idx="10"/>
          </p:nvPr>
        </p:nvSpPr>
        <p:spPr>
          <a:xfrm>
            <a:off x="242048" y="6356351"/>
            <a:ext cx="788894" cy="268567"/>
          </a:xfrm>
          <a:prstGeom prst="rect">
            <a:avLst/>
          </a:prstGeom>
        </p:spPr>
        <p:txBody>
          <a:bodyPr anchor="b"/>
          <a:lstStyle>
            <a:lvl1pPr>
              <a:defRPr sz="900" b="1">
                <a:solidFill>
                  <a:srgbClr val="664626"/>
                </a:solidFill>
              </a:defRPr>
            </a:lvl1pPr>
          </a:lstStyle>
          <a:p>
            <a:fld id="{2E1CEB0E-1FA2-4A22-B04D-EF6B86FECFE6}" type="datetimeFigureOut">
              <a:rPr lang="en-US" smtClean="0"/>
              <a:pPr/>
              <a:t>1/5/2017</a:t>
            </a:fld>
            <a:endParaRPr lang="en-US" dirty="0"/>
          </a:p>
        </p:txBody>
      </p:sp>
      <p:sp>
        <p:nvSpPr>
          <p:cNvPr id="8" name="Footer Placeholder 4"/>
          <p:cNvSpPr>
            <a:spLocks noGrp="1"/>
          </p:cNvSpPr>
          <p:nvPr>
            <p:ph type="ftr" sz="quarter" idx="11"/>
          </p:nvPr>
        </p:nvSpPr>
        <p:spPr>
          <a:xfrm>
            <a:off x="2743199" y="6374655"/>
            <a:ext cx="3666565" cy="250263"/>
          </a:xfrm>
          <a:prstGeom prst="rect">
            <a:avLst/>
          </a:prstGeom>
        </p:spPr>
        <p:txBody>
          <a:bodyPr anchor="b"/>
          <a:lstStyle>
            <a:lvl1pPr algn="ctr">
              <a:defRPr sz="900" b="1">
                <a:solidFill>
                  <a:srgbClr val="664626"/>
                </a:solidFill>
              </a:defRPr>
            </a:lvl1pPr>
          </a:lstStyle>
          <a:p>
            <a:endParaRPr lang="en-US" dirty="0"/>
          </a:p>
        </p:txBody>
      </p:sp>
      <p:sp>
        <p:nvSpPr>
          <p:cNvPr id="9" name="Slide Number Placeholder 5"/>
          <p:cNvSpPr>
            <a:spLocks noGrp="1"/>
          </p:cNvSpPr>
          <p:nvPr>
            <p:ph type="sldNum" sz="quarter" idx="12"/>
          </p:nvPr>
        </p:nvSpPr>
        <p:spPr>
          <a:xfrm>
            <a:off x="8458200" y="6356351"/>
            <a:ext cx="470646" cy="268567"/>
          </a:xfrm>
          <a:prstGeom prst="rect">
            <a:avLst/>
          </a:prstGeom>
        </p:spPr>
        <p:txBody>
          <a:bodyPr anchor="b"/>
          <a:lstStyle>
            <a:lvl1pPr algn="r">
              <a:defRPr sz="900" b="1">
                <a:solidFill>
                  <a:srgbClr val="664626"/>
                </a:solidFill>
              </a:defRPr>
            </a:lvl1pPr>
          </a:lstStyle>
          <a:p>
            <a:fld id="{84474665-EC04-4ACA-9614-01FABA245020}" type="slidenum">
              <a:rPr lang="en-US" smtClean="0"/>
              <a:pPr/>
              <a:t>‹#›</a:t>
            </a:fld>
            <a:endParaRPr lang="en-US" dirty="0"/>
          </a:p>
        </p:txBody>
      </p:sp>
    </p:spTree>
    <p:extLst>
      <p:ext uri="{BB962C8B-B14F-4D97-AF65-F5344CB8AC3E}">
        <p14:creationId xmlns:p14="http://schemas.microsoft.com/office/powerpoint/2010/main" val="484843958"/>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294240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743199" y="723716"/>
            <a:ext cx="6400801" cy="683744"/>
          </a:xfrm>
          <a:prstGeom prst="rect">
            <a:avLst/>
          </a:prstGeom>
        </p:spPr>
        <p:txBody>
          <a:bodyPr anchor="ctr"/>
          <a:lstStyle>
            <a:lvl1pPr>
              <a:defRPr sz="3600">
                <a:solidFill>
                  <a:srgbClr val="7030A0"/>
                </a:solidFill>
                <a:latin typeface="Georgia" panose="02040502050405020303" pitchFamily="18" charset="0"/>
              </a:defRPr>
            </a:lvl1pPr>
          </a:lstStyle>
          <a:p>
            <a:r>
              <a:rPr lang="en-US" dirty="0"/>
              <a:t>Click to edit Master title style</a:t>
            </a:r>
          </a:p>
        </p:txBody>
      </p:sp>
      <p:sp>
        <p:nvSpPr>
          <p:cNvPr id="9" name="Date Placeholder 3"/>
          <p:cNvSpPr>
            <a:spLocks noGrp="1"/>
          </p:cNvSpPr>
          <p:nvPr>
            <p:ph type="dt" sz="half" idx="10"/>
          </p:nvPr>
        </p:nvSpPr>
        <p:spPr>
          <a:xfrm>
            <a:off x="242048" y="6356351"/>
            <a:ext cx="788894" cy="268567"/>
          </a:xfrm>
          <a:prstGeom prst="rect">
            <a:avLst/>
          </a:prstGeom>
        </p:spPr>
        <p:txBody>
          <a:bodyPr anchor="b"/>
          <a:lstStyle>
            <a:lvl1pPr>
              <a:defRPr sz="900" b="1">
                <a:solidFill>
                  <a:srgbClr val="664626"/>
                </a:solidFill>
              </a:defRPr>
            </a:lvl1pPr>
          </a:lstStyle>
          <a:p>
            <a:fld id="{2E1CEB0E-1FA2-4A22-B04D-EF6B86FECFE6}" type="datetimeFigureOut">
              <a:rPr lang="en-US" smtClean="0"/>
              <a:pPr/>
              <a:t>1/5/2017</a:t>
            </a:fld>
            <a:endParaRPr lang="en-US" dirty="0"/>
          </a:p>
        </p:txBody>
      </p:sp>
      <p:sp>
        <p:nvSpPr>
          <p:cNvPr id="10" name="Footer Placeholder 4"/>
          <p:cNvSpPr>
            <a:spLocks noGrp="1"/>
          </p:cNvSpPr>
          <p:nvPr>
            <p:ph type="ftr" sz="quarter" idx="11"/>
          </p:nvPr>
        </p:nvSpPr>
        <p:spPr>
          <a:xfrm>
            <a:off x="2743199" y="6374655"/>
            <a:ext cx="3666565" cy="250263"/>
          </a:xfrm>
          <a:prstGeom prst="rect">
            <a:avLst/>
          </a:prstGeom>
        </p:spPr>
        <p:txBody>
          <a:bodyPr anchor="b"/>
          <a:lstStyle>
            <a:lvl1pPr algn="ctr">
              <a:defRPr sz="900" b="1">
                <a:solidFill>
                  <a:srgbClr val="664626"/>
                </a:solidFill>
              </a:defRPr>
            </a:lvl1pPr>
          </a:lstStyle>
          <a:p>
            <a:endParaRPr lang="en-US" dirty="0"/>
          </a:p>
        </p:txBody>
      </p:sp>
      <p:sp>
        <p:nvSpPr>
          <p:cNvPr id="11" name="Slide Number Placeholder 5"/>
          <p:cNvSpPr>
            <a:spLocks noGrp="1"/>
          </p:cNvSpPr>
          <p:nvPr>
            <p:ph type="sldNum" sz="quarter" idx="12"/>
          </p:nvPr>
        </p:nvSpPr>
        <p:spPr>
          <a:xfrm>
            <a:off x="8458200" y="6356351"/>
            <a:ext cx="470646" cy="268567"/>
          </a:xfrm>
          <a:prstGeom prst="rect">
            <a:avLst/>
          </a:prstGeom>
        </p:spPr>
        <p:txBody>
          <a:bodyPr anchor="b"/>
          <a:lstStyle>
            <a:lvl1pPr algn="r">
              <a:defRPr sz="900" b="1">
                <a:solidFill>
                  <a:srgbClr val="664626"/>
                </a:solidFill>
              </a:defRPr>
            </a:lvl1pPr>
          </a:lstStyle>
          <a:p>
            <a:fld id="{84474665-EC04-4ACA-9614-01FABA245020}" type="slidenum">
              <a:rPr lang="en-US" smtClean="0"/>
              <a:pPr/>
              <a:t>‹#›</a:t>
            </a:fld>
            <a:endParaRPr lang="en-US" dirty="0"/>
          </a:p>
        </p:txBody>
      </p:sp>
    </p:spTree>
    <p:extLst>
      <p:ext uri="{BB962C8B-B14F-4D97-AF65-F5344CB8AC3E}">
        <p14:creationId xmlns:p14="http://schemas.microsoft.com/office/powerpoint/2010/main" val="811772436"/>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242048" y="6356351"/>
            <a:ext cx="788894" cy="268567"/>
          </a:xfrm>
          <a:prstGeom prst="rect">
            <a:avLst/>
          </a:prstGeom>
        </p:spPr>
        <p:txBody>
          <a:bodyPr anchor="b"/>
          <a:lstStyle>
            <a:lvl1pPr>
              <a:defRPr sz="900" b="1">
                <a:solidFill>
                  <a:srgbClr val="664626"/>
                </a:solidFill>
              </a:defRPr>
            </a:lvl1pPr>
          </a:lstStyle>
          <a:p>
            <a:fld id="{2E1CEB0E-1FA2-4A22-B04D-EF6B86FECFE6}" type="datetimeFigureOut">
              <a:rPr lang="en-US" smtClean="0"/>
              <a:pPr/>
              <a:t>1/5/2017</a:t>
            </a:fld>
            <a:endParaRPr lang="en-US" dirty="0"/>
          </a:p>
        </p:txBody>
      </p:sp>
      <p:sp>
        <p:nvSpPr>
          <p:cNvPr id="5" name="Footer Placeholder 4"/>
          <p:cNvSpPr>
            <a:spLocks noGrp="1"/>
          </p:cNvSpPr>
          <p:nvPr>
            <p:ph type="ftr" sz="quarter" idx="11"/>
          </p:nvPr>
        </p:nvSpPr>
        <p:spPr>
          <a:xfrm>
            <a:off x="2743199" y="6374655"/>
            <a:ext cx="3666565" cy="250263"/>
          </a:xfrm>
          <a:prstGeom prst="rect">
            <a:avLst/>
          </a:prstGeom>
        </p:spPr>
        <p:txBody>
          <a:bodyPr anchor="b"/>
          <a:lstStyle>
            <a:lvl1pPr algn="ctr">
              <a:defRPr sz="900" b="1">
                <a:solidFill>
                  <a:srgbClr val="664626"/>
                </a:solidFill>
              </a:defRPr>
            </a:lvl1pPr>
          </a:lstStyle>
          <a:p>
            <a:endParaRPr lang="en-US" dirty="0"/>
          </a:p>
        </p:txBody>
      </p:sp>
      <p:sp>
        <p:nvSpPr>
          <p:cNvPr id="6" name="Slide Number Placeholder 5"/>
          <p:cNvSpPr>
            <a:spLocks noGrp="1"/>
          </p:cNvSpPr>
          <p:nvPr>
            <p:ph type="sldNum" sz="quarter" idx="12"/>
          </p:nvPr>
        </p:nvSpPr>
        <p:spPr>
          <a:xfrm>
            <a:off x="8458200" y="6356351"/>
            <a:ext cx="470646" cy="268567"/>
          </a:xfrm>
          <a:prstGeom prst="rect">
            <a:avLst/>
          </a:prstGeom>
        </p:spPr>
        <p:txBody>
          <a:bodyPr anchor="b"/>
          <a:lstStyle>
            <a:lvl1pPr algn="r">
              <a:defRPr sz="900" b="1">
                <a:solidFill>
                  <a:srgbClr val="664626"/>
                </a:solidFill>
              </a:defRPr>
            </a:lvl1pPr>
          </a:lstStyle>
          <a:p>
            <a:fld id="{84474665-EC04-4ACA-9614-01FABA245020}" type="slidenum">
              <a:rPr lang="en-US" smtClean="0"/>
              <a:pPr/>
              <a:t>‹#›</a:t>
            </a:fld>
            <a:endParaRPr lang="en-US" dirty="0"/>
          </a:p>
        </p:txBody>
      </p:sp>
      <p:sp>
        <p:nvSpPr>
          <p:cNvPr id="13" name="Picture Placeholder 12"/>
          <p:cNvSpPr>
            <a:spLocks noGrp="1"/>
          </p:cNvSpPr>
          <p:nvPr>
            <p:ph type="pic" sz="quarter" idx="15"/>
          </p:nvPr>
        </p:nvSpPr>
        <p:spPr>
          <a:xfrm>
            <a:off x="1918631" y="3084513"/>
            <a:ext cx="5306738" cy="3190875"/>
          </a:xfrm>
          <a:prstGeom prst="rect">
            <a:avLst/>
          </a:prstGeom>
          <a:effectLst>
            <a:glow rad="101600">
              <a:srgbClr val="664626">
                <a:alpha val="40000"/>
              </a:srgbClr>
            </a:glow>
          </a:effectLst>
        </p:spPr>
        <p:txBody>
          <a:bodyPr/>
          <a:lstStyle>
            <a:lvl1pPr marL="0" indent="0">
              <a:buNone/>
              <a:defRPr/>
            </a:lvl1pPr>
          </a:lstStyle>
          <a:p>
            <a:endParaRPr lang="en-US" dirty="0"/>
          </a:p>
        </p:txBody>
      </p:sp>
      <p:sp>
        <p:nvSpPr>
          <p:cNvPr id="12" name="Title 1"/>
          <p:cNvSpPr>
            <a:spLocks noGrp="1"/>
          </p:cNvSpPr>
          <p:nvPr>
            <p:ph type="title"/>
          </p:nvPr>
        </p:nvSpPr>
        <p:spPr>
          <a:xfrm>
            <a:off x="685800" y="1739150"/>
            <a:ext cx="7772400" cy="674686"/>
          </a:xfrm>
          <a:prstGeom prst="rect">
            <a:avLst/>
          </a:prstGeom>
        </p:spPr>
        <p:txBody>
          <a:bodyPr anchor="b"/>
          <a:lstStyle>
            <a:lvl1pPr marL="0" indent="0" algn="ctr">
              <a:lnSpc>
                <a:spcPct val="100000"/>
              </a:lnSpc>
              <a:buFont typeface="Arial" panose="020B0604020202020204" pitchFamily="34" charset="0"/>
              <a:buNone/>
              <a:defRPr sz="3600">
                <a:solidFill>
                  <a:srgbClr val="64462A"/>
                </a:solidFill>
                <a:latin typeface="Georgia" panose="02040502050405020303" pitchFamily="18" charset="0"/>
              </a:defRPr>
            </a:lvl1pPr>
          </a:lstStyle>
          <a:p>
            <a:r>
              <a:rPr lang="en-US" dirty="0"/>
              <a:t>Click to edit Master title style</a:t>
            </a:r>
          </a:p>
        </p:txBody>
      </p:sp>
      <p:sp>
        <p:nvSpPr>
          <p:cNvPr id="20" name="Text Placeholder 2"/>
          <p:cNvSpPr>
            <a:spLocks noGrp="1"/>
          </p:cNvSpPr>
          <p:nvPr>
            <p:ph type="body" idx="1"/>
          </p:nvPr>
        </p:nvSpPr>
        <p:spPr>
          <a:xfrm>
            <a:off x="685800" y="2413837"/>
            <a:ext cx="7772400" cy="571410"/>
          </a:xfrm>
          <a:prstGeom prst="rect">
            <a:avLst/>
          </a:prstGeom>
        </p:spPr>
        <p:txBody>
          <a:bodyPr anchor="ctr"/>
          <a:lstStyle>
            <a:lvl1pPr marL="0" indent="0" algn="ctr">
              <a:lnSpc>
                <a:spcPct val="100000"/>
              </a:lnSpc>
              <a:spcBef>
                <a:spcPts val="0"/>
              </a:spcBef>
              <a:buNone/>
              <a:defRPr sz="2400">
                <a:solidFill>
                  <a:srgbClr val="7030A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356863993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5"/>
            <a:ext cx="7886700" cy="4351338"/>
          </a:xfrm>
          <a:prstGeom prst="rect">
            <a:avLst/>
          </a:prstGeom>
        </p:spPr>
        <p:txBody>
          <a:bodyPr/>
          <a:lstStyle>
            <a:lvl1pPr>
              <a:defRPr>
                <a:solidFill>
                  <a:srgbClr val="7030A0"/>
                </a:solidFill>
                <a:latin typeface="Georgia" panose="02040502050405020303" pitchFamily="18" charset="0"/>
              </a:defRPr>
            </a:lvl1pPr>
            <a:lvl2pPr>
              <a:defRPr sz="2600">
                <a:solidFill>
                  <a:srgbClr val="990033"/>
                </a:solidFill>
              </a:defRPr>
            </a:lvl2pPr>
            <a:lvl3pPr>
              <a:defRPr sz="2200">
                <a:solidFill>
                  <a:srgbClr val="64462A"/>
                </a:solidFill>
              </a:defRPr>
            </a:lvl3pPr>
            <a:lvl4pPr>
              <a:defRPr>
                <a:solidFill>
                  <a:srgbClr val="788C38"/>
                </a:solidFill>
              </a:defRPr>
            </a:lvl4pPr>
            <a:lvl5pPr>
              <a:defRPr>
                <a:solidFill>
                  <a:srgbClr val="64462A"/>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a:xfrm>
            <a:off x="242048" y="6356351"/>
            <a:ext cx="788894" cy="268567"/>
          </a:xfrm>
          <a:prstGeom prst="rect">
            <a:avLst/>
          </a:prstGeom>
        </p:spPr>
        <p:txBody>
          <a:bodyPr anchor="b"/>
          <a:lstStyle>
            <a:lvl1pPr>
              <a:defRPr sz="900" b="1">
                <a:solidFill>
                  <a:srgbClr val="664626"/>
                </a:solidFill>
              </a:defRPr>
            </a:lvl1pPr>
          </a:lstStyle>
          <a:p>
            <a:fld id="{2E1CEB0E-1FA2-4A22-B04D-EF6B86FECFE6}" type="datetimeFigureOut">
              <a:rPr lang="en-US" smtClean="0"/>
              <a:pPr/>
              <a:t>1/5/2017</a:t>
            </a:fld>
            <a:endParaRPr lang="en-US" dirty="0"/>
          </a:p>
        </p:txBody>
      </p:sp>
      <p:sp>
        <p:nvSpPr>
          <p:cNvPr id="8" name="Footer Placeholder 4"/>
          <p:cNvSpPr>
            <a:spLocks noGrp="1"/>
          </p:cNvSpPr>
          <p:nvPr>
            <p:ph type="ftr" sz="quarter" idx="11"/>
          </p:nvPr>
        </p:nvSpPr>
        <p:spPr>
          <a:xfrm>
            <a:off x="2743199" y="6374655"/>
            <a:ext cx="3666565" cy="250263"/>
          </a:xfrm>
          <a:prstGeom prst="rect">
            <a:avLst/>
          </a:prstGeom>
        </p:spPr>
        <p:txBody>
          <a:bodyPr anchor="b"/>
          <a:lstStyle>
            <a:lvl1pPr algn="ctr">
              <a:defRPr sz="900" b="1">
                <a:solidFill>
                  <a:srgbClr val="664626"/>
                </a:solidFill>
              </a:defRPr>
            </a:lvl1pPr>
          </a:lstStyle>
          <a:p>
            <a:endParaRPr lang="en-US" dirty="0"/>
          </a:p>
        </p:txBody>
      </p:sp>
      <p:sp>
        <p:nvSpPr>
          <p:cNvPr id="9" name="Slide Number Placeholder 5"/>
          <p:cNvSpPr>
            <a:spLocks noGrp="1"/>
          </p:cNvSpPr>
          <p:nvPr>
            <p:ph type="sldNum" sz="quarter" idx="12"/>
          </p:nvPr>
        </p:nvSpPr>
        <p:spPr>
          <a:xfrm>
            <a:off x="8458200" y="6356351"/>
            <a:ext cx="470646" cy="268567"/>
          </a:xfrm>
          <a:prstGeom prst="rect">
            <a:avLst/>
          </a:prstGeom>
        </p:spPr>
        <p:txBody>
          <a:bodyPr anchor="b"/>
          <a:lstStyle>
            <a:lvl1pPr algn="r">
              <a:defRPr sz="900" b="1">
                <a:solidFill>
                  <a:srgbClr val="664626"/>
                </a:solidFill>
              </a:defRPr>
            </a:lvl1pPr>
          </a:lstStyle>
          <a:p>
            <a:fld id="{84474665-EC04-4ACA-9614-01FABA245020}" type="slidenum">
              <a:rPr lang="en-US" smtClean="0"/>
              <a:pPr/>
              <a:t>‹#›</a:t>
            </a:fld>
            <a:endParaRPr lang="en-US" dirty="0"/>
          </a:p>
        </p:txBody>
      </p:sp>
    </p:spTree>
    <p:extLst>
      <p:ext uri="{BB962C8B-B14F-4D97-AF65-F5344CB8AC3E}">
        <p14:creationId xmlns:p14="http://schemas.microsoft.com/office/powerpoint/2010/main" val="3779203944"/>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5400">
                <a:solidFill>
                  <a:srgbClr val="64462A"/>
                </a:solidFill>
                <a:latin typeface="Georgia" panose="02040502050405020303" pitchFamily="18" charset="0"/>
              </a:defRPr>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rgbClr val="7030A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Date Placeholder 3"/>
          <p:cNvSpPr>
            <a:spLocks noGrp="1"/>
          </p:cNvSpPr>
          <p:nvPr>
            <p:ph type="dt" sz="half" idx="10"/>
          </p:nvPr>
        </p:nvSpPr>
        <p:spPr>
          <a:xfrm>
            <a:off x="242048" y="6356351"/>
            <a:ext cx="788894" cy="268567"/>
          </a:xfrm>
          <a:prstGeom prst="rect">
            <a:avLst/>
          </a:prstGeom>
        </p:spPr>
        <p:txBody>
          <a:bodyPr anchor="b"/>
          <a:lstStyle>
            <a:lvl1pPr>
              <a:defRPr sz="900" b="1">
                <a:solidFill>
                  <a:srgbClr val="664626"/>
                </a:solidFill>
              </a:defRPr>
            </a:lvl1pPr>
          </a:lstStyle>
          <a:p>
            <a:fld id="{2E1CEB0E-1FA2-4A22-B04D-EF6B86FECFE6}" type="datetimeFigureOut">
              <a:rPr lang="en-US" smtClean="0"/>
              <a:pPr/>
              <a:t>1/5/2017</a:t>
            </a:fld>
            <a:endParaRPr lang="en-US" dirty="0"/>
          </a:p>
        </p:txBody>
      </p:sp>
      <p:sp>
        <p:nvSpPr>
          <p:cNvPr id="11" name="Footer Placeholder 4"/>
          <p:cNvSpPr>
            <a:spLocks noGrp="1"/>
          </p:cNvSpPr>
          <p:nvPr>
            <p:ph type="ftr" sz="quarter" idx="11"/>
          </p:nvPr>
        </p:nvSpPr>
        <p:spPr>
          <a:xfrm>
            <a:off x="2743199" y="6374655"/>
            <a:ext cx="3666565" cy="250263"/>
          </a:xfrm>
          <a:prstGeom prst="rect">
            <a:avLst/>
          </a:prstGeom>
        </p:spPr>
        <p:txBody>
          <a:bodyPr anchor="b"/>
          <a:lstStyle>
            <a:lvl1pPr algn="ctr">
              <a:defRPr sz="900" b="1">
                <a:solidFill>
                  <a:srgbClr val="664626"/>
                </a:solidFill>
              </a:defRPr>
            </a:lvl1pPr>
          </a:lstStyle>
          <a:p>
            <a:endParaRPr lang="en-US" dirty="0"/>
          </a:p>
        </p:txBody>
      </p:sp>
      <p:sp>
        <p:nvSpPr>
          <p:cNvPr id="12" name="Slide Number Placeholder 5"/>
          <p:cNvSpPr>
            <a:spLocks noGrp="1"/>
          </p:cNvSpPr>
          <p:nvPr>
            <p:ph type="sldNum" sz="quarter" idx="12"/>
          </p:nvPr>
        </p:nvSpPr>
        <p:spPr>
          <a:xfrm>
            <a:off x="8458200" y="6356351"/>
            <a:ext cx="470646" cy="268567"/>
          </a:xfrm>
          <a:prstGeom prst="rect">
            <a:avLst/>
          </a:prstGeom>
        </p:spPr>
        <p:txBody>
          <a:bodyPr anchor="b"/>
          <a:lstStyle>
            <a:lvl1pPr algn="r">
              <a:defRPr sz="900" b="1">
                <a:solidFill>
                  <a:srgbClr val="664626"/>
                </a:solidFill>
              </a:defRPr>
            </a:lvl1pPr>
          </a:lstStyle>
          <a:p>
            <a:fld id="{84474665-EC04-4ACA-9614-01FABA245020}" type="slidenum">
              <a:rPr lang="en-US" smtClean="0"/>
              <a:pPr/>
              <a:t>‹#›</a:t>
            </a:fld>
            <a:endParaRPr lang="en-US" dirty="0"/>
          </a:p>
        </p:txBody>
      </p:sp>
    </p:spTree>
    <p:extLst>
      <p:ext uri="{BB962C8B-B14F-4D97-AF65-F5344CB8AC3E}">
        <p14:creationId xmlns:p14="http://schemas.microsoft.com/office/powerpoint/2010/main" val="2789502842"/>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a:prstGeom prst="rect">
            <a:avLst/>
          </a:prstGeom>
        </p:spPr>
        <p:txBody>
          <a:bodyPr/>
          <a:lstStyle>
            <a:lvl1pPr>
              <a:defRPr sz="2800">
                <a:solidFill>
                  <a:srgbClr val="7030A0"/>
                </a:solidFill>
                <a:latin typeface="Georgia" panose="02040502050405020303" pitchFamily="18" charset="0"/>
              </a:defRPr>
            </a:lvl1pPr>
            <a:lvl2pPr>
              <a:defRPr sz="2600">
                <a:solidFill>
                  <a:srgbClr val="990033"/>
                </a:solidFill>
              </a:defRPr>
            </a:lvl2pPr>
            <a:lvl3pPr>
              <a:defRPr sz="2200">
                <a:solidFill>
                  <a:srgbClr val="664626"/>
                </a:solidFill>
              </a:defRPr>
            </a:lvl3pPr>
            <a:lvl4pPr>
              <a:defRPr>
                <a:solidFill>
                  <a:srgbClr val="788C38"/>
                </a:solidFill>
              </a:defRPr>
            </a:lvl4pPr>
            <a:lvl5pPr>
              <a:defRPr>
                <a:solidFill>
                  <a:srgbClr val="64462A"/>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a:prstGeom prst="rect">
            <a:avLst/>
          </a:prstGeom>
        </p:spPr>
        <p:txBody>
          <a:bodyPr/>
          <a:lstStyle>
            <a:lvl1pPr>
              <a:defRPr>
                <a:solidFill>
                  <a:srgbClr val="7030A0"/>
                </a:solidFill>
                <a:latin typeface="Georgia" panose="02040502050405020303" pitchFamily="18" charset="0"/>
              </a:defRPr>
            </a:lvl1pPr>
            <a:lvl2pPr>
              <a:defRPr sz="2600">
                <a:solidFill>
                  <a:srgbClr val="990033"/>
                </a:solidFill>
              </a:defRPr>
            </a:lvl2pPr>
            <a:lvl3pPr>
              <a:defRPr sz="2200">
                <a:solidFill>
                  <a:srgbClr val="664626"/>
                </a:solidFill>
              </a:defRPr>
            </a:lvl3pPr>
            <a:lvl4pPr>
              <a:defRPr>
                <a:solidFill>
                  <a:srgbClr val="788C38"/>
                </a:solidFill>
              </a:defRPr>
            </a:lvl4pPr>
            <a:lvl5pPr>
              <a:defRPr>
                <a:solidFill>
                  <a:srgbClr val="66462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p:cNvSpPr>
            <a:spLocks noGrp="1"/>
          </p:cNvSpPr>
          <p:nvPr>
            <p:ph type="dt" sz="half" idx="10"/>
          </p:nvPr>
        </p:nvSpPr>
        <p:spPr>
          <a:xfrm>
            <a:off x="242048" y="6356351"/>
            <a:ext cx="788894" cy="268567"/>
          </a:xfrm>
          <a:prstGeom prst="rect">
            <a:avLst/>
          </a:prstGeom>
        </p:spPr>
        <p:txBody>
          <a:bodyPr anchor="b"/>
          <a:lstStyle>
            <a:lvl1pPr>
              <a:defRPr sz="900" b="1">
                <a:solidFill>
                  <a:srgbClr val="664626"/>
                </a:solidFill>
              </a:defRPr>
            </a:lvl1pPr>
          </a:lstStyle>
          <a:p>
            <a:fld id="{2E1CEB0E-1FA2-4A22-B04D-EF6B86FECFE6}" type="datetimeFigureOut">
              <a:rPr lang="en-US" smtClean="0"/>
              <a:pPr/>
              <a:t>1/5/2017</a:t>
            </a:fld>
            <a:endParaRPr lang="en-US" dirty="0"/>
          </a:p>
        </p:txBody>
      </p:sp>
      <p:sp>
        <p:nvSpPr>
          <p:cNvPr id="11" name="Footer Placeholder 4"/>
          <p:cNvSpPr>
            <a:spLocks noGrp="1"/>
          </p:cNvSpPr>
          <p:nvPr>
            <p:ph type="ftr" sz="quarter" idx="11"/>
          </p:nvPr>
        </p:nvSpPr>
        <p:spPr>
          <a:xfrm>
            <a:off x="2743199" y="6374655"/>
            <a:ext cx="3666565" cy="250263"/>
          </a:xfrm>
          <a:prstGeom prst="rect">
            <a:avLst/>
          </a:prstGeom>
        </p:spPr>
        <p:txBody>
          <a:bodyPr anchor="b"/>
          <a:lstStyle>
            <a:lvl1pPr algn="ctr">
              <a:defRPr sz="900" b="1">
                <a:solidFill>
                  <a:srgbClr val="664626"/>
                </a:solidFill>
              </a:defRPr>
            </a:lvl1pPr>
          </a:lstStyle>
          <a:p>
            <a:endParaRPr lang="en-US" dirty="0"/>
          </a:p>
        </p:txBody>
      </p:sp>
      <p:sp>
        <p:nvSpPr>
          <p:cNvPr id="12" name="Slide Number Placeholder 5"/>
          <p:cNvSpPr>
            <a:spLocks noGrp="1"/>
          </p:cNvSpPr>
          <p:nvPr>
            <p:ph type="sldNum" sz="quarter" idx="12"/>
          </p:nvPr>
        </p:nvSpPr>
        <p:spPr>
          <a:xfrm>
            <a:off x="8458200" y="6356351"/>
            <a:ext cx="470646" cy="268567"/>
          </a:xfrm>
          <a:prstGeom prst="rect">
            <a:avLst/>
          </a:prstGeom>
        </p:spPr>
        <p:txBody>
          <a:bodyPr anchor="b"/>
          <a:lstStyle>
            <a:lvl1pPr algn="r">
              <a:defRPr sz="900" b="1">
                <a:solidFill>
                  <a:srgbClr val="664626"/>
                </a:solidFill>
              </a:defRPr>
            </a:lvl1pPr>
          </a:lstStyle>
          <a:p>
            <a:fld id="{84474665-EC04-4ACA-9614-01FABA245020}" type="slidenum">
              <a:rPr lang="en-US" smtClean="0"/>
              <a:pPr/>
              <a:t>‹#›</a:t>
            </a:fld>
            <a:endParaRPr lang="en-US" dirty="0"/>
          </a:p>
        </p:txBody>
      </p:sp>
    </p:spTree>
    <p:extLst>
      <p:ext uri="{BB962C8B-B14F-4D97-AF65-F5344CB8AC3E}">
        <p14:creationId xmlns:p14="http://schemas.microsoft.com/office/powerpoint/2010/main" val="280530034"/>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1783530"/>
            <a:ext cx="7886700" cy="550213"/>
          </a:xfrm>
          <a:prstGeom prst="rect">
            <a:avLst/>
          </a:prstGeom>
        </p:spPr>
        <p:txBody>
          <a:bodyPr anchor="b"/>
          <a:lstStyle>
            <a:lvl1pPr algn="ctr">
              <a:defRPr sz="3600">
                <a:solidFill>
                  <a:srgbClr val="64462A"/>
                </a:solidFill>
                <a:latin typeface="Georgia" panose="02040502050405020303" pitchFamily="18" charset="0"/>
              </a:defRPr>
            </a:lvl1pPr>
          </a:lstStyle>
          <a:p>
            <a:r>
              <a:rPr lang="en-US" dirty="0"/>
              <a:t>Click to edit Master title style</a:t>
            </a:r>
          </a:p>
        </p:txBody>
      </p:sp>
      <p:sp>
        <p:nvSpPr>
          <p:cNvPr id="3" name="Text Placeholder 2"/>
          <p:cNvSpPr>
            <a:spLocks noGrp="1"/>
          </p:cNvSpPr>
          <p:nvPr>
            <p:ph type="body" idx="1"/>
          </p:nvPr>
        </p:nvSpPr>
        <p:spPr>
          <a:xfrm>
            <a:off x="629842" y="2337672"/>
            <a:ext cx="3868340" cy="511424"/>
          </a:xfrm>
          <a:prstGeom prst="rect">
            <a:avLst/>
          </a:prstGeom>
        </p:spPr>
        <p:txBody>
          <a:bodyPr anchor="b"/>
          <a:lstStyle>
            <a:lvl1pPr marL="0" indent="0">
              <a:buNone/>
              <a:defRPr sz="2400" b="1">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629842" y="2860894"/>
            <a:ext cx="3868340" cy="3446459"/>
          </a:xfrm>
          <a:prstGeom prst="rect">
            <a:avLst/>
          </a:prstGeom>
        </p:spPr>
        <p:txBody>
          <a:bodyPr/>
          <a:lstStyle>
            <a:lvl1pPr>
              <a:defRPr>
                <a:solidFill>
                  <a:srgbClr val="7030A0"/>
                </a:solidFill>
                <a:latin typeface="Georgia" panose="02040502050405020303" pitchFamily="18" charset="0"/>
              </a:defRPr>
            </a:lvl1pPr>
            <a:lvl2pPr>
              <a:defRPr sz="2600">
                <a:solidFill>
                  <a:srgbClr val="990033"/>
                </a:solidFill>
              </a:defRPr>
            </a:lvl2pPr>
            <a:lvl3pPr>
              <a:defRPr sz="2200"/>
            </a:lvl3pPr>
            <a:lvl4pPr>
              <a:defRPr>
                <a:solidFill>
                  <a:srgbClr val="788C38"/>
                </a:solidFill>
              </a:defRPr>
            </a:lvl4pPr>
            <a:lvl5pPr>
              <a:defRPr>
                <a:solidFill>
                  <a:srgbClr val="66462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2337671"/>
            <a:ext cx="3887391" cy="511425"/>
          </a:xfrm>
          <a:prstGeom prst="rect">
            <a:avLst/>
          </a:prstGeom>
        </p:spPr>
        <p:txBody>
          <a:bodyPr anchor="b"/>
          <a:lstStyle>
            <a:lvl1pPr marL="0" indent="0">
              <a:buNone/>
              <a:defRPr sz="2400" b="1">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629150" y="2860894"/>
            <a:ext cx="3887391" cy="3446459"/>
          </a:xfrm>
          <a:prstGeom prst="rect">
            <a:avLst/>
          </a:prstGeom>
        </p:spPr>
        <p:txBody>
          <a:bodyPr/>
          <a:lstStyle>
            <a:lvl1pPr>
              <a:defRPr>
                <a:solidFill>
                  <a:srgbClr val="7030A0"/>
                </a:solidFill>
                <a:latin typeface="Georgia" panose="02040502050405020303" pitchFamily="18" charset="0"/>
              </a:defRPr>
            </a:lvl1pPr>
            <a:lvl2pPr>
              <a:defRPr sz="2600">
                <a:solidFill>
                  <a:srgbClr val="990033"/>
                </a:solidFill>
              </a:defRPr>
            </a:lvl2pPr>
            <a:lvl3pPr>
              <a:defRPr sz="2200">
                <a:solidFill>
                  <a:srgbClr val="664626"/>
                </a:solidFill>
              </a:defRPr>
            </a:lvl3pPr>
            <a:lvl4pPr>
              <a:defRPr>
                <a:solidFill>
                  <a:srgbClr val="788C38"/>
                </a:solidFill>
              </a:defRPr>
            </a:lvl4pPr>
            <a:lvl5pPr>
              <a:defRPr>
                <a:solidFill>
                  <a:srgbClr val="66462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p:cNvSpPr>
            <a:spLocks noGrp="1"/>
          </p:cNvSpPr>
          <p:nvPr>
            <p:ph type="dt" sz="half" idx="10"/>
          </p:nvPr>
        </p:nvSpPr>
        <p:spPr>
          <a:xfrm>
            <a:off x="242048" y="6356351"/>
            <a:ext cx="788894" cy="268567"/>
          </a:xfrm>
          <a:prstGeom prst="rect">
            <a:avLst/>
          </a:prstGeom>
        </p:spPr>
        <p:txBody>
          <a:bodyPr anchor="b"/>
          <a:lstStyle>
            <a:lvl1pPr>
              <a:defRPr sz="900" b="1">
                <a:solidFill>
                  <a:srgbClr val="664626"/>
                </a:solidFill>
              </a:defRPr>
            </a:lvl1pPr>
          </a:lstStyle>
          <a:p>
            <a:fld id="{2E1CEB0E-1FA2-4A22-B04D-EF6B86FECFE6}" type="datetimeFigureOut">
              <a:rPr lang="en-US" smtClean="0"/>
              <a:pPr/>
              <a:t>1/5/2017</a:t>
            </a:fld>
            <a:endParaRPr lang="en-US" dirty="0"/>
          </a:p>
        </p:txBody>
      </p:sp>
      <p:sp>
        <p:nvSpPr>
          <p:cNvPr id="11" name="Footer Placeholder 4"/>
          <p:cNvSpPr>
            <a:spLocks noGrp="1"/>
          </p:cNvSpPr>
          <p:nvPr>
            <p:ph type="ftr" sz="quarter" idx="11"/>
          </p:nvPr>
        </p:nvSpPr>
        <p:spPr>
          <a:xfrm>
            <a:off x="2743199" y="6374655"/>
            <a:ext cx="3666565" cy="250263"/>
          </a:xfrm>
          <a:prstGeom prst="rect">
            <a:avLst/>
          </a:prstGeom>
        </p:spPr>
        <p:txBody>
          <a:bodyPr anchor="b"/>
          <a:lstStyle>
            <a:lvl1pPr algn="ctr">
              <a:defRPr sz="900" b="1">
                <a:solidFill>
                  <a:srgbClr val="664626"/>
                </a:solidFill>
              </a:defRPr>
            </a:lvl1pPr>
          </a:lstStyle>
          <a:p>
            <a:endParaRPr lang="en-US" dirty="0"/>
          </a:p>
        </p:txBody>
      </p:sp>
      <p:sp>
        <p:nvSpPr>
          <p:cNvPr id="12" name="Slide Number Placeholder 5"/>
          <p:cNvSpPr>
            <a:spLocks noGrp="1"/>
          </p:cNvSpPr>
          <p:nvPr>
            <p:ph type="sldNum" sz="quarter" idx="12"/>
          </p:nvPr>
        </p:nvSpPr>
        <p:spPr>
          <a:xfrm>
            <a:off x="8458200" y="6356351"/>
            <a:ext cx="470646" cy="268567"/>
          </a:xfrm>
          <a:prstGeom prst="rect">
            <a:avLst/>
          </a:prstGeom>
        </p:spPr>
        <p:txBody>
          <a:bodyPr anchor="b"/>
          <a:lstStyle>
            <a:lvl1pPr algn="r">
              <a:defRPr sz="900" b="1">
                <a:solidFill>
                  <a:srgbClr val="664626"/>
                </a:solidFill>
              </a:defRPr>
            </a:lvl1pPr>
          </a:lstStyle>
          <a:p>
            <a:fld id="{84474665-EC04-4ACA-9614-01FABA245020}" type="slidenum">
              <a:rPr lang="en-US" smtClean="0"/>
              <a:pPr/>
              <a:t>‹#›</a:t>
            </a:fld>
            <a:endParaRPr lang="en-US" dirty="0"/>
          </a:p>
        </p:txBody>
      </p:sp>
    </p:spTree>
    <p:extLst>
      <p:ext uri="{BB962C8B-B14F-4D97-AF65-F5344CB8AC3E}">
        <p14:creationId xmlns:p14="http://schemas.microsoft.com/office/powerpoint/2010/main" val="2906099453"/>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5497" y="2059456"/>
            <a:ext cx="7886700" cy="1325563"/>
          </a:xfrm>
          <a:prstGeom prst="rect">
            <a:avLst/>
          </a:prstGeom>
        </p:spPr>
        <p:txBody>
          <a:bodyPr/>
          <a:lstStyle>
            <a:lvl1pPr>
              <a:defRPr>
                <a:solidFill>
                  <a:srgbClr val="7030A0"/>
                </a:solidFill>
                <a:latin typeface="Georgia" panose="02040502050405020303" pitchFamily="18" charset="0"/>
              </a:defRPr>
            </a:lvl1pPr>
          </a:lstStyle>
          <a:p>
            <a:r>
              <a:rPr lang="en-US" dirty="0"/>
              <a:t>Click to edit Master title style</a:t>
            </a:r>
          </a:p>
        </p:txBody>
      </p:sp>
      <p:sp>
        <p:nvSpPr>
          <p:cNvPr id="9" name="Date Placeholder 3"/>
          <p:cNvSpPr>
            <a:spLocks noGrp="1"/>
          </p:cNvSpPr>
          <p:nvPr>
            <p:ph type="dt" sz="half" idx="10"/>
          </p:nvPr>
        </p:nvSpPr>
        <p:spPr>
          <a:xfrm>
            <a:off x="242048" y="6356351"/>
            <a:ext cx="788894" cy="268567"/>
          </a:xfrm>
          <a:prstGeom prst="rect">
            <a:avLst/>
          </a:prstGeom>
        </p:spPr>
        <p:txBody>
          <a:bodyPr anchor="b"/>
          <a:lstStyle>
            <a:lvl1pPr>
              <a:defRPr sz="900" b="1">
                <a:solidFill>
                  <a:srgbClr val="664626"/>
                </a:solidFill>
              </a:defRPr>
            </a:lvl1pPr>
          </a:lstStyle>
          <a:p>
            <a:fld id="{2E1CEB0E-1FA2-4A22-B04D-EF6B86FECFE6}" type="datetimeFigureOut">
              <a:rPr lang="en-US" smtClean="0"/>
              <a:pPr/>
              <a:t>1/5/2017</a:t>
            </a:fld>
            <a:endParaRPr lang="en-US" dirty="0"/>
          </a:p>
        </p:txBody>
      </p:sp>
      <p:sp>
        <p:nvSpPr>
          <p:cNvPr id="10" name="Footer Placeholder 4"/>
          <p:cNvSpPr>
            <a:spLocks noGrp="1"/>
          </p:cNvSpPr>
          <p:nvPr>
            <p:ph type="ftr" sz="quarter" idx="11"/>
          </p:nvPr>
        </p:nvSpPr>
        <p:spPr>
          <a:xfrm>
            <a:off x="2743199" y="6374655"/>
            <a:ext cx="3666565" cy="250263"/>
          </a:xfrm>
          <a:prstGeom prst="rect">
            <a:avLst/>
          </a:prstGeom>
        </p:spPr>
        <p:txBody>
          <a:bodyPr anchor="b"/>
          <a:lstStyle>
            <a:lvl1pPr algn="ctr">
              <a:defRPr sz="900" b="1">
                <a:solidFill>
                  <a:srgbClr val="664626"/>
                </a:solidFill>
              </a:defRPr>
            </a:lvl1pPr>
          </a:lstStyle>
          <a:p>
            <a:endParaRPr lang="en-US" dirty="0"/>
          </a:p>
        </p:txBody>
      </p:sp>
      <p:sp>
        <p:nvSpPr>
          <p:cNvPr id="11" name="Slide Number Placeholder 5"/>
          <p:cNvSpPr>
            <a:spLocks noGrp="1"/>
          </p:cNvSpPr>
          <p:nvPr>
            <p:ph type="sldNum" sz="quarter" idx="12"/>
          </p:nvPr>
        </p:nvSpPr>
        <p:spPr>
          <a:xfrm>
            <a:off x="8458200" y="6356351"/>
            <a:ext cx="470646" cy="268567"/>
          </a:xfrm>
          <a:prstGeom prst="rect">
            <a:avLst/>
          </a:prstGeom>
        </p:spPr>
        <p:txBody>
          <a:bodyPr anchor="b"/>
          <a:lstStyle>
            <a:lvl1pPr algn="r">
              <a:defRPr sz="900" b="1">
                <a:solidFill>
                  <a:srgbClr val="664626"/>
                </a:solidFill>
              </a:defRPr>
            </a:lvl1pPr>
          </a:lstStyle>
          <a:p>
            <a:fld id="{84474665-EC04-4ACA-9614-01FABA245020}" type="slidenum">
              <a:rPr lang="en-US" smtClean="0"/>
              <a:pPr/>
              <a:t>‹#›</a:t>
            </a:fld>
            <a:endParaRPr lang="en-US" dirty="0"/>
          </a:p>
        </p:txBody>
      </p:sp>
    </p:spTree>
    <p:extLst>
      <p:ext uri="{BB962C8B-B14F-4D97-AF65-F5344CB8AC3E}">
        <p14:creationId xmlns:p14="http://schemas.microsoft.com/office/powerpoint/2010/main" val="3698181234"/>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743199" y="1891609"/>
            <a:ext cx="6400801" cy="683744"/>
          </a:xfrm>
          <a:prstGeom prst="rect">
            <a:avLst/>
          </a:prstGeom>
        </p:spPr>
        <p:txBody>
          <a:bodyPr anchor="ctr"/>
          <a:lstStyle>
            <a:lvl1pPr>
              <a:defRPr sz="3600">
                <a:solidFill>
                  <a:srgbClr val="7030A0"/>
                </a:solidFill>
                <a:latin typeface="Georgia" panose="02040502050405020303" pitchFamily="18" charset="0"/>
              </a:defRPr>
            </a:lvl1pPr>
          </a:lstStyle>
          <a:p>
            <a:r>
              <a:rPr lang="en-US" dirty="0"/>
              <a:t>Click to edit Master title style</a:t>
            </a:r>
          </a:p>
        </p:txBody>
      </p:sp>
      <p:sp>
        <p:nvSpPr>
          <p:cNvPr id="9" name="Date Placeholder 3"/>
          <p:cNvSpPr>
            <a:spLocks noGrp="1"/>
          </p:cNvSpPr>
          <p:nvPr>
            <p:ph type="dt" sz="half" idx="10"/>
          </p:nvPr>
        </p:nvSpPr>
        <p:spPr>
          <a:xfrm>
            <a:off x="242048" y="6356351"/>
            <a:ext cx="788894" cy="268567"/>
          </a:xfrm>
          <a:prstGeom prst="rect">
            <a:avLst/>
          </a:prstGeom>
        </p:spPr>
        <p:txBody>
          <a:bodyPr anchor="b"/>
          <a:lstStyle>
            <a:lvl1pPr>
              <a:defRPr sz="900" b="1">
                <a:solidFill>
                  <a:srgbClr val="664626"/>
                </a:solidFill>
              </a:defRPr>
            </a:lvl1pPr>
          </a:lstStyle>
          <a:p>
            <a:fld id="{2E1CEB0E-1FA2-4A22-B04D-EF6B86FECFE6}" type="datetimeFigureOut">
              <a:rPr lang="en-US" smtClean="0"/>
              <a:pPr/>
              <a:t>1/5/2017</a:t>
            </a:fld>
            <a:endParaRPr lang="en-US" dirty="0"/>
          </a:p>
        </p:txBody>
      </p:sp>
      <p:sp>
        <p:nvSpPr>
          <p:cNvPr id="10" name="Footer Placeholder 4"/>
          <p:cNvSpPr>
            <a:spLocks noGrp="1"/>
          </p:cNvSpPr>
          <p:nvPr>
            <p:ph type="ftr" sz="quarter" idx="11"/>
          </p:nvPr>
        </p:nvSpPr>
        <p:spPr>
          <a:xfrm>
            <a:off x="2743199" y="6374655"/>
            <a:ext cx="3666565" cy="250263"/>
          </a:xfrm>
          <a:prstGeom prst="rect">
            <a:avLst/>
          </a:prstGeom>
        </p:spPr>
        <p:txBody>
          <a:bodyPr anchor="b"/>
          <a:lstStyle>
            <a:lvl1pPr algn="ctr">
              <a:defRPr sz="900" b="1">
                <a:solidFill>
                  <a:srgbClr val="664626"/>
                </a:solidFill>
              </a:defRPr>
            </a:lvl1pPr>
          </a:lstStyle>
          <a:p>
            <a:endParaRPr lang="en-US" dirty="0"/>
          </a:p>
        </p:txBody>
      </p:sp>
      <p:sp>
        <p:nvSpPr>
          <p:cNvPr id="11" name="Slide Number Placeholder 5"/>
          <p:cNvSpPr>
            <a:spLocks noGrp="1"/>
          </p:cNvSpPr>
          <p:nvPr>
            <p:ph type="sldNum" sz="quarter" idx="12"/>
          </p:nvPr>
        </p:nvSpPr>
        <p:spPr>
          <a:xfrm>
            <a:off x="8458200" y="6356351"/>
            <a:ext cx="470646" cy="268567"/>
          </a:xfrm>
          <a:prstGeom prst="rect">
            <a:avLst/>
          </a:prstGeom>
        </p:spPr>
        <p:txBody>
          <a:bodyPr anchor="b"/>
          <a:lstStyle>
            <a:lvl1pPr algn="r">
              <a:defRPr sz="900" b="1">
                <a:solidFill>
                  <a:srgbClr val="664626"/>
                </a:solidFill>
              </a:defRPr>
            </a:lvl1pPr>
          </a:lstStyle>
          <a:p>
            <a:fld id="{84474665-EC04-4ACA-9614-01FABA245020}" type="slidenum">
              <a:rPr lang="en-US" smtClean="0"/>
              <a:pPr/>
              <a:t>‹#›</a:t>
            </a:fld>
            <a:endParaRPr lang="en-US" dirty="0"/>
          </a:p>
        </p:txBody>
      </p:sp>
    </p:spTree>
    <p:extLst>
      <p:ext uri="{BB962C8B-B14F-4D97-AF65-F5344CB8AC3E}">
        <p14:creationId xmlns:p14="http://schemas.microsoft.com/office/powerpoint/2010/main" val="985506740"/>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720158"/>
            <a:ext cx="2949178" cy="1421394"/>
          </a:xfrm>
          <a:prstGeom prst="rect">
            <a:avLst/>
          </a:prstGeom>
        </p:spPr>
        <p:txBody>
          <a:bodyPr anchor="b"/>
          <a:lstStyle>
            <a:lvl1pPr>
              <a:defRPr sz="2400" b="1">
                <a:solidFill>
                  <a:srgbClr val="0070C0"/>
                </a:solidFill>
                <a:latin typeface="+mn-lt"/>
              </a:defRPr>
            </a:lvl1pPr>
          </a:lstStyle>
          <a:p>
            <a:r>
              <a:rPr lang="en-US" dirty="0"/>
              <a:t>Click to edit Master title style</a:t>
            </a:r>
          </a:p>
        </p:txBody>
      </p:sp>
      <p:sp>
        <p:nvSpPr>
          <p:cNvPr id="3" name="Content Placeholder 2"/>
          <p:cNvSpPr>
            <a:spLocks noGrp="1"/>
          </p:cNvSpPr>
          <p:nvPr>
            <p:ph idx="1"/>
          </p:nvPr>
        </p:nvSpPr>
        <p:spPr>
          <a:xfrm>
            <a:off x="3887391" y="1720158"/>
            <a:ext cx="4629150" cy="4572000"/>
          </a:xfrm>
          <a:prstGeom prst="rect">
            <a:avLst/>
          </a:prstGeom>
        </p:spPr>
        <p:txBody>
          <a:bodyPr/>
          <a:lstStyle>
            <a:lvl1pPr>
              <a:defRPr sz="2800">
                <a:solidFill>
                  <a:srgbClr val="7030A0"/>
                </a:solidFill>
                <a:latin typeface="Georgia" panose="02040502050405020303" pitchFamily="18" charset="0"/>
              </a:defRPr>
            </a:lvl1pPr>
            <a:lvl2pPr>
              <a:defRPr sz="2600">
                <a:solidFill>
                  <a:srgbClr val="990033"/>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3141552"/>
            <a:ext cx="2949178" cy="3146795"/>
          </a:xfrm>
          <a:prstGeom prst="rect">
            <a:avLst/>
          </a:prstGeom>
        </p:spPr>
        <p:txBody>
          <a:bodyPr/>
          <a:lstStyle>
            <a:lvl1pPr marL="0" indent="0">
              <a:buNone/>
              <a:defRPr sz="1800">
                <a:solidFill>
                  <a:srgbClr val="66462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8" name="Date Placeholder 3"/>
          <p:cNvSpPr>
            <a:spLocks noGrp="1"/>
          </p:cNvSpPr>
          <p:nvPr>
            <p:ph type="dt" sz="half" idx="10"/>
          </p:nvPr>
        </p:nvSpPr>
        <p:spPr>
          <a:xfrm>
            <a:off x="242048" y="6356351"/>
            <a:ext cx="788894" cy="268567"/>
          </a:xfrm>
          <a:prstGeom prst="rect">
            <a:avLst/>
          </a:prstGeom>
        </p:spPr>
        <p:txBody>
          <a:bodyPr anchor="b"/>
          <a:lstStyle>
            <a:lvl1pPr>
              <a:defRPr sz="900" b="1">
                <a:solidFill>
                  <a:srgbClr val="664626"/>
                </a:solidFill>
              </a:defRPr>
            </a:lvl1pPr>
          </a:lstStyle>
          <a:p>
            <a:fld id="{2E1CEB0E-1FA2-4A22-B04D-EF6B86FECFE6}" type="datetimeFigureOut">
              <a:rPr lang="en-US" smtClean="0"/>
              <a:pPr/>
              <a:t>1/5/2017</a:t>
            </a:fld>
            <a:endParaRPr lang="en-US" dirty="0"/>
          </a:p>
        </p:txBody>
      </p:sp>
      <p:sp>
        <p:nvSpPr>
          <p:cNvPr id="9" name="Footer Placeholder 4"/>
          <p:cNvSpPr>
            <a:spLocks noGrp="1"/>
          </p:cNvSpPr>
          <p:nvPr>
            <p:ph type="ftr" sz="quarter" idx="11"/>
          </p:nvPr>
        </p:nvSpPr>
        <p:spPr>
          <a:xfrm>
            <a:off x="2743199" y="6374655"/>
            <a:ext cx="3666565" cy="250263"/>
          </a:xfrm>
          <a:prstGeom prst="rect">
            <a:avLst/>
          </a:prstGeom>
        </p:spPr>
        <p:txBody>
          <a:bodyPr anchor="b"/>
          <a:lstStyle>
            <a:lvl1pPr algn="ctr">
              <a:defRPr sz="900" b="1">
                <a:solidFill>
                  <a:srgbClr val="664626"/>
                </a:solidFill>
              </a:defRPr>
            </a:lvl1pPr>
          </a:lstStyle>
          <a:p>
            <a:endParaRPr lang="en-US" dirty="0"/>
          </a:p>
        </p:txBody>
      </p:sp>
      <p:sp>
        <p:nvSpPr>
          <p:cNvPr id="10" name="Slide Number Placeholder 5"/>
          <p:cNvSpPr>
            <a:spLocks noGrp="1"/>
          </p:cNvSpPr>
          <p:nvPr>
            <p:ph type="sldNum" sz="quarter" idx="12"/>
          </p:nvPr>
        </p:nvSpPr>
        <p:spPr>
          <a:xfrm>
            <a:off x="8458200" y="6356351"/>
            <a:ext cx="470646" cy="268567"/>
          </a:xfrm>
          <a:prstGeom prst="rect">
            <a:avLst/>
          </a:prstGeom>
        </p:spPr>
        <p:txBody>
          <a:bodyPr anchor="b"/>
          <a:lstStyle>
            <a:lvl1pPr algn="r">
              <a:defRPr sz="900" b="1">
                <a:solidFill>
                  <a:srgbClr val="664626"/>
                </a:solidFill>
              </a:defRPr>
            </a:lvl1pPr>
          </a:lstStyle>
          <a:p>
            <a:fld id="{84474665-EC04-4ACA-9614-01FABA245020}" type="slidenum">
              <a:rPr lang="en-US" smtClean="0"/>
              <a:pPr/>
              <a:t>‹#›</a:t>
            </a:fld>
            <a:endParaRPr lang="en-US" dirty="0"/>
          </a:p>
        </p:txBody>
      </p:sp>
    </p:spTree>
    <p:extLst>
      <p:ext uri="{BB962C8B-B14F-4D97-AF65-F5344CB8AC3E}">
        <p14:creationId xmlns:p14="http://schemas.microsoft.com/office/powerpoint/2010/main" val="1505414311"/>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87391" y="1702643"/>
            <a:ext cx="4629150" cy="4580463"/>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Date Placeholder 3"/>
          <p:cNvSpPr>
            <a:spLocks noGrp="1"/>
          </p:cNvSpPr>
          <p:nvPr>
            <p:ph type="dt" sz="half" idx="10"/>
          </p:nvPr>
        </p:nvSpPr>
        <p:spPr>
          <a:xfrm>
            <a:off x="242048" y="6356351"/>
            <a:ext cx="788894" cy="268567"/>
          </a:xfrm>
          <a:prstGeom prst="rect">
            <a:avLst/>
          </a:prstGeom>
        </p:spPr>
        <p:txBody>
          <a:bodyPr anchor="b"/>
          <a:lstStyle>
            <a:lvl1pPr>
              <a:defRPr sz="900" b="1">
                <a:solidFill>
                  <a:srgbClr val="664626"/>
                </a:solidFill>
              </a:defRPr>
            </a:lvl1pPr>
          </a:lstStyle>
          <a:p>
            <a:fld id="{2E1CEB0E-1FA2-4A22-B04D-EF6B86FECFE6}" type="datetimeFigureOut">
              <a:rPr lang="en-US" smtClean="0"/>
              <a:pPr/>
              <a:t>1/5/2017</a:t>
            </a:fld>
            <a:endParaRPr lang="en-US" dirty="0"/>
          </a:p>
        </p:txBody>
      </p:sp>
      <p:sp>
        <p:nvSpPr>
          <p:cNvPr id="9" name="Footer Placeholder 4"/>
          <p:cNvSpPr>
            <a:spLocks noGrp="1"/>
          </p:cNvSpPr>
          <p:nvPr>
            <p:ph type="ftr" sz="quarter" idx="11"/>
          </p:nvPr>
        </p:nvSpPr>
        <p:spPr>
          <a:xfrm>
            <a:off x="2743199" y="6374655"/>
            <a:ext cx="3666565" cy="250263"/>
          </a:xfrm>
          <a:prstGeom prst="rect">
            <a:avLst/>
          </a:prstGeom>
        </p:spPr>
        <p:txBody>
          <a:bodyPr anchor="b"/>
          <a:lstStyle>
            <a:lvl1pPr algn="ctr">
              <a:defRPr sz="900" b="1">
                <a:solidFill>
                  <a:srgbClr val="664626"/>
                </a:solidFill>
              </a:defRPr>
            </a:lvl1pPr>
          </a:lstStyle>
          <a:p>
            <a:endParaRPr lang="en-US" dirty="0"/>
          </a:p>
        </p:txBody>
      </p:sp>
      <p:sp>
        <p:nvSpPr>
          <p:cNvPr id="10" name="Slide Number Placeholder 5"/>
          <p:cNvSpPr>
            <a:spLocks noGrp="1"/>
          </p:cNvSpPr>
          <p:nvPr>
            <p:ph type="sldNum" sz="quarter" idx="12"/>
          </p:nvPr>
        </p:nvSpPr>
        <p:spPr>
          <a:xfrm>
            <a:off x="8458200" y="6356351"/>
            <a:ext cx="470646" cy="268567"/>
          </a:xfrm>
          <a:prstGeom prst="rect">
            <a:avLst/>
          </a:prstGeom>
        </p:spPr>
        <p:txBody>
          <a:bodyPr anchor="b"/>
          <a:lstStyle>
            <a:lvl1pPr algn="r">
              <a:defRPr sz="900" b="1">
                <a:solidFill>
                  <a:srgbClr val="664626"/>
                </a:solidFill>
              </a:defRPr>
            </a:lvl1pPr>
          </a:lstStyle>
          <a:p>
            <a:fld id="{84474665-EC04-4ACA-9614-01FABA245020}" type="slidenum">
              <a:rPr lang="en-US" smtClean="0"/>
              <a:pPr/>
              <a:t>‹#›</a:t>
            </a:fld>
            <a:endParaRPr lang="en-US" dirty="0"/>
          </a:p>
        </p:txBody>
      </p:sp>
      <p:sp>
        <p:nvSpPr>
          <p:cNvPr id="11" name="Title 1"/>
          <p:cNvSpPr>
            <a:spLocks noGrp="1"/>
          </p:cNvSpPr>
          <p:nvPr>
            <p:ph type="title"/>
          </p:nvPr>
        </p:nvSpPr>
        <p:spPr>
          <a:xfrm>
            <a:off x="629841" y="1665839"/>
            <a:ext cx="2949178" cy="1486998"/>
          </a:xfrm>
          <a:prstGeom prst="rect">
            <a:avLst/>
          </a:prstGeom>
        </p:spPr>
        <p:txBody>
          <a:bodyPr anchor="b"/>
          <a:lstStyle>
            <a:lvl1pPr>
              <a:defRPr sz="2400" b="1">
                <a:solidFill>
                  <a:srgbClr val="0070C0"/>
                </a:solidFill>
                <a:latin typeface="+mn-lt"/>
              </a:defRPr>
            </a:lvl1pPr>
          </a:lstStyle>
          <a:p>
            <a:r>
              <a:rPr lang="en-US" dirty="0"/>
              <a:t>Click to edit Master title style</a:t>
            </a:r>
          </a:p>
        </p:txBody>
      </p:sp>
      <p:sp>
        <p:nvSpPr>
          <p:cNvPr id="12" name="Text Placeholder 3"/>
          <p:cNvSpPr>
            <a:spLocks noGrp="1"/>
          </p:cNvSpPr>
          <p:nvPr>
            <p:ph type="body" sz="half" idx="2"/>
          </p:nvPr>
        </p:nvSpPr>
        <p:spPr>
          <a:xfrm>
            <a:off x="629841" y="3157318"/>
            <a:ext cx="2949178" cy="3125788"/>
          </a:xfrm>
          <a:prstGeom prst="rect">
            <a:avLst/>
          </a:prstGeom>
        </p:spPr>
        <p:txBody>
          <a:bodyPr/>
          <a:lstStyle>
            <a:lvl1pPr marL="0" indent="0">
              <a:buNone/>
              <a:defRPr sz="1800">
                <a:solidFill>
                  <a:srgbClr val="66462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344356648"/>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2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32293" y="2059456"/>
            <a:ext cx="7877964" cy="1325563"/>
          </a:xfrm>
          <a:prstGeom prst="rect">
            <a:avLst/>
          </a:prstGeom>
        </p:spPr>
        <p:txBody>
          <a:bodyPr/>
          <a:lstStyle>
            <a:lvl1pPr>
              <a:defRPr sz="4400">
                <a:solidFill>
                  <a:srgbClr val="0070C0"/>
                </a:solidFill>
                <a:latin typeface="Georgia" panose="02040502050405020303" pitchFamily="18" charset="0"/>
              </a:defRPr>
            </a:lvl1pPr>
          </a:lstStyle>
          <a:p>
            <a:r>
              <a:rPr lang="en-US" dirty="0"/>
              <a:t>Click to edit Master title style</a:t>
            </a:r>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lvl1pPr>
              <a:defRPr>
                <a:solidFill>
                  <a:srgbClr val="7030A0"/>
                </a:solidFill>
                <a:latin typeface="Georgia" panose="02040502050405020303" pitchFamily="18" charset="0"/>
              </a:defRPr>
            </a:lvl1pPr>
            <a:lvl2pPr>
              <a:defRPr sz="2600">
                <a:solidFill>
                  <a:srgbClr val="990033"/>
                </a:solidFill>
              </a:defRPr>
            </a:lvl2pPr>
            <a:lvl3pPr>
              <a:defRPr sz="2200">
                <a:solidFill>
                  <a:srgbClr val="664626"/>
                </a:solidFill>
              </a:defRPr>
            </a:lvl3pPr>
            <a:lvl4pPr>
              <a:defRPr>
                <a:solidFill>
                  <a:srgbClr val="788C38"/>
                </a:solidFill>
              </a:defRPr>
            </a:lvl4pPr>
            <a:lvl5pPr>
              <a:defRPr>
                <a:solidFill>
                  <a:srgbClr val="66462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err="1"/>
              <a:t>GFifth</a:t>
            </a:r>
            <a:r>
              <a:rPr lang="en-US" dirty="0"/>
              <a:t> level</a:t>
            </a:r>
          </a:p>
        </p:txBody>
      </p:sp>
      <p:sp>
        <p:nvSpPr>
          <p:cNvPr id="7" name="Date Placeholder 3"/>
          <p:cNvSpPr>
            <a:spLocks noGrp="1"/>
          </p:cNvSpPr>
          <p:nvPr>
            <p:ph type="dt" sz="half" idx="10"/>
          </p:nvPr>
        </p:nvSpPr>
        <p:spPr>
          <a:xfrm>
            <a:off x="242048" y="6356351"/>
            <a:ext cx="788894" cy="268567"/>
          </a:xfrm>
          <a:prstGeom prst="rect">
            <a:avLst/>
          </a:prstGeom>
        </p:spPr>
        <p:txBody>
          <a:bodyPr anchor="b"/>
          <a:lstStyle>
            <a:lvl1pPr>
              <a:defRPr sz="900" b="1">
                <a:solidFill>
                  <a:srgbClr val="664626"/>
                </a:solidFill>
              </a:defRPr>
            </a:lvl1pPr>
          </a:lstStyle>
          <a:p>
            <a:fld id="{2E1CEB0E-1FA2-4A22-B04D-EF6B86FECFE6}" type="datetimeFigureOut">
              <a:rPr lang="en-US" smtClean="0"/>
              <a:pPr/>
              <a:t>1/5/2017</a:t>
            </a:fld>
            <a:endParaRPr lang="en-US" dirty="0"/>
          </a:p>
        </p:txBody>
      </p:sp>
      <p:sp>
        <p:nvSpPr>
          <p:cNvPr id="8" name="Footer Placeholder 4"/>
          <p:cNvSpPr>
            <a:spLocks noGrp="1"/>
          </p:cNvSpPr>
          <p:nvPr>
            <p:ph type="ftr" sz="quarter" idx="11"/>
          </p:nvPr>
        </p:nvSpPr>
        <p:spPr>
          <a:xfrm>
            <a:off x="2743199" y="6374655"/>
            <a:ext cx="3666565" cy="250263"/>
          </a:xfrm>
          <a:prstGeom prst="rect">
            <a:avLst/>
          </a:prstGeom>
        </p:spPr>
        <p:txBody>
          <a:bodyPr anchor="b"/>
          <a:lstStyle>
            <a:lvl1pPr algn="ctr">
              <a:defRPr sz="900" b="1">
                <a:solidFill>
                  <a:srgbClr val="664626"/>
                </a:solidFill>
              </a:defRPr>
            </a:lvl1pPr>
          </a:lstStyle>
          <a:p>
            <a:endParaRPr lang="en-US" dirty="0"/>
          </a:p>
        </p:txBody>
      </p:sp>
      <p:sp>
        <p:nvSpPr>
          <p:cNvPr id="9" name="Slide Number Placeholder 5"/>
          <p:cNvSpPr>
            <a:spLocks noGrp="1"/>
          </p:cNvSpPr>
          <p:nvPr>
            <p:ph type="sldNum" sz="quarter" idx="12"/>
          </p:nvPr>
        </p:nvSpPr>
        <p:spPr>
          <a:xfrm>
            <a:off x="8458200" y="6356351"/>
            <a:ext cx="470646" cy="268567"/>
          </a:xfrm>
          <a:prstGeom prst="rect">
            <a:avLst/>
          </a:prstGeom>
        </p:spPr>
        <p:txBody>
          <a:bodyPr anchor="b"/>
          <a:lstStyle>
            <a:lvl1pPr algn="r">
              <a:defRPr sz="900" b="1">
                <a:solidFill>
                  <a:srgbClr val="664626"/>
                </a:solidFill>
              </a:defRPr>
            </a:lvl1pPr>
          </a:lstStyle>
          <a:p>
            <a:fld id="{84474665-EC04-4ACA-9614-01FABA245020}" type="slidenum">
              <a:rPr lang="en-US" smtClean="0"/>
              <a:pPr/>
              <a:t>‹#›</a:t>
            </a:fld>
            <a:endParaRPr lang="en-US" dirty="0"/>
          </a:p>
        </p:txBody>
      </p:sp>
    </p:spTree>
    <p:extLst>
      <p:ext uri="{BB962C8B-B14F-4D97-AF65-F5344CB8AC3E}">
        <p14:creationId xmlns:p14="http://schemas.microsoft.com/office/powerpoint/2010/main" val="217829963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138519"/>
            <a:ext cx="2949178" cy="1600200"/>
          </a:xfrm>
          <a:prstGeom prst="rect">
            <a:avLst/>
          </a:prstGeom>
        </p:spPr>
        <p:txBody>
          <a:bodyPr anchor="b"/>
          <a:lstStyle>
            <a:lvl1pPr>
              <a:defRPr sz="2400" b="1">
                <a:solidFill>
                  <a:srgbClr val="0070C0"/>
                </a:solidFill>
                <a:latin typeface="+mn-lt"/>
              </a:defRPr>
            </a:lvl1pPr>
          </a:lstStyle>
          <a:p>
            <a:r>
              <a:rPr lang="en-US" dirty="0"/>
              <a:t>Click to edit Master title style</a:t>
            </a:r>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2800">
                <a:solidFill>
                  <a:srgbClr val="7030A0"/>
                </a:solidFill>
                <a:latin typeface="Georgia" panose="02040502050405020303" pitchFamily="18" charset="0"/>
              </a:defRPr>
            </a:lvl1pPr>
            <a:lvl2pPr>
              <a:defRPr sz="2600">
                <a:solidFill>
                  <a:srgbClr val="990033"/>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743200"/>
            <a:ext cx="2949178" cy="3125788"/>
          </a:xfrm>
          <a:prstGeom prst="rect">
            <a:avLst/>
          </a:prstGeom>
        </p:spPr>
        <p:txBody>
          <a:bodyPr/>
          <a:lstStyle>
            <a:lvl1pPr marL="0" indent="0">
              <a:buNone/>
              <a:defRPr sz="1800">
                <a:solidFill>
                  <a:srgbClr val="66462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8" name="Date Placeholder 3"/>
          <p:cNvSpPr>
            <a:spLocks noGrp="1"/>
          </p:cNvSpPr>
          <p:nvPr>
            <p:ph type="dt" sz="half" idx="10"/>
          </p:nvPr>
        </p:nvSpPr>
        <p:spPr>
          <a:xfrm>
            <a:off x="242048" y="6356351"/>
            <a:ext cx="788894" cy="268567"/>
          </a:xfrm>
          <a:prstGeom prst="rect">
            <a:avLst/>
          </a:prstGeom>
        </p:spPr>
        <p:txBody>
          <a:bodyPr anchor="b"/>
          <a:lstStyle>
            <a:lvl1pPr>
              <a:defRPr sz="900" b="1">
                <a:solidFill>
                  <a:srgbClr val="664626"/>
                </a:solidFill>
              </a:defRPr>
            </a:lvl1pPr>
          </a:lstStyle>
          <a:p>
            <a:fld id="{2E1CEB0E-1FA2-4A22-B04D-EF6B86FECFE6}" type="datetimeFigureOut">
              <a:rPr lang="en-US" smtClean="0"/>
              <a:pPr/>
              <a:t>1/5/2017</a:t>
            </a:fld>
            <a:endParaRPr lang="en-US" dirty="0"/>
          </a:p>
        </p:txBody>
      </p:sp>
      <p:sp>
        <p:nvSpPr>
          <p:cNvPr id="9" name="Footer Placeholder 4"/>
          <p:cNvSpPr>
            <a:spLocks noGrp="1"/>
          </p:cNvSpPr>
          <p:nvPr>
            <p:ph type="ftr" sz="quarter" idx="11"/>
          </p:nvPr>
        </p:nvSpPr>
        <p:spPr>
          <a:xfrm>
            <a:off x="2743199" y="6374655"/>
            <a:ext cx="3666565" cy="250263"/>
          </a:xfrm>
          <a:prstGeom prst="rect">
            <a:avLst/>
          </a:prstGeom>
        </p:spPr>
        <p:txBody>
          <a:bodyPr anchor="b"/>
          <a:lstStyle>
            <a:lvl1pPr algn="ctr">
              <a:defRPr sz="900" b="1">
                <a:solidFill>
                  <a:srgbClr val="664626"/>
                </a:solidFill>
              </a:defRPr>
            </a:lvl1pPr>
          </a:lstStyle>
          <a:p>
            <a:endParaRPr lang="en-US" dirty="0"/>
          </a:p>
        </p:txBody>
      </p:sp>
      <p:sp>
        <p:nvSpPr>
          <p:cNvPr id="10" name="Slide Number Placeholder 5"/>
          <p:cNvSpPr>
            <a:spLocks noGrp="1"/>
          </p:cNvSpPr>
          <p:nvPr>
            <p:ph type="sldNum" sz="quarter" idx="12"/>
          </p:nvPr>
        </p:nvSpPr>
        <p:spPr>
          <a:xfrm>
            <a:off x="8458200" y="6356351"/>
            <a:ext cx="470646" cy="268567"/>
          </a:xfrm>
          <a:prstGeom prst="rect">
            <a:avLst/>
          </a:prstGeom>
        </p:spPr>
        <p:txBody>
          <a:bodyPr anchor="b"/>
          <a:lstStyle>
            <a:lvl1pPr algn="r">
              <a:defRPr sz="900" b="1">
                <a:solidFill>
                  <a:srgbClr val="664626"/>
                </a:solidFill>
              </a:defRPr>
            </a:lvl1pPr>
          </a:lstStyle>
          <a:p>
            <a:fld id="{84474665-EC04-4ACA-9614-01FABA245020}" type="slidenum">
              <a:rPr lang="en-US" smtClean="0"/>
              <a:pPr/>
              <a:t>‹#›</a:t>
            </a:fld>
            <a:endParaRPr lang="en-US" dirty="0"/>
          </a:p>
        </p:txBody>
      </p:sp>
    </p:spTree>
    <p:extLst>
      <p:ext uri="{BB962C8B-B14F-4D97-AF65-F5344CB8AC3E}">
        <p14:creationId xmlns:p14="http://schemas.microsoft.com/office/powerpoint/2010/main" val="1816491888"/>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97168368"/>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242048" y="6356351"/>
            <a:ext cx="788894" cy="268567"/>
          </a:xfrm>
          <a:prstGeom prst="rect">
            <a:avLst/>
          </a:prstGeom>
        </p:spPr>
        <p:txBody>
          <a:bodyPr anchor="b"/>
          <a:lstStyle>
            <a:lvl1pPr>
              <a:defRPr sz="900" b="1">
                <a:solidFill>
                  <a:srgbClr val="664626"/>
                </a:solidFill>
              </a:defRPr>
            </a:lvl1pPr>
          </a:lstStyle>
          <a:p>
            <a:fld id="{2E1CEB0E-1FA2-4A22-B04D-EF6B86FECFE6}" type="datetimeFigureOut">
              <a:rPr lang="en-US" smtClean="0"/>
              <a:pPr/>
              <a:t>1/5/2017</a:t>
            </a:fld>
            <a:endParaRPr lang="en-US" dirty="0"/>
          </a:p>
        </p:txBody>
      </p:sp>
      <p:sp>
        <p:nvSpPr>
          <p:cNvPr id="5" name="Footer Placeholder 4"/>
          <p:cNvSpPr>
            <a:spLocks noGrp="1"/>
          </p:cNvSpPr>
          <p:nvPr>
            <p:ph type="ftr" sz="quarter" idx="11"/>
          </p:nvPr>
        </p:nvSpPr>
        <p:spPr>
          <a:xfrm>
            <a:off x="2743199" y="6374655"/>
            <a:ext cx="3666565" cy="250263"/>
          </a:xfrm>
          <a:prstGeom prst="rect">
            <a:avLst/>
          </a:prstGeom>
        </p:spPr>
        <p:txBody>
          <a:bodyPr anchor="b"/>
          <a:lstStyle>
            <a:lvl1pPr algn="ctr">
              <a:defRPr sz="900" b="1">
                <a:solidFill>
                  <a:srgbClr val="664626"/>
                </a:solidFill>
              </a:defRPr>
            </a:lvl1pPr>
          </a:lstStyle>
          <a:p>
            <a:endParaRPr lang="en-US" dirty="0"/>
          </a:p>
        </p:txBody>
      </p:sp>
      <p:sp>
        <p:nvSpPr>
          <p:cNvPr id="6" name="Slide Number Placeholder 5"/>
          <p:cNvSpPr>
            <a:spLocks noGrp="1"/>
          </p:cNvSpPr>
          <p:nvPr>
            <p:ph type="sldNum" sz="quarter" idx="12"/>
          </p:nvPr>
        </p:nvSpPr>
        <p:spPr>
          <a:xfrm>
            <a:off x="8458200" y="6356351"/>
            <a:ext cx="470646" cy="268567"/>
          </a:xfrm>
          <a:prstGeom prst="rect">
            <a:avLst/>
          </a:prstGeom>
        </p:spPr>
        <p:txBody>
          <a:bodyPr anchor="b"/>
          <a:lstStyle>
            <a:lvl1pPr algn="r">
              <a:defRPr sz="900" b="1">
                <a:solidFill>
                  <a:srgbClr val="664626"/>
                </a:solidFill>
              </a:defRPr>
            </a:lvl1pPr>
          </a:lstStyle>
          <a:p>
            <a:fld id="{84474665-EC04-4ACA-9614-01FABA245020}" type="slidenum">
              <a:rPr lang="en-US" smtClean="0"/>
              <a:pPr/>
              <a:t>‹#›</a:t>
            </a:fld>
            <a:endParaRPr lang="en-US" dirty="0"/>
          </a:p>
        </p:txBody>
      </p:sp>
      <p:sp>
        <p:nvSpPr>
          <p:cNvPr id="13" name="Picture Placeholder 12"/>
          <p:cNvSpPr>
            <a:spLocks noGrp="1"/>
          </p:cNvSpPr>
          <p:nvPr>
            <p:ph type="pic" sz="quarter" idx="15"/>
          </p:nvPr>
        </p:nvSpPr>
        <p:spPr>
          <a:xfrm>
            <a:off x="1918631" y="3084513"/>
            <a:ext cx="5306738" cy="3190875"/>
          </a:xfrm>
          <a:prstGeom prst="rect">
            <a:avLst/>
          </a:prstGeom>
          <a:effectLst>
            <a:glow rad="101600">
              <a:srgbClr val="664626">
                <a:alpha val="40000"/>
              </a:srgbClr>
            </a:glow>
          </a:effectLst>
        </p:spPr>
        <p:txBody>
          <a:bodyPr/>
          <a:lstStyle>
            <a:lvl1pPr marL="0" indent="0">
              <a:buNone/>
              <a:defRPr/>
            </a:lvl1pPr>
          </a:lstStyle>
          <a:p>
            <a:endParaRPr lang="en-US" dirty="0"/>
          </a:p>
        </p:txBody>
      </p:sp>
      <p:sp>
        <p:nvSpPr>
          <p:cNvPr id="12" name="Title 1"/>
          <p:cNvSpPr>
            <a:spLocks noGrp="1"/>
          </p:cNvSpPr>
          <p:nvPr>
            <p:ph type="title"/>
          </p:nvPr>
        </p:nvSpPr>
        <p:spPr>
          <a:xfrm>
            <a:off x="685800" y="1739150"/>
            <a:ext cx="7772400" cy="674686"/>
          </a:xfrm>
          <a:prstGeom prst="rect">
            <a:avLst/>
          </a:prstGeom>
        </p:spPr>
        <p:txBody>
          <a:bodyPr anchor="b"/>
          <a:lstStyle>
            <a:lvl1pPr marL="0" indent="0" algn="ctr">
              <a:lnSpc>
                <a:spcPct val="100000"/>
              </a:lnSpc>
              <a:buFont typeface="Arial" panose="020B0604020202020204" pitchFamily="34" charset="0"/>
              <a:buNone/>
              <a:defRPr sz="3600">
                <a:solidFill>
                  <a:srgbClr val="64462A"/>
                </a:solidFill>
                <a:latin typeface="Georgia" panose="02040502050405020303" pitchFamily="18" charset="0"/>
              </a:defRPr>
            </a:lvl1pPr>
          </a:lstStyle>
          <a:p>
            <a:r>
              <a:rPr lang="en-US" dirty="0"/>
              <a:t>Click to edit Master title style</a:t>
            </a:r>
          </a:p>
        </p:txBody>
      </p:sp>
      <p:sp>
        <p:nvSpPr>
          <p:cNvPr id="20" name="Text Placeholder 2"/>
          <p:cNvSpPr>
            <a:spLocks noGrp="1"/>
          </p:cNvSpPr>
          <p:nvPr>
            <p:ph type="body" idx="1"/>
          </p:nvPr>
        </p:nvSpPr>
        <p:spPr>
          <a:xfrm>
            <a:off x="685800" y="2413837"/>
            <a:ext cx="7772400" cy="571410"/>
          </a:xfrm>
          <a:prstGeom prst="rect">
            <a:avLst/>
          </a:prstGeom>
        </p:spPr>
        <p:txBody>
          <a:bodyPr anchor="ctr"/>
          <a:lstStyle>
            <a:lvl1pPr marL="0" indent="0" algn="ctr">
              <a:lnSpc>
                <a:spcPct val="100000"/>
              </a:lnSpc>
              <a:spcBef>
                <a:spcPts val="0"/>
              </a:spcBef>
              <a:buNone/>
              <a:defRPr sz="2400">
                <a:solidFill>
                  <a:srgbClr val="7030A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711733717"/>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5"/>
            <a:ext cx="7886700" cy="4351338"/>
          </a:xfrm>
          <a:prstGeom prst="rect">
            <a:avLst/>
          </a:prstGeom>
        </p:spPr>
        <p:txBody>
          <a:bodyPr/>
          <a:lstStyle>
            <a:lvl1pPr>
              <a:defRPr>
                <a:solidFill>
                  <a:srgbClr val="7030A0"/>
                </a:solidFill>
                <a:latin typeface="Georgia" panose="02040502050405020303" pitchFamily="18" charset="0"/>
              </a:defRPr>
            </a:lvl1pPr>
            <a:lvl2pPr>
              <a:defRPr sz="2600">
                <a:solidFill>
                  <a:srgbClr val="990033"/>
                </a:solidFill>
              </a:defRPr>
            </a:lvl2pPr>
            <a:lvl3pPr>
              <a:defRPr sz="2200">
                <a:solidFill>
                  <a:srgbClr val="64462A"/>
                </a:solidFill>
              </a:defRPr>
            </a:lvl3pPr>
            <a:lvl4pPr>
              <a:defRPr>
                <a:solidFill>
                  <a:srgbClr val="788C38"/>
                </a:solidFill>
              </a:defRPr>
            </a:lvl4pPr>
            <a:lvl5pPr>
              <a:defRPr>
                <a:solidFill>
                  <a:srgbClr val="64462A"/>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a:xfrm>
            <a:off x="242048" y="6356351"/>
            <a:ext cx="788894" cy="268567"/>
          </a:xfrm>
          <a:prstGeom prst="rect">
            <a:avLst/>
          </a:prstGeom>
        </p:spPr>
        <p:txBody>
          <a:bodyPr anchor="b"/>
          <a:lstStyle>
            <a:lvl1pPr>
              <a:defRPr sz="900" b="1">
                <a:solidFill>
                  <a:srgbClr val="664626"/>
                </a:solidFill>
              </a:defRPr>
            </a:lvl1pPr>
          </a:lstStyle>
          <a:p>
            <a:fld id="{2E1CEB0E-1FA2-4A22-B04D-EF6B86FECFE6}" type="datetimeFigureOut">
              <a:rPr lang="en-US" smtClean="0"/>
              <a:pPr/>
              <a:t>1/5/2017</a:t>
            </a:fld>
            <a:endParaRPr lang="en-US" dirty="0"/>
          </a:p>
        </p:txBody>
      </p:sp>
      <p:sp>
        <p:nvSpPr>
          <p:cNvPr id="8" name="Footer Placeholder 4"/>
          <p:cNvSpPr>
            <a:spLocks noGrp="1"/>
          </p:cNvSpPr>
          <p:nvPr>
            <p:ph type="ftr" sz="quarter" idx="11"/>
          </p:nvPr>
        </p:nvSpPr>
        <p:spPr>
          <a:xfrm>
            <a:off x="2743199" y="6374655"/>
            <a:ext cx="3666565" cy="250263"/>
          </a:xfrm>
          <a:prstGeom prst="rect">
            <a:avLst/>
          </a:prstGeom>
        </p:spPr>
        <p:txBody>
          <a:bodyPr anchor="b"/>
          <a:lstStyle>
            <a:lvl1pPr algn="ctr">
              <a:defRPr sz="900" b="1">
                <a:solidFill>
                  <a:srgbClr val="664626"/>
                </a:solidFill>
              </a:defRPr>
            </a:lvl1pPr>
          </a:lstStyle>
          <a:p>
            <a:endParaRPr lang="en-US" dirty="0"/>
          </a:p>
        </p:txBody>
      </p:sp>
      <p:sp>
        <p:nvSpPr>
          <p:cNvPr id="9" name="Slide Number Placeholder 5"/>
          <p:cNvSpPr>
            <a:spLocks noGrp="1"/>
          </p:cNvSpPr>
          <p:nvPr>
            <p:ph type="sldNum" sz="quarter" idx="12"/>
          </p:nvPr>
        </p:nvSpPr>
        <p:spPr>
          <a:xfrm>
            <a:off x="8458200" y="6356351"/>
            <a:ext cx="470646" cy="268567"/>
          </a:xfrm>
          <a:prstGeom prst="rect">
            <a:avLst/>
          </a:prstGeom>
        </p:spPr>
        <p:txBody>
          <a:bodyPr anchor="b"/>
          <a:lstStyle>
            <a:lvl1pPr algn="r">
              <a:defRPr sz="900" b="1">
                <a:solidFill>
                  <a:srgbClr val="664626"/>
                </a:solidFill>
              </a:defRPr>
            </a:lvl1pPr>
          </a:lstStyle>
          <a:p>
            <a:fld id="{84474665-EC04-4ACA-9614-01FABA245020}" type="slidenum">
              <a:rPr lang="en-US" smtClean="0"/>
              <a:pPr/>
              <a:t>‹#›</a:t>
            </a:fld>
            <a:endParaRPr lang="en-US" dirty="0"/>
          </a:p>
        </p:txBody>
      </p:sp>
    </p:spTree>
    <p:extLst>
      <p:ext uri="{BB962C8B-B14F-4D97-AF65-F5344CB8AC3E}">
        <p14:creationId xmlns:p14="http://schemas.microsoft.com/office/powerpoint/2010/main" val="2922830929"/>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5400">
                <a:solidFill>
                  <a:srgbClr val="64462A"/>
                </a:solidFill>
                <a:latin typeface="Georgia" panose="02040502050405020303" pitchFamily="18" charset="0"/>
              </a:defRPr>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rgbClr val="7030A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Date Placeholder 3"/>
          <p:cNvSpPr>
            <a:spLocks noGrp="1"/>
          </p:cNvSpPr>
          <p:nvPr>
            <p:ph type="dt" sz="half" idx="10"/>
          </p:nvPr>
        </p:nvSpPr>
        <p:spPr>
          <a:xfrm>
            <a:off x="242048" y="6356351"/>
            <a:ext cx="788894" cy="268567"/>
          </a:xfrm>
          <a:prstGeom prst="rect">
            <a:avLst/>
          </a:prstGeom>
        </p:spPr>
        <p:txBody>
          <a:bodyPr anchor="b"/>
          <a:lstStyle>
            <a:lvl1pPr>
              <a:defRPr sz="900" b="1">
                <a:solidFill>
                  <a:srgbClr val="664626"/>
                </a:solidFill>
              </a:defRPr>
            </a:lvl1pPr>
          </a:lstStyle>
          <a:p>
            <a:fld id="{2E1CEB0E-1FA2-4A22-B04D-EF6B86FECFE6}" type="datetimeFigureOut">
              <a:rPr lang="en-US" smtClean="0"/>
              <a:pPr/>
              <a:t>1/5/2017</a:t>
            </a:fld>
            <a:endParaRPr lang="en-US" dirty="0"/>
          </a:p>
        </p:txBody>
      </p:sp>
      <p:sp>
        <p:nvSpPr>
          <p:cNvPr id="11" name="Footer Placeholder 4"/>
          <p:cNvSpPr>
            <a:spLocks noGrp="1"/>
          </p:cNvSpPr>
          <p:nvPr>
            <p:ph type="ftr" sz="quarter" idx="11"/>
          </p:nvPr>
        </p:nvSpPr>
        <p:spPr>
          <a:xfrm>
            <a:off x="2743199" y="6374655"/>
            <a:ext cx="3666565" cy="250263"/>
          </a:xfrm>
          <a:prstGeom prst="rect">
            <a:avLst/>
          </a:prstGeom>
        </p:spPr>
        <p:txBody>
          <a:bodyPr anchor="b"/>
          <a:lstStyle>
            <a:lvl1pPr algn="ctr">
              <a:defRPr sz="900" b="1">
                <a:solidFill>
                  <a:srgbClr val="664626"/>
                </a:solidFill>
              </a:defRPr>
            </a:lvl1pPr>
          </a:lstStyle>
          <a:p>
            <a:endParaRPr lang="en-US" dirty="0"/>
          </a:p>
        </p:txBody>
      </p:sp>
      <p:sp>
        <p:nvSpPr>
          <p:cNvPr id="12" name="Slide Number Placeholder 5"/>
          <p:cNvSpPr>
            <a:spLocks noGrp="1"/>
          </p:cNvSpPr>
          <p:nvPr>
            <p:ph type="sldNum" sz="quarter" idx="12"/>
          </p:nvPr>
        </p:nvSpPr>
        <p:spPr>
          <a:xfrm>
            <a:off x="8458200" y="6356351"/>
            <a:ext cx="470646" cy="268567"/>
          </a:xfrm>
          <a:prstGeom prst="rect">
            <a:avLst/>
          </a:prstGeom>
        </p:spPr>
        <p:txBody>
          <a:bodyPr anchor="b"/>
          <a:lstStyle>
            <a:lvl1pPr algn="r">
              <a:defRPr sz="900" b="1">
                <a:solidFill>
                  <a:srgbClr val="664626"/>
                </a:solidFill>
              </a:defRPr>
            </a:lvl1pPr>
          </a:lstStyle>
          <a:p>
            <a:fld id="{84474665-EC04-4ACA-9614-01FABA245020}" type="slidenum">
              <a:rPr lang="en-US" smtClean="0"/>
              <a:pPr/>
              <a:t>‹#›</a:t>
            </a:fld>
            <a:endParaRPr lang="en-US" dirty="0"/>
          </a:p>
        </p:txBody>
      </p:sp>
    </p:spTree>
    <p:extLst>
      <p:ext uri="{BB962C8B-B14F-4D97-AF65-F5344CB8AC3E}">
        <p14:creationId xmlns:p14="http://schemas.microsoft.com/office/powerpoint/2010/main" val="3178665949"/>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a:prstGeom prst="rect">
            <a:avLst/>
          </a:prstGeom>
        </p:spPr>
        <p:txBody>
          <a:bodyPr/>
          <a:lstStyle>
            <a:lvl1pPr>
              <a:defRPr sz="2800">
                <a:solidFill>
                  <a:srgbClr val="7030A0"/>
                </a:solidFill>
                <a:latin typeface="Georgia" panose="02040502050405020303" pitchFamily="18" charset="0"/>
              </a:defRPr>
            </a:lvl1pPr>
            <a:lvl2pPr>
              <a:defRPr sz="2600">
                <a:solidFill>
                  <a:srgbClr val="990033"/>
                </a:solidFill>
              </a:defRPr>
            </a:lvl2pPr>
            <a:lvl3pPr>
              <a:defRPr sz="2200">
                <a:solidFill>
                  <a:srgbClr val="664626"/>
                </a:solidFill>
              </a:defRPr>
            </a:lvl3pPr>
            <a:lvl4pPr>
              <a:defRPr>
                <a:solidFill>
                  <a:srgbClr val="788C38"/>
                </a:solidFill>
              </a:defRPr>
            </a:lvl4pPr>
            <a:lvl5pPr>
              <a:defRPr>
                <a:solidFill>
                  <a:srgbClr val="64462A"/>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a:prstGeom prst="rect">
            <a:avLst/>
          </a:prstGeom>
        </p:spPr>
        <p:txBody>
          <a:bodyPr/>
          <a:lstStyle>
            <a:lvl1pPr>
              <a:defRPr>
                <a:solidFill>
                  <a:srgbClr val="7030A0"/>
                </a:solidFill>
                <a:latin typeface="Georgia" panose="02040502050405020303" pitchFamily="18" charset="0"/>
              </a:defRPr>
            </a:lvl1pPr>
            <a:lvl2pPr>
              <a:defRPr sz="2600">
                <a:solidFill>
                  <a:srgbClr val="990033"/>
                </a:solidFill>
              </a:defRPr>
            </a:lvl2pPr>
            <a:lvl3pPr>
              <a:defRPr sz="2200">
                <a:solidFill>
                  <a:srgbClr val="664626"/>
                </a:solidFill>
              </a:defRPr>
            </a:lvl3pPr>
            <a:lvl4pPr>
              <a:defRPr>
                <a:solidFill>
                  <a:srgbClr val="788C38"/>
                </a:solidFill>
              </a:defRPr>
            </a:lvl4pPr>
            <a:lvl5pPr>
              <a:defRPr>
                <a:solidFill>
                  <a:srgbClr val="66462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p:cNvSpPr>
            <a:spLocks noGrp="1"/>
          </p:cNvSpPr>
          <p:nvPr>
            <p:ph type="dt" sz="half" idx="10"/>
          </p:nvPr>
        </p:nvSpPr>
        <p:spPr>
          <a:xfrm>
            <a:off x="242048" y="6356351"/>
            <a:ext cx="788894" cy="268567"/>
          </a:xfrm>
          <a:prstGeom prst="rect">
            <a:avLst/>
          </a:prstGeom>
        </p:spPr>
        <p:txBody>
          <a:bodyPr anchor="b"/>
          <a:lstStyle>
            <a:lvl1pPr>
              <a:defRPr sz="900" b="1">
                <a:solidFill>
                  <a:srgbClr val="664626"/>
                </a:solidFill>
              </a:defRPr>
            </a:lvl1pPr>
          </a:lstStyle>
          <a:p>
            <a:fld id="{2E1CEB0E-1FA2-4A22-B04D-EF6B86FECFE6}" type="datetimeFigureOut">
              <a:rPr lang="en-US" smtClean="0"/>
              <a:pPr/>
              <a:t>1/5/2017</a:t>
            </a:fld>
            <a:endParaRPr lang="en-US" dirty="0"/>
          </a:p>
        </p:txBody>
      </p:sp>
      <p:sp>
        <p:nvSpPr>
          <p:cNvPr id="11" name="Footer Placeholder 4"/>
          <p:cNvSpPr>
            <a:spLocks noGrp="1"/>
          </p:cNvSpPr>
          <p:nvPr>
            <p:ph type="ftr" sz="quarter" idx="11"/>
          </p:nvPr>
        </p:nvSpPr>
        <p:spPr>
          <a:xfrm>
            <a:off x="2743199" y="6374655"/>
            <a:ext cx="3666565" cy="250263"/>
          </a:xfrm>
          <a:prstGeom prst="rect">
            <a:avLst/>
          </a:prstGeom>
        </p:spPr>
        <p:txBody>
          <a:bodyPr anchor="b"/>
          <a:lstStyle>
            <a:lvl1pPr algn="ctr">
              <a:defRPr sz="900" b="1">
                <a:solidFill>
                  <a:srgbClr val="664626"/>
                </a:solidFill>
              </a:defRPr>
            </a:lvl1pPr>
          </a:lstStyle>
          <a:p>
            <a:endParaRPr lang="en-US" dirty="0"/>
          </a:p>
        </p:txBody>
      </p:sp>
      <p:sp>
        <p:nvSpPr>
          <p:cNvPr id="12" name="Slide Number Placeholder 5"/>
          <p:cNvSpPr>
            <a:spLocks noGrp="1"/>
          </p:cNvSpPr>
          <p:nvPr>
            <p:ph type="sldNum" sz="quarter" idx="12"/>
          </p:nvPr>
        </p:nvSpPr>
        <p:spPr>
          <a:xfrm>
            <a:off x="8458200" y="6356351"/>
            <a:ext cx="470646" cy="268567"/>
          </a:xfrm>
          <a:prstGeom prst="rect">
            <a:avLst/>
          </a:prstGeom>
        </p:spPr>
        <p:txBody>
          <a:bodyPr anchor="b"/>
          <a:lstStyle>
            <a:lvl1pPr algn="r">
              <a:defRPr sz="900" b="1">
                <a:solidFill>
                  <a:srgbClr val="664626"/>
                </a:solidFill>
              </a:defRPr>
            </a:lvl1pPr>
          </a:lstStyle>
          <a:p>
            <a:fld id="{84474665-EC04-4ACA-9614-01FABA245020}" type="slidenum">
              <a:rPr lang="en-US" smtClean="0"/>
              <a:pPr/>
              <a:t>‹#›</a:t>
            </a:fld>
            <a:endParaRPr lang="en-US" dirty="0"/>
          </a:p>
        </p:txBody>
      </p:sp>
    </p:spTree>
    <p:extLst>
      <p:ext uri="{BB962C8B-B14F-4D97-AF65-F5344CB8AC3E}">
        <p14:creationId xmlns:p14="http://schemas.microsoft.com/office/powerpoint/2010/main" val="858554323"/>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1783530"/>
            <a:ext cx="7886700" cy="550213"/>
          </a:xfrm>
          <a:prstGeom prst="rect">
            <a:avLst/>
          </a:prstGeom>
        </p:spPr>
        <p:txBody>
          <a:bodyPr anchor="b"/>
          <a:lstStyle>
            <a:lvl1pPr algn="ctr">
              <a:defRPr sz="3600">
                <a:solidFill>
                  <a:srgbClr val="64462A"/>
                </a:solidFill>
                <a:latin typeface="Georgia" panose="02040502050405020303" pitchFamily="18" charset="0"/>
              </a:defRPr>
            </a:lvl1pPr>
          </a:lstStyle>
          <a:p>
            <a:r>
              <a:rPr lang="en-US" dirty="0"/>
              <a:t>Click to edit Master title style</a:t>
            </a:r>
          </a:p>
        </p:txBody>
      </p:sp>
      <p:sp>
        <p:nvSpPr>
          <p:cNvPr id="3" name="Text Placeholder 2"/>
          <p:cNvSpPr>
            <a:spLocks noGrp="1"/>
          </p:cNvSpPr>
          <p:nvPr>
            <p:ph type="body" idx="1"/>
          </p:nvPr>
        </p:nvSpPr>
        <p:spPr>
          <a:xfrm>
            <a:off x="629842" y="2337672"/>
            <a:ext cx="3868340" cy="511424"/>
          </a:xfrm>
          <a:prstGeom prst="rect">
            <a:avLst/>
          </a:prstGeom>
        </p:spPr>
        <p:txBody>
          <a:bodyPr anchor="b"/>
          <a:lstStyle>
            <a:lvl1pPr marL="0" indent="0">
              <a:buNone/>
              <a:defRPr sz="2400" b="1">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629842" y="2860894"/>
            <a:ext cx="3868340" cy="3446459"/>
          </a:xfrm>
          <a:prstGeom prst="rect">
            <a:avLst/>
          </a:prstGeom>
        </p:spPr>
        <p:txBody>
          <a:bodyPr/>
          <a:lstStyle>
            <a:lvl1pPr>
              <a:defRPr>
                <a:solidFill>
                  <a:srgbClr val="7030A0"/>
                </a:solidFill>
                <a:latin typeface="Georgia" panose="02040502050405020303" pitchFamily="18" charset="0"/>
              </a:defRPr>
            </a:lvl1pPr>
            <a:lvl2pPr>
              <a:defRPr sz="2600">
                <a:solidFill>
                  <a:srgbClr val="990033"/>
                </a:solidFill>
              </a:defRPr>
            </a:lvl2pPr>
            <a:lvl3pPr>
              <a:defRPr sz="2200"/>
            </a:lvl3pPr>
            <a:lvl4pPr>
              <a:defRPr>
                <a:solidFill>
                  <a:srgbClr val="788C38"/>
                </a:solidFill>
              </a:defRPr>
            </a:lvl4pPr>
            <a:lvl5pPr>
              <a:defRPr>
                <a:solidFill>
                  <a:srgbClr val="66462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2337671"/>
            <a:ext cx="3887391" cy="511425"/>
          </a:xfrm>
          <a:prstGeom prst="rect">
            <a:avLst/>
          </a:prstGeom>
        </p:spPr>
        <p:txBody>
          <a:bodyPr anchor="b"/>
          <a:lstStyle>
            <a:lvl1pPr marL="0" indent="0">
              <a:buNone/>
              <a:defRPr sz="2400" b="1">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629150" y="2860894"/>
            <a:ext cx="3887391" cy="3446459"/>
          </a:xfrm>
          <a:prstGeom prst="rect">
            <a:avLst/>
          </a:prstGeom>
        </p:spPr>
        <p:txBody>
          <a:bodyPr/>
          <a:lstStyle>
            <a:lvl1pPr>
              <a:defRPr>
                <a:solidFill>
                  <a:srgbClr val="7030A0"/>
                </a:solidFill>
                <a:latin typeface="Georgia" panose="02040502050405020303" pitchFamily="18" charset="0"/>
              </a:defRPr>
            </a:lvl1pPr>
            <a:lvl2pPr>
              <a:defRPr sz="2600">
                <a:solidFill>
                  <a:srgbClr val="990033"/>
                </a:solidFill>
              </a:defRPr>
            </a:lvl2pPr>
            <a:lvl3pPr>
              <a:defRPr sz="2200">
                <a:solidFill>
                  <a:srgbClr val="664626"/>
                </a:solidFill>
              </a:defRPr>
            </a:lvl3pPr>
            <a:lvl4pPr>
              <a:defRPr>
                <a:solidFill>
                  <a:srgbClr val="788C38"/>
                </a:solidFill>
              </a:defRPr>
            </a:lvl4pPr>
            <a:lvl5pPr>
              <a:defRPr>
                <a:solidFill>
                  <a:srgbClr val="66462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p:cNvSpPr>
            <a:spLocks noGrp="1"/>
          </p:cNvSpPr>
          <p:nvPr>
            <p:ph type="dt" sz="half" idx="10"/>
          </p:nvPr>
        </p:nvSpPr>
        <p:spPr>
          <a:xfrm>
            <a:off x="242048" y="6356351"/>
            <a:ext cx="788894" cy="268567"/>
          </a:xfrm>
          <a:prstGeom prst="rect">
            <a:avLst/>
          </a:prstGeom>
        </p:spPr>
        <p:txBody>
          <a:bodyPr anchor="b"/>
          <a:lstStyle>
            <a:lvl1pPr>
              <a:defRPr sz="900" b="1">
                <a:solidFill>
                  <a:srgbClr val="664626"/>
                </a:solidFill>
              </a:defRPr>
            </a:lvl1pPr>
          </a:lstStyle>
          <a:p>
            <a:fld id="{2E1CEB0E-1FA2-4A22-B04D-EF6B86FECFE6}" type="datetimeFigureOut">
              <a:rPr lang="en-US" smtClean="0"/>
              <a:pPr/>
              <a:t>1/5/2017</a:t>
            </a:fld>
            <a:endParaRPr lang="en-US" dirty="0"/>
          </a:p>
        </p:txBody>
      </p:sp>
      <p:sp>
        <p:nvSpPr>
          <p:cNvPr id="11" name="Footer Placeholder 4"/>
          <p:cNvSpPr>
            <a:spLocks noGrp="1"/>
          </p:cNvSpPr>
          <p:nvPr>
            <p:ph type="ftr" sz="quarter" idx="11"/>
          </p:nvPr>
        </p:nvSpPr>
        <p:spPr>
          <a:xfrm>
            <a:off x="2743199" y="6374655"/>
            <a:ext cx="3666565" cy="250263"/>
          </a:xfrm>
          <a:prstGeom prst="rect">
            <a:avLst/>
          </a:prstGeom>
        </p:spPr>
        <p:txBody>
          <a:bodyPr anchor="b"/>
          <a:lstStyle>
            <a:lvl1pPr algn="ctr">
              <a:defRPr sz="900" b="1">
                <a:solidFill>
                  <a:srgbClr val="664626"/>
                </a:solidFill>
              </a:defRPr>
            </a:lvl1pPr>
          </a:lstStyle>
          <a:p>
            <a:endParaRPr lang="en-US" dirty="0"/>
          </a:p>
        </p:txBody>
      </p:sp>
      <p:sp>
        <p:nvSpPr>
          <p:cNvPr id="12" name="Slide Number Placeholder 5"/>
          <p:cNvSpPr>
            <a:spLocks noGrp="1"/>
          </p:cNvSpPr>
          <p:nvPr>
            <p:ph type="sldNum" sz="quarter" idx="12"/>
          </p:nvPr>
        </p:nvSpPr>
        <p:spPr>
          <a:xfrm>
            <a:off x="8458200" y="6356351"/>
            <a:ext cx="470646" cy="268567"/>
          </a:xfrm>
          <a:prstGeom prst="rect">
            <a:avLst/>
          </a:prstGeom>
        </p:spPr>
        <p:txBody>
          <a:bodyPr anchor="b"/>
          <a:lstStyle>
            <a:lvl1pPr algn="r">
              <a:defRPr sz="900" b="1">
                <a:solidFill>
                  <a:srgbClr val="664626"/>
                </a:solidFill>
              </a:defRPr>
            </a:lvl1pPr>
          </a:lstStyle>
          <a:p>
            <a:fld id="{84474665-EC04-4ACA-9614-01FABA245020}" type="slidenum">
              <a:rPr lang="en-US" smtClean="0"/>
              <a:pPr/>
              <a:t>‹#›</a:t>
            </a:fld>
            <a:endParaRPr lang="en-US" dirty="0"/>
          </a:p>
        </p:txBody>
      </p:sp>
    </p:spTree>
    <p:extLst>
      <p:ext uri="{BB962C8B-B14F-4D97-AF65-F5344CB8AC3E}">
        <p14:creationId xmlns:p14="http://schemas.microsoft.com/office/powerpoint/2010/main" val="3539255452"/>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5497" y="2059456"/>
            <a:ext cx="7886700" cy="1325563"/>
          </a:xfrm>
          <a:prstGeom prst="rect">
            <a:avLst/>
          </a:prstGeom>
        </p:spPr>
        <p:txBody>
          <a:bodyPr/>
          <a:lstStyle>
            <a:lvl1pPr>
              <a:defRPr>
                <a:solidFill>
                  <a:srgbClr val="7030A0"/>
                </a:solidFill>
                <a:latin typeface="Georgia" panose="02040502050405020303" pitchFamily="18" charset="0"/>
              </a:defRPr>
            </a:lvl1pPr>
          </a:lstStyle>
          <a:p>
            <a:r>
              <a:rPr lang="en-US" dirty="0"/>
              <a:t>Click to edit Master title style</a:t>
            </a:r>
          </a:p>
        </p:txBody>
      </p:sp>
      <p:sp>
        <p:nvSpPr>
          <p:cNvPr id="9" name="Date Placeholder 3"/>
          <p:cNvSpPr>
            <a:spLocks noGrp="1"/>
          </p:cNvSpPr>
          <p:nvPr>
            <p:ph type="dt" sz="half" idx="10"/>
          </p:nvPr>
        </p:nvSpPr>
        <p:spPr>
          <a:xfrm>
            <a:off x="242048" y="6356351"/>
            <a:ext cx="788894" cy="268567"/>
          </a:xfrm>
          <a:prstGeom prst="rect">
            <a:avLst/>
          </a:prstGeom>
        </p:spPr>
        <p:txBody>
          <a:bodyPr anchor="b"/>
          <a:lstStyle>
            <a:lvl1pPr>
              <a:defRPr sz="900" b="1">
                <a:solidFill>
                  <a:srgbClr val="664626"/>
                </a:solidFill>
              </a:defRPr>
            </a:lvl1pPr>
          </a:lstStyle>
          <a:p>
            <a:fld id="{2E1CEB0E-1FA2-4A22-B04D-EF6B86FECFE6}" type="datetimeFigureOut">
              <a:rPr lang="en-US" smtClean="0"/>
              <a:pPr/>
              <a:t>1/5/2017</a:t>
            </a:fld>
            <a:endParaRPr lang="en-US" dirty="0"/>
          </a:p>
        </p:txBody>
      </p:sp>
      <p:sp>
        <p:nvSpPr>
          <p:cNvPr id="10" name="Footer Placeholder 4"/>
          <p:cNvSpPr>
            <a:spLocks noGrp="1"/>
          </p:cNvSpPr>
          <p:nvPr>
            <p:ph type="ftr" sz="quarter" idx="11"/>
          </p:nvPr>
        </p:nvSpPr>
        <p:spPr>
          <a:xfrm>
            <a:off x="2743199" y="6374655"/>
            <a:ext cx="3666565" cy="250263"/>
          </a:xfrm>
          <a:prstGeom prst="rect">
            <a:avLst/>
          </a:prstGeom>
        </p:spPr>
        <p:txBody>
          <a:bodyPr anchor="b"/>
          <a:lstStyle>
            <a:lvl1pPr algn="ctr">
              <a:defRPr sz="900" b="1">
                <a:solidFill>
                  <a:srgbClr val="664626"/>
                </a:solidFill>
              </a:defRPr>
            </a:lvl1pPr>
          </a:lstStyle>
          <a:p>
            <a:endParaRPr lang="en-US" dirty="0"/>
          </a:p>
        </p:txBody>
      </p:sp>
      <p:sp>
        <p:nvSpPr>
          <p:cNvPr id="11" name="Slide Number Placeholder 5"/>
          <p:cNvSpPr>
            <a:spLocks noGrp="1"/>
          </p:cNvSpPr>
          <p:nvPr>
            <p:ph type="sldNum" sz="quarter" idx="12"/>
          </p:nvPr>
        </p:nvSpPr>
        <p:spPr>
          <a:xfrm>
            <a:off x="8458200" y="6356351"/>
            <a:ext cx="470646" cy="268567"/>
          </a:xfrm>
          <a:prstGeom prst="rect">
            <a:avLst/>
          </a:prstGeom>
        </p:spPr>
        <p:txBody>
          <a:bodyPr anchor="b"/>
          <a:lstStyle>
            <a:lvl1pPr algn="r">
              <a:defRPr sz="900" b="1">
                <a:solidFill>
                  <a:srgbClr val="664626"/>
                </a:solidFill>
              </a:defRPr>
            </a:lvl1pPr>
          </a:lstStyle>
          <a:p>
            <a:fld id="{84474665-EC04-4ACA-9614-01FABA245020}" type="slidenum">
              <a:rPr lang="en-US" smtClean="0"/>
              <a:pPr/>
              <a:t>‹#›</a:t>
            </a:fld>
            <a:endParaRPr lang="en-US" dirty="0"/>
          </a:p>
        </p:txBody>
      </p:sp>
    </p:spTree>
    <p:extLst>
      <p:ext uri="{BB962C8B-B14F-4D97-AF65-F5344CB8AC3E}">
        <p14:creationId xmlns:p14="http://schemas.microsoft.com/office/powerpoint/2010/main" val="1993002737"/>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743199" y="1891609"/>
            <a:ext cx="6400801" cy="683744"/>
          </a:xfrm>
          <a:prstGeom prst="rect">
            <a:avLst/>
          </a:prstGeom>
        </p:spPr>
        <p:txBody>
          <a:bodyPr anchor="ctr"/>
          <a:lstStyle>
            <a:lvl1pPr>
              <a:defRPr sz="3600">
                <a:solidFill>
                  <a:srgbClr val="7030A0"/>
                </a:solidFill>
                <a:latin typeface="Georgia" panose="02040502050405020303" pitchFamily="18" charset="0"/>
              </a:defRPr>
            </a:lvl1pPr>
          </a:lstStyle>
          <a:p>
            <a:r>
              <a:rPr lang="en-US" dirty="0"/>
              <a:t>Click to edit Master title style</a:t>
            </a:r>
          </a:p>
        </p:txBody>
      </p:sp>
      <p:sp>
        <p:nvSpPr>
          <p:cNvPr id="9" name="Date Placeholder 3"/>
          <p:cNvSpPr>
            <a:spLocks noGrp="1"/>
          </p:cNvSpPr>
          <p:nvPr>
            <p:ph type="dt" sz="half" idx="10"/>
          </p:nvPr>
        </p:nvSpPr>
        <p:spPr>
          <a:xfrm>
            <a:off x="242048" y="6356351"/>
            <a:ext cx="788894" cy="268567"/>
          </a:xfrm>
          <a:prstGeom prst="rect">
            <a:avLst/>
          </a:prstGeom>
        </p:spPr>
        <p:txBody>
          <a:bodyPr anchor="b"/>
          <a:lstStyle>
            <a:lvl1pPr>
              <a:defRPr sz="900" b="1">
                <a:solidFill>
                  <a:srgbClr val="664626"/>
                </a:solidFill>
              </a:defRPr>
            </a:lvl1pPr>
          </a:lstStyle>
          <a:p>
            <a:fld id="{2E1CEB0E-1FA2-4A22-B04D-EF6B86FECFE6}" type="datetimeFigureOut">
              <a:rPr lang="en-US" smtClean="0"/>
              <a:pPr/>
              <a:t>1/5/2017</a:t>
            </a:fld>
            <a:endParaRPr lang="en-US" dirty="0"/>
          </a:p>
        </p:txBody>
      </p:sp>
      <p:sp>
        <p:nvSpPr>
          <p:cNvPr id="10" name="Footer Placeholder 4"/>
          <p:cNvSpPr>
            <a:spLocks noGrp="1"/>
          </p:cNvSpPr>
          <p:nvPr>
            <p:ph type="ftr" sz="quarter" idx="11"/>
          </p:nvPr>
        </p:nvSpPr>
        <p:spPr>
          <a:xfrm>
            <a:off x="2743199" y="6374655"/>
            <a:ext cx="3666565" cy="250263"/>
          </a:xfrm>
          <a:prstGeom prst="rect">
            <a:avLst/>
          </a:prstGeom>
        </p:spPr>
        <p:txBody>
          <a:bodyPr anchor="b"/>
          <a:lstStyle>
            <a:lvl1pPr algn="ctr">
              <a:defRPr sz="900" b="1">
                <a:solidFill>
                  <a:srgbClr val="664626"/>
                </a:solidFill>
              </a:defRPr>
            </a:lvl1pPr>
          </a:lstStyle>
          <a:p>
            <a:endParaRPr lang="en-US" dirty="0"/>
          </a:p>
        </p:txBody>
      </p:sp>
      <p:sp>
        <p:nvSpPr>
          <p:cNvPr id="11" name="Slide Number Placeholder 5"/>
          <p:cNvSpPr>
            <a:spLocks noGrp="1"/>
          </p:cNvSpPr>
          <p:nvPr>
            <p:ph type="sldNum" sz="quarter" idx="12"/>
          </p:nvPr>
        </p:nvSpPr>
        <p:spPr>
          <a:xfrm>
            <a:off x="8458200" y="6356351"/>
            <a:ext cx="470646" cy="268567"/>
          </a:xfrm>
          <a:prstGeom prst="rect">
            <a:avLst/>
          </a:prstGeom>
        </p:spPr>
        <p:txBody>
          <a:bodyPr anchor="b"/>
          <a:lstStyle>
            <a:lvl1pPr algn="r">
              <a:defRPr sz="900" b="1">
                <a:solidFill>
                  <a:srgbClr val="664626"/>
                </a:solidFill>
              </a:defRPr>
            </a:lvl1pPr>
          </a:lstStyle>
          <a:p>
            <a:fld id="{84474665-EC04-4ACA-9614-01FABA245020}" type="slidenum">
              <a:rPr lang="en-US" smtClean="0"/>
              <a:pPr/>
              <a:t>‹#›</a:t>
            </a:fld>
            <a:endParaRPr lang="en-US" dirty="0"/>
          </a:p>
        </p:txBody>
      </p:sp>
    </p:spTree>
    <p:extLst>
      <p:ext uri="{BB962C8B-B14F-4D97-AF65-F5344CB8AC3E}">
        <p14:creationId xmlns:p14="http://schemas.microsoft.com/office/powerpoint/2010/main" val="2305486532"/>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720158"/>
            <a:ext cx="2949178" cy="1421394"/>
          </a:xfrm>
          <a:prstGeom prst="rect">
            <a:avLst/>
          </a:prstGeom>
        </p:spPr>
        <p:txBody>
          <a:bodyPr anchor="b"/>
          <a:lstStyle>
            <a:lvl1pPr>
              <a:defRPr sz="2400" b="1">
                <a:solidFill>
                  <a:srgbClr val="0070C0"/>
                </a:solidFill>
                <a:latin typeface="+mn-lt"/>
              </a:defRPr>
            </a:lvl1pPr>
          </a:lstStyle>
          <a:p>
            <a:r>
              <a:rPr lang="en-US" dirty="0"/>
              <a:t>Click to edit Master title style</a:t>
            </a:r>
          </a:p>
        </p:txBody>
      </p:sp>
      <p:sp>
        <p:nvSpPr>
          <p:cNvPr id="3" name="Content Placeholder 2"/>
          <p:cNvSpPr>
            <a:spLocks noGrp="1"/>
          </p:cNvSpPr>
          <p:nvPr>
            <p:ph idx="1"/>
          </p:nvPr>
        </p:nvSpPr>
        <p:spPr>
          <a:xfrm>
            <a:off x="3887391" y="1720158"/>
            <a:ext cx="4629150" cy="4572000"/>
          </a:xfrm>
          <a:prstGeom prst="rect">
            <a:avLst/>
          </a:prstGeom>
        </p:spPr>
        <p:txBody>
          <a:bodyPr/>
          <a:lstStyle>
            <a:lvl1pPr>
              <a:defRPr sz="2800">
                <a:solidFill>
                  <a:srgbClr val="7030A0"/>
                </a:solidFill>
                <a:latin typeface="Georgia" panose="02040502050405020303" pitchFamily="18" charset="0"/>
              </a:defRPr>
            </a:lvl1pPr>
            <a:lvl2pPr>
              <a:defRPr sz="2600">
                <a:solidFill>
                  <a:srgbClr val="990033"/>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3141552"/>
            <a:ext cx="2949178" cy="3146795"/>
          </a:xfrm>
          <a:prstGeom prst="rect">
            <a:avLst/>
          </a:prstGeom>
        </p:spPr>
        <p:txBody>
          <a:bodyPr/>
          <a:lstStyle>
            <a:lvl1pPr marL="0" indent="0">
              <a:buNone/>
              <a:defRPr sz="1800">
                <a:solidFill>
                  <a:srgbClr val="66462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8" name="Date Placeholder 3"/>
          <p:cNvSpPr>
            <a:spLocks noGrp="1"/>
          </p:cNvSpPr>
          <p:nvPr>
            <p:ph type="dt" sz="half" idx="10"/>
          </p:nvPr>
        </p:nvSpPr>
        <p:spPr>
          <a:xfrm>
            <a:off x="242048" y="6356351"/>
            <a:ext cx="788894" cy="268567"/>
          </a:xfrm>
          <a:prstGeom prst="rect">
            <a:avLst/>
          </a:prstGeom>
        </p:spPr>
        <p:txBody>
          <a:bodyPr anchor="b"/>
          <a:lstStyle>
            <a:lvl1pPr>
              <a:defRPr sz="900" b="1">
                <a:solidFill>
                  <a:srgbClr val="664626"/>
                </a:solidFill>
              </a:defRPr>
            </a:lvl1pPr>
          </a:lstStyle>
          <a:p>
            <a:fld id="{2E1CEB0E-1FA2-4A22-B04D-EF6B86FECFE6}" type="datetimeFigureOut">
              <a:rPr lang="en-US" smtClean="0"/>
              <a:pPr/>
              <a:t>1/5/2017</a:t>
            </a:fld>
            <a:endParaRPr lang="en-US" dirty="0"/>
          </a:p>
        </p:txBody>
      </p:sp>
      <p:sp>
        <p:nvSpPr>
          <p:cNvPr id="9" name="Footer Placeholder 4"/>
          <p:cNvSpPr>
            <a:spLocks noGrp="1"/>
          </p:cNvSpPr>
          <p:nvPr>
            <p:ph type="ftr" sz="quarter" idx="11"/>
          </p:nvPr>
        </p:nvSpPr>
        <p:spPr>
          <a:xfrm>
            <a:off x="2743199" y="6374655"/>
            <a:ext cx="3666565" cy="250263"/>
          </a:xfrm>
          <a:prstGeom prst="rect">
            <a:avLst/>
          </a:prstGeom>
        </p:spPr>
        <p:txBody>
          <a:bodyPr anchor="b"/>
          <a:lstStyle>
            <a:lvl1pPr algn="ctr">
              <a:defRPr sz="900" b="1">
                <a:solidFill>
                  <a:srgbClr val="664626"/>
                </a:solidFill>
              </a:defRPr>
            </a:lvl1pPr>
          </a:lstStyle>
          <a:p>
            <a:endParaRPr lang="en-US" dirty="0"/>
          </a:p>
        </p:txBody>
      </p:sp>
      <p:sp>
        <p:nvSpPr>
          <p:cNvPr id="10" name="Slide Number Placeholder 5"/>
          <p:cNvSpPr>
            <a:spLocks noGrp="1"/>
          </p:cNvSpPr>
          <p:nvPr>
            <p:ph type="sldNum" sz="quarter" idx="12"/>
          </p:nvPr>
        </p:nvSpPr>
        <p:spPr>
          <a:xfrm>
            <a:off x="8458200" y="6356351"/>
            <a:ext cx="470646" cy="268567"/>
          </a:xfrm>
          <a:prstGeom prst="rect">
            <a:avLst/>
          </a:prstGeom>
        </p:spPr>
        <p:txBody>
          <a:bodyPr anchor="b"/>
          <a:lstStyle>
            <a:lvl1pPr algn="r">
              <a:defRPr sz="900" b="1">
                <a:solidFill>
                  <a:srgbClr val="664626"/>
                </a:solidFill>
              </a:defRPr>
            </a:lvl1pPr>
          </a:lstStyle>
          <a:p>
            <a:fld id="{84474665-EC04-4ACA-9614-01FABA245020}" type="slidenum">
              <a:rPr lang="en-US" smtClean="0"/>
              <a:pPr/>
              <a:t>‹#›</a:t>
            </a:fld>
            <a:endParaRPr lang="en-US" dirty="0"/>
          </a:p>
        </p:txBody>
      </p:sp>
    </p:spTree>
    <p:extLst>
      <p:ext uri="{BB962C8B-B14F-4D97-AF65-F5344CB8AC3E}">
        <p14:creationId xmlns:p14="http://schemas.microsoft.com/office/powerpoint/2010/main" val="3842380087"/>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87391" y="1702643"/>
            <a:ext cx="4629150" cy="4580463"/>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Date Placeholder 3"/>
          <p:cNvSpPr>
            <a:spLocks noGrp="1"/>
          </p:cNvSpPr>
          <p:nvPr>
            <p:ph type="dt" sz="half" idx="10"/>
          </p:nvPr>
        </p:nvSpPr>
        <p:spPr>
          <a:xfrm>
            <a:off x="242048" y="6356351"/>
            <a:ext cx="788894" cy="268567"/>
          </a:xfrm>
          <a:prstGeom prst="rect">
            <a:avLst/>
          </a:prstGeom>
        </p:spPr>
        <p:txBody>
          <a:bodyPr anchor="b"/>
          <a:lstStyle>
            <a:lvl1pPr>
              <a:defRPr sz="900" b="1">
                <a:solidFill>
                  <a:srgbClr val="664626"/>
                </a:solidFill>
              </a:defRPr>
            </a:lvl1pPr>
          </a:lstStyle>
          <a:p>
            <a:fld id="{2E1CEB0E-1FA2-4A22-B04D-EF6B86FECFE6}" type="datetimeFigureOut">
              <a:rPr lang="en-US" smtClean="0"/>
              <a:pPr/>
              <a:t>1/5/2017</a:t>
            </a:fld>
            <a:endParaRPr lang="en-US" dirty="0"/>
          </a:p>
        </p:txBody>
      </p:sp>
      <p:sp>
        <p:nvSpPr>
          <p:cNvPr id="9" name="Footer Placeholder 4"/>
          <p:cNvSpPr>
            <a:spLocks noGrp="1"/>
          </p:cNvSpPr>
          <p:nvPr>
            <p:ph type="ftr" sz="quarter" idx="11"/>
          </p:nvPr>
        </p:nvSpPr>
        <p:spPr>
          <a:xfrm>
            <a:off x="2743199" y="6374655"/>
            <a:ext cx="3666565" cy="250263"/>
          </a:xfrm>
          <a:prstGeom prst="rect">
            <a:avLst/>
          </a:prstGeom>
        </p:spPr>
        <p:txBody>
          <a:bodyPr anchor="b"/>
          <a:lstStyle>
            <a:lvl1pPr algn="ctr">
              <a:defRPr sz="900" b="1">
                <a:solidFill>
                  <a:srgbClr val="664626"/>
                </a:solidFill>
              </a:defRPr>
            </a:lvl1pPr>
          </a:lstStyle>
          <a:p>
            <a:endParaRPr lang="en-US" dirty="0"/>
          </a:p>
        </p:txBody>
      </p:sp>
      <p:sp>
        <p:nvSpPr>
          <p:cNvPr id="10" name="Slide Number Placeholder 5"/>
          <p:cNvSpPr>
            <a:spLocks noGrp="1"/>
          </p:cNvSpPr>
          <p:nvPr>
            <p:ph type="sldNum" sz="quarter" idx="12"/>
          </p:nvPr>
        </p:nvSpPr>
        <p:spPr>
          <a:xfrm>
            <a:off x="8458200" y="6356351"/>
            <a:ext cx="470646" cy="268567"/>
          </a:xfrm>
          <a:prstGeom prst="rect">
            <a:avLst/>
          </a:prstGeom>
        </p:spPr>
        <p:txBody>
          <a:bodyPr anchor="b"/>
          <a:lstStyle>
            <a:lvl1pPr algn="r">
              <a:defRPr sz="900" b="1">
                <a:solidFill>
                  <a:srgbClr val="664626"/>
                </a:solidFill>
              </a:defRPr>
            </a:lvl1pPr>
          </a:lstStyle>
          <a:p>
            <a:fld id="{84474665-EC04-4ACA-9614-01FABA245020}" type="slidenum">
              <a:rPr lang="en-US" smtClean="0"/>
              <a:pPr/>
              <a:t>‹#›</a:t>
            </a:fld>
            <a:endParaRPr lang="en-US" dirty="0"/>
          </a:p>
        </p:txBody>
      </p:sp>
      <p:sp>
        <p:nvSpPr>
          <p:cNvPr id="11" name="Title 1"/>
          <p:cNvSpPr>
            <a:spLocks noGrp="1"/>
          </p:cNvSpPr>
          <p:nvPr>
            <p:ph type="title"/>
          </p:nvPr>
        </p:nvSpPr>
        <p:spPr>
          <a:xfrm>
            <a:off x="629841" y="1665839"/>
            <a:ext cx="2949178" cy="1486998"/>
          </a:xfrm>
          <a:prstGeom prst="rect">
            <a:avLst/>
          </a:prstGeom>
        </p:spPr>
        <p:txBody>
          <a:bodyPr anchor="b"/>
          <a:lstStyle>
            <a:lvl1pPr>
              <a:defRPr sz="2400" b="1">
                <a:solidFill>
                  <a:srgbClr val="0070C0"/>
                </a:solidFill>
                <a:latin typeface="+mn-lt"/>
              </a:defRPr>
            </a:lvl1pPr>
          </a:lstStyle>
          <a:p>
            <a:r>
              <a:rPr lang="en-US" dirty="0"/>
              <a:t>Click to edit Master title style</a:t>
            </a:r>
          </a:p>
        </p:txBody>
      </p:sp>
      <p:sp>
        <p:nvSpPr>
          <p:cNvPr id="12" name="Text Placeholder 3"/>
          <p:cNvSpPr>
            <a:spLocks noGrp="1"/>
          </p:cNvSpPr>
          <p:nvPr>
            <p:ph type="body" sz="half" idx="2"/>
          </p:nvPr>
        </p:nvSpPr>
        <p:spPr>
          <a:xfrm>
            <a:off x="629841" y="3157318"/>
            <a:ext cx="2949178" cy="3125788"/>
          </a:xfrm>
          <a:prstGeom prst="rect">
            <a:avLst/>
          </a:prstGeom>
        </p:spPr>
        <p:txBody>
          <a:bodyPr/>
          <a:lstStyle>
            <a:lvl1pPr marL="0" indent="0">
              <a:buNone/>
              <a:defRPr sz="1800">
                <a:solidFill>
                  <a:srgbClr val="66462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351664576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Date Placeholder 3"/>
          <p:cNvSpPr>
            <a:spLocks noGrp="1"/>
          </p:cNvSpPr>
          <p:nvPr>
            <p:ph type="dt" sz="half" idx="10"/>
          </p:nvPr>
        </p:nvSpPr>
        <p:spPr>
          <a:xfrm>
            <a:off x="242048" y="6356351"/>
            <a:ext cx="788894" cy="268567"/>
          </a:xfrm>
          <a:prstGeom prst="rect">
            <a:avLst/>
          </a:prstGeom>
        </p:spPr>
        <p:txBody>
          <a:bodyPr anchor="b"/>
          <a:lstStyle>
            <a:lvl1pPr>
              <a:defRPr sz="900" b="1">
                <a:solidFill>
                  <a:srgbClr val="664626"/>
                </a:solidFill>
              </a:defRPr>
            </a:lvl1pPr>
          </a:lstStyle>
          <a:p>
            <a:fld id="{2E1CEB0E-1FA2-4A22-B04D-EF6B86FECFE6}" type="datetimeFigureOut">
              <a:rPr lang="en-US" smtClean="0"/>
              <a:pPr/>
              <a:t>1/5/2017</a:t>
            </a:fld>
            <a:endParaRPr lang="en-US" dirty="0"/>
          </a:p>
        </p:txBody>
      </p:sp>
      <p:sp>
        <p:nvSpPr>
          <p:cNvPr id="9" name="Footer Placeholder 4"/>
          <p:cNvSpPr>
            <a:spLocks noGrp="1"/>
          </p:cNvSpPr>
          <p:nvPr>
            <p:ph type="ftr" sz="quarter" idx="11"/>
          </p:nvPr>
        </p:nvSpPr>
        <p:spPr>
          <a:xfrm>
            <a:off x="2743199" y="6374655"/>
            <a:ext cx="3666565" cy="250263"/>
          </a:xfrm>
          <a:prstGeom prst="rect">
            <a:avLst/>
          </a:prstGeom>
        </p:spPr>
        <p:txBody>
          <a:bodyPr anchor="b"/>
          <a:lstStyle>
            <a:lvl1pPr algn="ctr">
              <a:defRPr sz="900" b="1">
                <a:solidFill>
                  <a:srgbClr val="664626"/>
                </a:solidFill>
              </a:defRPr>
            </a:lvl1pPr>
          </a:lstStyle>
          <a:p>
            <a:endParaRPr lang="en-US" dirty="0"/>
          </a:p>
        </p:txBody>
      </p:sp>
      <p:sp>
        <p:nvSpPr>
          <p:cNvPr id="10" name="Slide Number Placeholder 5"/>
          <p:cNvSpPr>
            <a:spLocks noGrp="1"/>
          </p:cNvSpPr>
          <p:nvPr>
            <p:ph type="sldNum" sz="quarter" idx="12"/>
          </p:nvPr>
        </p:nvSpPr>
        <p:spPr>
          <a:xfrm>
            <a:off x="8458200" y="6356351"/>
            <a:ext cx="470646" cy="268567"/>
          </a:xfrm>
          <a:prstGeom prst="rect">
            <a:avLst/>
          </a:prstGeom>
        </p:spPr>
        <p:txBody>
          <a:bodyPr anchor="b"/>
          <a:lstStyle>
            <a:lvl1pPr algn="r">
              <a:defRPr sz="900" b="1">
                <a:solidFill>
                  <a:srgbClr val="664626"/>
                </a:solidFill>
              </a:defRPr>
            </a:lvl1pPr>
          </a:lstStyle>
          <a:p>
            <a:fld id="{84474665-EC04-4ACA-9614-01FABA245020}" type="slidenum">
              <a:rPr lang="en-US" smtClean="0"/>
              <a:pPr/>
              <a:t>‹#›</a:t>
            </a:fld>
            <a:endParaRPr lang="en-US" dirty="0"/>
          </a:p>
        </p:txBody>
      </p:sp>
      <p:sp>
        <p:nvSpPr>
          <p:cNvPr id="11" name="Title 1"/>
          <p:cNvSpPr>
            <a:spLocks noGrp="1"/>
          </p:cNvSpPr>
          <p:nvPr>
            <p:ph type="title"/>
          </p:nvPr>
        </p:nvSpPr>
        <p:spPr>
          <a:xfrm>
            <a:off x="629841" y="1138519"/>
            <a:ext cx="2949178" cy="1600200"/>
          </a:xfrm>
          <a:prstGeom prst="rect">
            <a:avLst/>
          </a:prstGeom>
        </p:spPr>
        <p:txBody>
          <a:bodyPr anchor="b"/>
          <a:lstStyle>
            <a:lvl1pPr>
              <a:defRPr sz="2400" b="1">
                <a:solidFill>
                  <a:srgbClr val="0070C0"/>
                </a:solidFill>
                <a:latin typeface="+mn-lt"/>
              </a:defRPr>
            </a:lvl1pPr>
          </a:lstStyle>
          <a:p>
            <a:r>
              <a:rPr lang="en-US" dirty="0"/>
              <a:t>Click to edit Master title style</a:t>
            </a:r>
          </a:p>
        </p:txBody>
      </p:sp>
      <p:sp>
        <p:nvSpPr>
          <p:cNvPr id="12" name="Text Placeholder 3"/>
          <p:cNvSpPr>
            <a:spLocks noGrp="1"/>
          </p:cNvSpPr>
          <p:nvPr>
            <p:ph type="body" sz="half" idx="2"/>
          </p:nvPr>
        </p:nvSpPr>
        <p:spPr>
          <a:xfrm>
            <a:off x="629841" y="2743200"/>
            <a:ext cx="2949178" cy="3125788"/>
          </a:xfrm>
          <a:prstGeom prst="rect">
            <a:avLst/>
          </a:prstGeom>
        </p:spPr>
        <p:txBody>
          <a:bodyPr/>
          <a:lstStyle>
            <a:lvl1pPr marL="0" indent="0">
              <a:buNone/>
              <a:defRPr sz="1800">
                <a:solidFill>
                  <a:srgbClr val="66462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352734940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2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32293" y="2059456"/>
            <a:ext cx="7877964" cy="1325563"/>
          </a:xfrm>
          <a:prstGeom prst="rect">
            <a:avLst/>
          </a:prstGeom>
        </p:spPr>
        <p:txBody>
          <a:bodyPr/>
          <a:lstStyle>
            <a:lvl1pPr>
              <a:defRPr sz="4400">
                <a:solidFill>
                  <a:srgbClr val="0070C0"/>
                </a:solidFill>
                <a:latin typeface="Georgia" panose="02040502050405020303" pitchFamily="18" charset="0"/>
              </a:defRPr>
            </a:lvl1pPr>
          </a:lstStyle>
          <a:p>
            <a:r>
              <a:rPr lang="en-US" dirty="0"/>
              <a:t>Click to edit Master title style</a:t>
            </a:r>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lvl1pPr>
              <a:defRPr>
                <a:solidFill>
                  <a:srgbClr val="7030A0"/>
                </a:solidFill>
                <a:latin typeface="Georgia" panose="02040502050405020303" pitchFamily="18" charset="0"/>
              </a:defRPr>
            </a:lvl1pPr>
            <a:lvl2pPr>
              <a:defRPr sz="2600">
                <a:solidFill>
                  <a:srgbClr val="990033"/>
                </a:solidFill>
              </a:defRPr>
            </a:lvl2pPr>
            <a:lvl3pPr>
              <a:defRPr sz="2200">
                <a:solidFill>
                  <a:srgbClr val="664626"/>
                </a:solidFill>
              </a:defRPr>
            </a:lvl3pPr>
            <a:lvl4pPr>
              <a:defRPr>
                <a:solidFill>
                  <a:srgbClr val="788C38"/>
                </a:solidFill>
              </a:defRPr>
            </a:lvl4pPr>
            <a:lvl5pPr>
              <a:defRPr>
                <a:solidFill>
                  <a:srgbClr val="66462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err="1"/>
              <a:t>GFifth</a:t>
            </a:r>
            <a:r>
              <a:rPr lang="en-US" dirty="0"/>
              <a:t> level</a:t>
            </a:r>
          </a:p>
        </p:txBody>
      </p:sp>
      <p:sp>
        <p:nvSpPr>
          <p:cNvPr id="7" name="Date Placeholder 3"/>
          <p:cNvSpPr>
            <a:spLocks noGrp="1"/>
          </p:cNvSpPr>
          <p:nvPr>
            <p:ph type="dt" sz="half" idx="10"/>
          </p:nvPr>
        </p:nvSpPr>
        <p:spPr>
          <a:xfrm>
            <a:off x="242048" y="6356351"/>
            <a:ext cx="788894" cy="268567"/>
          </a:xfrm>
          <a:prstGeom prst="rect">
            <a:avLst/>
          </a:prstGeom>
        </p:spPr>
        <p:txBody>
          <a:bodyPr anchor="b"/>
          <a:lstStyle>
            <a:lvl1pPr>
              <a:defRPr sz="900" b="1">
                <a:solidFill>
                  <a:srgbClr val="664626"/>
                </a:solidFill>
              </a:defRPr>
            </a:lvl1pPr>
          </a:lstStyle>
          <a:p>
            <a:fld id="{2E1CEB0E-1FA2-4A22-B04D-EF6B86FECFE6}" type="datetimeFigureOut">
              <a:rPr lang="en-US" smtClean="0"/>
              <a:pPr/>
              <a:t>1/5/2017</a:t>
            </a:fld>
            <a:endParaRPr lang="en-US" dirty="0"/>
          </a:p>
        </p:txBody>
      </p:sp>
      <p:sp>
        <p:nvSpPr>
          <p:cNvPr id="8" name="Footer Placeholder 4"/>
          <p:cNvSpPr>
            <a:spLocks noGrp="1"/>
          </p:cNvSpPr>
          <p:nvPr>
            <p:ph type="ftr" sz="quarter" idx="11"/>
          </p:nvPr>
        </p:nvSpPr>
        <p:spPr>
          <a:xfrm>
            <a:off x="2743199" y="6374655"/>
            <a:ext cx="3666565" cy="250263"/>
          </a:xfrm>
          <a:prstGeom prst="rect">
            <a:avLst/>
          </a:prstGeom>
        </p:spPr>
        <p:txBody>
          <a:bodyPr anchor="b"/>
          <a:lstStyle>
            <a:lvl1pPr algn="ctr">
              <a:defRPr sz="900" b="1">
                <a:solidFill>
                  <a:srgbClr val="664626"/>
                </a:solidFill>
              </a:defRPr>
            </a:lvl1pPr>
          </a:lstStyle>
          <a:p>
            <a:endParaRPr lang="en-US" dirty="0"/>
          </a:p>
        </p:txBody>
      </p:sp>
      <p:sp>
        <p:nvSpPr>
          <p:cNvPr id="9" name="Slide Number Placeholder 5"/>
          <p:cNvSpPr>
            <a:spLocks noGrp="1"/>
          </p:cNvSpPr>
          <p:nvPr>
            <p:ph type="sldNum" sz="quarter" idx="12"/>
          </p:nvPr>
        </p:nvSpPr>
        <p:spPr>
          <a:xfrm>
            <a:off x="8458200" y="6356351"/>
            <a:ext cx="470646" cy="268567"/>
          </a:xfrm>
          <a:prstGeom prst="rect">
            <a:avLst/>
          </a:prstGeom>
        </p:spPr>
        <p:txBody>
          <a:bodyPr anchor="b"/>
          <a:lstStyle>
            <a:lvl1pPr algn="r">
              <a:defRPr sz="900" b="1">
                <a:solidFill>
                  <a:srgbClr val="664626"/>
                </a:solidFill>
              </a:defRPr>
            </a:lvl1pPr>
          </a:lstStyle>
          <a:p>
            <a:fld id="{84474665-EC04-4ACA-9614-01FABA245020}" type="slidenum">
              <a:rPr lang="en-US" smtClean="0"/>
              <a:pPr/>
              <a:t>‹#›</a:t>
            </a:fld>
            <a:endParaRPr lang="en-US" dirty="0"/>
          </a:p>
        </p:txBody>
      </p:sp>
    </p:spTree>
    <p:extLst>
      <p:ext uri="{BB962C8B-B14F-4D97-AF65-F5344CB8AC3E}">
        <p14:creationId xmlns:p14="http://schemas.microsoft.com/office/powerpoint/2010/main" val="3805816342"/>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489260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2.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2.pn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2.pn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2.pn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4">
                <a:lumMod val="0"/>
                <a:lumOff val="100000"/>
              </a:schemeClr>
            </a:gs>
            <a:gs pos="74000">
              <a:srgbClr val="FFF0C1">
                <a:lumMod val="60000"/>
                <a:lumOff val="40000"/>
              </a:srgbClr>
            </a:gs>
            <a:gs pos="83000">
              <a:srgbClr val="FFF0C1">
                <a:lumMod val="70000"/>
                <a:lumOff val="30000"/>
              </a:srgbClr>
            </a:gs>
            <a:gs pos="100000">
              <a:srgbClr val="FFF6DD">
                <a:lumMod val="50000"/>
                <a:lumOff val="50000"/>
              </a:srgbClr>
            </a:gs>
          </a:gsLst>
          <a:lin ang="5400000" scaled="1"/>
          <a:tileRect/>
        </a:gradFill>
        <a:effectLst/>
      </p:bgPr>
    </p:bg>
    <p:spTree>
      <p:nvGrpSpPr>
        <p:cNvPr id="1" name=""/>
        <p:cNvGrpSpPr/>
        <p:nvPr/>
      </p:nvGrpSpPr>
      <p:grpSpPr>
        <a:xfrm>
          <a:off x="0" y="0"/>
          <a:ext cx="0" cy="0"/>
          <a:chOff x="0" y="0"/>
          <a:chExt cx="0" cy="0"/>
        </a:xfrm>
      </p:grpSpPr>
      <p:sp>
        <p:nvSpPr>
          <p:cNvPr id="8" name="Rectangle 7"/>
          <p:cNvSpPr/>
          <p:nvPr userDrawn="1"/>
        </p:nvSpPr>
        <p:spPr>
          <a:xfrm>
            <a:off x="0" y="0"/>
            <a:ext cx="9144000" cy="533400"/>
          </a:xfrm>
          <a:prstGeom prst="rect">
            <a:avLst/>
          </a:prstGeom>
          <a:gradFill flip="none" rotWithShape="1">
            <a:gsLst>
              <a:gs pos="0">
                <a:srgbClr val="F8FBF1"/>
              </a:gs>
              <a:gs pos="74000">
                <a:srgbClr val="B3C76E"/>
              </a:gs>
              <a:gs pos="83000">
                <a:srgbClr val="B3C76E"/>
              </a:gs>
              <a:gs pos="100000">
                <a:srgbClr val="C8E8AA"/>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219075" y="626133"/>
            <a:ext cx="1941419" cy="612393"/>
          </a:xfrm>
          <a:prstGeom prst="rect">
            <a:avLst/>
          </a:prstGeom>
        </p:spPr>
      </p:pic>
      <p:sp>
        <p:nvSpPr>
          <p:cNvPr id="12" name="Rectangle 11"/>
          <p:cNvSpPr/>
          <p:nvPr userDrawn="1"/>
        </p:nvSpPr>
        <p:spPr>
          <a:xfrm>
            <a:off x="0" y="6630039"/>
            <a:ext cx="9144000" cy="227961"/>
          </a:xfrm>
          <a:prstGeom prst="rect">
            <a:avLst/>
          </a:prstGeom>
          <a:gradFill flip="none" rotWithShape="1">
            <a:gsLst>
              <a:gs pos="0">
                <a:srgbClr val="F8FBF1"/>
              </a:gs>
              <a:gs pos="74000">
                <a:srgbClr val="B3C76E"/>
              </a:gs>
              <a:gs pos="83000">
                <a:srgbClr val="B3C76E"/>
              </a:gs>
              <a:gs pos="100000">
                <a:srgbClr val="C8E8AA"/>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userDrawn="1"/>
        </p:nvSpPr>
        <p:spPr>
          <a:xfrm>
            <a:off x="9547412" y="3164541"/>
            <a:ext cx="184731" cy="369332"/>
          </a:xfrm>
          <a:prstGeom prst="rect">
            <a:avLst/>
          </a:prstGeom>
          <a:noFill/>
        </p:spPr>
        <p:txBody>
          <a:bodyPr wrap="none" rtlCol="0">
            <a:spAutoFit/>
          </a:bodyPr>
          <a:lstStyle/>
          <a:p>
            <a:endParaRPr lang="en-US" dirty="0"/>
          </a:p>
        </p:txBody>
      </p:sp>
      <p:sp>
        <p:nvSpPr>
          <p:cNvPr id="17" name="Date Placeholder 3"/>
          <p:cNvSpPr>
            <a:spLocks noGrp="1"/>
          </p:cNvSpPr>
          <p:nvPr>
            <p:ph type="dt" sz="half" idx="2"/>
          </p:nvPr>
        </p:nvSpPr>
        <p:spPr>
          <a:xfrm>
            <a:off x="242048" y="6356351"/>
            <a:ext cx="788894" cy="268567"/>
          </a:xfrm>
          <a:prstGeom prst="rect">
            <a:avLst/>
          </a:prstGeom>
        </p:spPr>
        <p:txBody>
          <a:bodyPr anchor="b"/>
          <a:lstStyle>
            <a:lvl1pPr>
              <a:defRPr sz="900" b="1">
                <a:solidFill>
                  <a:srgbClr val="664626"/>
                </a:solidFill>
              </a:defRPr>
            </a:lvl1pPr>
          </a:lstStyle>
          <a:p>
            <a:fld id="{2E1CEB0E-1FA2-4A22-B04D-EF6B86FECFE6}" type="datetimeFigureOut">
              <a:rPr lang="en-US" smtClean="0"/>
              <a:pPr/>
              <a:t>1/5/2017</a:t>
            </a:fld>
            <a:endParaRPr lang="en-US" dirty="0"/>
          </a:p>
        </p:txBody>
      </p:sp>
      <p:sp>
        <p:nvSpPr>
          <p:cNvPr id="18" name="Footer Placeholder 4"/>
          <p:cNvSpPr>
            <a:spLocks noGrp="1"/>
          </p:cNvSpPr>
          <p:nvPr>
            <p:ph type="ftr" sz="quarter" idx="3"/>
          </p:nvPr>
        </p:nvSpPr>
        <p:spPr>
          <a:xfrm>
            <a:off x="2743199" y="6374655"/>
            <a:ext cx="3666565" cy="250263"/>
          </a:xfrm>
          <a:prstGeom prst="rect">
            <a:avLst/>
          </a:prstGeom>
        </p:spPr>
        <p:txBody>
          <a:bodyPr anchor="b"/>
          <a:lstStyle>
            <a:lvl1pPr algn="ctr">
              <a:defRPr sz="900" b="1">
                <a:solidFill>
                  <a:srgbClr val="664626"/>
                </a:solidFill>
              </a:defRPr>
            </a:lvl1pPr>
          </a:lstStyle>
          <a:p>
            <a:endParaRPr lang="en-US" dirty="0"/>
          </a:p>
        </p:txBody>
      </p:sp>
      <p:sp>
        <p:nvSpPr>
          <p:cNvPr id="19" name="Slide Number Placeholder 5"/>
          <p:cNvSpPr>
            <a:spLocks noGrp="1"/>
          </p:cNvSpPr>
          <p:nvPr>
            <p:ph type="sldNum" sz="quarter" idx="4"/>
          </p:nvPr>
        </p:nvSpPr>
        <p:spPr>
          <a:xfrm>
            <a:off x="8458200" y="6356351"/>
            <a:ext cx="470646" cy="268567"/>
          </a:xfrm>
          <a:prstGeom prst="rect">
            <a:avLst/>
          </a:prstGeom>
        </p:spPr>
        <p:txBody>
          <a:bodyPr anchor="b"/>
          <a:lstStyle>
            <a:lvl1pPr algn="r">
              <a:defRPr sz="900" b="1">
                <a:solidFill>
                  <a:srgbClr val="664626"/>
                </a:solidFill>
              </a:defRPr>
            </a:lvl1pPr>
          </a:lstStyle>
          <a:p>
            <a:fld id="{84474665-EC04-4ACA-9614-01FABA245020}" type="slidenum">
              <a:rPr lang="en-US" smtClean="0"/>
              <a:pPr/>
              <a:t>‹#›</a:t>
            </a:fld>
            <a:endParaRPr lang="en-US" dirty="0"/>
          </a:p>
        </p:txBody>
      </p:sp>
    </p:spTree>
    <p:extLst>
      <p:ext uri="{BB962C8B-B14F-4D97-AF65-F5344CB8AC3E}">
        <p14:creationId xmlns:p14="http://schemas.microsoft.com/office/powerpoint/2010/main" val="2180849383"/>
      </p:ext>
    </p:extLst>
  </p:cSld>
  <p:clrMap bg1="lt1" tx1="dk1" bg2="lt2" tx2="dk2" accent1="accent1" accent2="accent2" accent3="accent3" accent4="accent4" accent5="accent5" accent6="accent6" hlink="hlink" folHlink="folHlink"/>
  <p:sldLayoutIdLst>
    <p:sldLayoutId id="2147483690" r:id="rId1"/>
    <p:sldLayoutId id="2147483662" r:id="rId2"/>
    <p:sldLayoutId id="2147483688" r:id="rId3"/>
    <p:sldLayoutId id="2147483664" r:id="rId4"/>
    <p:sldLayoutId id="2147483665" r:id="rId5"/>
    <p:sldLayoutId id="2147483686" r:id="rId6"/>
    <p:sldLayoutId id="2147483691" r:id="rId7"/>
    <p:sldLayoutId id="2147483668" r:id="rId8"/>
    <p:sldLayoutId id="2147483669" r:id="rId9"/>
    <p:sldLayoutId id="2147483685" r:id="rId10"/>
    <p:sldLayoutId id="2147483661" r:id="rId11"/>
    <p:sldLayoutId id="2147483792" r:id="rId12"/>
    <p:sldLayoutId id="2147483793" r:id="rId13"/>
    <p:sldLayoutId id="2147483794" r:id="rId14"/>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4">
                <a:lumMod val="0"/>
                <a:lumOff val="100000"/>
              </a:schemeClr>
            </a:gs>
            <a:gs pos="74000">
              <a:srgbClr val="FFF0C1">
                <a:lumMod val="60000"/>
                <a:lumOff val="40000"/>
              </a:srgbClr>
            </a:gs>
            <a:gs pos="83000">
              <a:srgbClr val="FFF0C1">
                <a:lumMod val="70000"/>
                <a:lumOff val="30000"/>
              </a:srgbClr>
            </a:gs>
            <a:gs pos="100000">
              <a:srgbClr val="FFF6DD">
                <a:lumMod val="50000"/>
                <a:lumOff val="50000"/>
              </a:srgbClr>
            </a:gs>
          </a:gsLst>
          <a:lin ang="5400000" scaled="1"/>
          <a:tileRect/>
        </a:gradFill>
        <a:effectLst/>
      </p:bgPr>
    </p:bg>
    <p:spTree>
      <p:nvGrpSpPr>
        <p:cNvPr id="1" name=""/>
        <p:cNvGrpSpPr/>
        <p:nvPr/>
      </p:nvGrpSpPr>
      <p:grpSpPr>
        <a:xfrm>
          <a:off x="0" y="0"/>
          <a:ext cx="0" cy="0"/>
          <a:chOff x="0" y="0"/>
          <a:chExt cx="0" cy="0"/>
        </a:xfrm>
      </p:grpSpPr>
      <p:sp>
        <p:nvSpPr>
          <p:cNvPr id="10" name="Rectangle 9"/>
          <p:cNvSpPr/>
          <p:nvPr userDrawn="1"/>
        </p:nvSpPr>
        <p:spPr>
          <a:xfrm>
            <a:off x="0" y="6624918"/>
            <a:ext cx="9144000" cy="233082"/>
          </a:xfrm>
          <a:prstGeom prst="rect">
            <a:avLst/>
          </a:prstGeom>
          <a:gradFill flip="none" rotWithShape="1">
            <a:gsLst>
              <a:gs pos="0">
                <a:srgbClr val="F6F7FC"/>
              </a:gs>
              <a:gs pos="74000">
                <a:srgbClr val="6E7DC8"/>
              </a:gs>
              <a:gs pos="83000">
                <a:srgbClr val="6E7DC8"/>
              </a:gs>
              <a:gs pos="100000">
                <a:srgbClr val="D2D7EE"/>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0"/>
            <a:ext cx="9144000" cy="533400"/>
          </a:xfrm>
          <a:prstGeom prst="rect">
            <a:avLst/>
          </a:prstGeom>
          <a:gradFill flip="none" rotWithShape="1">
            <a:gsLst>
              <a:gs pos="0">
                <a:srgbClr val="F6F7FC"/>
              </a:gs>
              <a:gs pos="74000">
                <a:srgbClr val="6E7DC8"/>
              </a:gs>
              <a:gs pos="83000">
                <a:srgbClr val="6E7DC8"/>
              </a:gs>
              <a:gs pos="100000">
                <a:srgbClr val="D2D7EE"/>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219075" y="626133"/>
            <a:ext cx="1941419" cy="612393"/>
          </a:xfrm>
          <a:prstGeom prst="rect">
            <a:avLst/>
          </a:prstGeom>
        </p:spPr>
      </p:pic>
      <p:sp>
        <p:nvSpPr>
          <p:cNvPr id="14" name="TextBox 13"/>
          <p:cNvSpPr txBox="1"/>
          <p:nvPr userDrawn="1"/>
        </p:nvSpPr>
        <p:spPr>
          <a:xfrm>
            <a:off x="9547412" y="3164541"/>
            <a:ext cx="184731" cy="369332"/>
          </a:xfrm>
          <a:prstGeom prst="rect">
            <a:avLst/>
          </a:prstGeom>
          <a:noFill/>
        </p:spPr>
        <p:txBody>
          <a:bodyPr wrap="none" rtlCol="0">
            <a:spAutoFit/>
          </a:bodyPr>
          <a:lstStyle/>
          <a:p>
            <a:endParaRPr lang="en-US" dirty="0"/>
          </a:p>
        </p:txBody>
      </p:sp>
      <p:sp>
        <p:nvSpPr>
          <p:cNvPr id="17" name="Date Placeholder 3"/>
          <p:cNvSpPr>
            <a:spLocks noGrp="1"/>
          </p:cNvSpPr>
          <p:nvPr>
            <p:ph type="dt" sz="half" idx="2"/>
          </p:nvPr>
        </p:nvSpPr>
        <p:spPr>
          <a:xfrm>
            <a:off x="242048" y="6356351"/>
            <a:ext cx="788894" cy="268567"/>
          </a:xfrm>
          <a:prstGeom prst="rect">
            <a:avLst/>
          </a:prstGeom>
        </p:spPr>
        <p:txBody>
          <a:bodyPr anchor="b"/>
          <a:lstStyle>
            <a:lvl1pPr>
              <a:defRPr sz="900" b="1">
                <a:solidFill>
                  <a:srgbClr val="664626"/>
                </a:solidFill>
              </a:defRPr>
            </a:lvl1pPr>
          </a:lstStyle>
          <a:p>
            <a:fld id="{2E1CEB0E-1FA2-4A22-B04D-EF6B86FECFE6}" type="datetimeFigureOut">
              <a:rPr lang="en-US" smtClean="0"/>
              <a:pPr/>
              <a:t>1/5/2017</a:t>
            </a:fld>
            <a:endParaRPr lang="en-US" dirty="0"/>
          </a:p>
        </p:txBody>
      </p:sp>
      <p:sp>
        <p:nvSpPr>
          <p:cNvPr id="18" name="Footer Placeholder 4"/>
          <p:cNvSpPr>
            <a:spLocks noGrp="1"/>
          </p:cNvSpPr>
          <p:nvPr>
            <p:ph type="ftr" sz="quarter" idx="3"/>
          </p:nvPr>
        </p:nvSpPr>
        <p:spPr>
          <a:xfrm>
            <a:off x="2743199" y="6374655"/>
            <a:ext cx="3666565" cy="250263"/>
          </a:xfrm>
          <a:prstGeom prst="rect">
            <a:avLst/>
          </a:prstGeom>
        </p:spPr>
        <p:txBody>
          <a:bodyPr anchor="b"/>
          <a:lstStyle>
            <a:lvl1pPr algn="ctr">
              <a:defRPr sz="900" b="1">
                <a:solidFill>
                  <a:srgbClr val="664626"/>
                </a:solidFill>
              </a:defRPr>
            </a:lvl1pPr>
          </a:lstStyle>
          <a:p>
            <a:endParaRPr lang="en-US" dirty="0"/>
          </a:p>
        </p:txBody>
      </p:sp>
      <p:sp>
        <p:nvSpPr>
          <p:cNvPr id="19" name="Slide Number Placeholder 5"/>
          <p:cNvSpPr>
            <a:spLocks noGrp="1"/>
          </p:cNvSpPr>
          <p:nvPr>
            <p:ph type="sldNum" sz="quarter" idx="4"/>
          </p:nvPr>
        </p:nvSpPr>
        <p:spPr>
          <a:xfrm>
            <a:off x="8458200" y="6356351"/>
            <a:ext cx="470646" cy="268567"/>
          </a:xfrm>
          <a:prstGeom prst="rect">
            <a:avLst/>
          </a:prstGeom>
        </p:spPr>
        <p:txBody>
          <a:bodyPr anchor="b"/>
          <a:lstStyle>
            <a:lvl1pPr algn="r">
              <a:defRPr sz="900" b="1">
                <a:solidFill>
                  <a:srgbClr val="664626"/>
                </a:solidFill>
              </a:defRPr>
            </a:lvl1pPr>
          </a:lstStyle>
          <a:p>
            <a:fld id="{84474665-EC04-4ACA-9614-01FABA245020}" type="slidenum">
              <a:rPr lang="en-US" smtClean="0"/>
              <a:pPr/>
              <a:t>‹#›</a:t>
            </a:fld>
            <a:endParaRPr lang="en-US" dirty="0"/>
          </a:p>
        </p:txBody>
      </p:sp>
    </p:spTree>
    <p:extLst>
      <p:ext uri="{BB962C8B-B14F-4D97-AF65-F5344CB8AC3E}">
        <p14:creationId xmlns:p14="http://schemas.microsoft.com/office/powerpoint/2010/main" val="20936696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4">
                <a:lumMod val="0"/>
                <a:lumOff val="100000"/>
              </a:schemeClr>
            </a:gs>
            <a:gs pos="74000">
              <a:srgbClr val="FFF0C1">
                <a:lumMod val="60000"/>
                <a:lumOff val="40000"/>
              </a:srgbClr>
            </a:gs>
            <a:gs pos="83000">
              <a:srgbClr val="FFF0C1">
                <a:lumMod val="70000"/>
                <a:lumOff val="30000"/>
              </a:srgbClr>
            </a:gs>
            <a:gs pos="100000">
              <a:srgbClr val="FFF6DD">
                <a:lumMod val="50000"/>
                <a:lumOff val="50000"/>
              </a:srgbClr>
            </a:gs>
          </a:gsLst>
          <a:lin ang="5400000" scaled="1"/>
          <a:tileRect/>
        </a:gradFill>
        <a:effectLst/>
      </p:bgPr>
    </p:bg>
    <p:spTree>
      <p:nvGrpSpPr>
        <p:cNvPr id="1" name=""/>
        <p:cNvGrpSpPr/>
        <p:nvPr/>
      </p:nvGrpSpPr>
      <p:grpSpPr>
        <a:xfrm>
          <a:off x="0" y="0"/>
          <a:ext cx="0" cy="0"/>
          <a:chOff x="0" y="0"/>
          <a:chExt cx="0" cy="0"/>
        </a:xfrm>
      </p:grpSpPr>
      <p:sp>
        <p:nvSpPr>
          <p:cNvPr id="11" name="Rectangle 10"/>
          <p:cNvSpPr/>
          <p:nvPr userDrawn="1"/>
        </p:nvSpPr>
        <p:spPr>
          <a:xfrm>
            <a:off x="0" y="0"/>
            <a:ext cx="9144000" cy="533400"/>
          </a:xfrm>
          <a:prstGeom prst="rect">
            <a:avLst/>
          </a:prstGeom>
          <a:gradFill flip="none" rotWithShape="1">
            <a:gsLst>
              <a:gs pos="0">
                <a:srgbClr val="F8F2EC"/>
              </a:gs>
              <a:gs pos="74000">
                <a:srgbClr val="654628"/>
              </a:gs>
              <a:gs pos="83000">
                <a:srgbClr val="654628"/>
              </a:gs>
              <a:gs pos="100000">
                <a:srgbClr val="EDE0D3"/>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0" y="6624918"/>
            <a:ext cx="9144000" cy="233082"/>
          </a:xfrm>
          <a:prstGeom prst="rect">
            <a:avLst/>
          </a:prstGeom>
          <a:gradFill flip="none" rotWithShape="1">
            <a:gsLst>
              <a:gs pos="0">
                <a:srgbClr val="F8F2EC"/>
              </a:gs>
              <a:gs pos="74000">
                <a:srgbClr val="654628"/>
              </a:gs>
              <a:gs pos="83000">
                <a:srgbClr val="654628"/>
              </a:gs>
              <a:gs pos="100000">
                <a:srgbClr val="EDE0D3"/>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219075" y="626133"/>
            <a:ext cx="1941419" cy="612393"/>
          </a:xfrm>
          <a:prstGeom prst="rect">
            <a:avLst/>
          </a:prstGeom>
        </p:spPr>
      </p:pic>
      <p:sp>
        <p:nvSpPr>
          <p:cNvPr id="14" name="TextBox 13"/>
          <p:cNvSpPr txBox="1"/>
          <p:nvPr userDrawn="1"/>
        </p:nvSpPr>
        <p:spPr>
          <a:xfrm>
            <a:off x="9547412" y="3164541"/>
            <a:ext cx="184731" cy="369332"/>
          </a:xfrm>
          <a:prstGeom prst="rect">
            <a:avLst/>
          </a:prstGeom>
          <a:noFill/>
        </p:spPr>
        <p:txBody>
          <a:bodyPr wrap="none" rtlCol="0">
            <a:spAutoFit/>
          </a:bodyPr>
          <a:lstStyle/>
          <a:p>
            <a:endParaRPr lang="en-US" dirty="0"/>
          </a:p>
        </p:txBody>
      </p:sp>
      <p:sp>
        <p:nvSpPr>
          <p:cNvPr id="17" name="Date Placeholder 3"/>
          <p:cNvSpPr>
            <a:spLocks noGrp="1"/>
          </p:cNvSpPr>
          <p:nvPr>
            <p:ph type="dt" sz="half" idx="2"/>
          </p:nvPr>
        </p:nvSpPr>
        <p:spPr>
          <a:xfrm>
            <a:off x="242048" y="6356351"/>
            <a:ext cx="788894" cy="268567"/>
          </a:xfrm>
          <a:prstGeom prst="rect">
            <a:avLst/>
          </a:prstGeom>
        </p:spPr>
        <p:txBody>
          <a:bodyPr anchor="b"/>
          <a:lstStyle>
            <a:lvl1pPr>
              <a:defRPr sz="900" b="1">
                <a:solidFill>
                  <a:srgbClr val="664626"/>
                </a:solidFill>
              </a:defRPr>
            </a:lvl1pPr>
          </a:lstStyle>
          <a:p>
            <a:fld id="{2E1CEB0E-1FA2-4A22-B04D-EF6B86FECFE6}" type="datetimeFigureOut">
              <a:rPr lang="en-US" smtClean="0"/>
              <a:pPr/>
              <a:t>1/5/2017</a:t>
            </a:fld>
            <a:endParaRPr lang="en-US" dirty="0"/>
          </a:p>
        </p:txBody>
      </p:sp>
      <p:sp>
        <p:nvSpPr>
          <p:cNvPr id="18" name="Footer Placeholder 4"/>
          <p:cNvSpPr>
            <a:spLocks noGrp="1"/>
          </p:cNvSpPr>
          <p:nvPr>
            <p:ph type="ftr" sz="quarter" idx="3"/>
          </p:nvPr>
        </p:nvSpPr>
        <p:spPr>
          <a:xfrm>
            <a:off x="2743199" y="6374655"/>
            <a:ext cx="3666565" cy="250263"/>
          </a:xfrm>
          <a:prstGeom prst="rect">
            <a:avLst/>
          </a:prstGeom>
        </p:spPr>
        <p:txBody>
          <a:bodyPr anchor="b"/>
          <a:lstStyle>
            <a:lvl1pPr algn="ctr">
              <a:defRPr sz="900" b="1">
                <a:solidFill>
                  <a:srgbClr val="664626"/>
                </a:solidFill>
              </a:defRPr>
            </a:lvl1pPr>
          </a:lstStyle>
          <a:p>
            <a:endParaRPr lang="en-US" dirty="0"/>
          </a:p>
        </p:txBody>
      </p:sp>
      <p:sp>
        <p:nvSpPr>
          <p:cNvPr id="19" name="Slide Number Placeholder 5"/>
          <p:cNvSpPr>
            <a:spLocks noGrp="1"/>
          </p:cNvSpPr>
          <p:nvPr>
            <p:ph type="sldNum" sz="quarter" idx="4"/>
          </p:nvPr>
        </p:nvSpPr>
        <p:spPr>
          <a:xfrm>
            <a:off x="8458200" y="6356351"/>
            <a:ext cx="470646" cy="268567"/>
          </a:xfrm>
          <a:prstGeom prst="rect">
            <a:avLst/>
          </a:prstGeom>
        </p:spPr>
        <p:txBody>
          <a:bodyPr anchor="b"/>
          <a:lstStyle>
            <a:lvl1pPr algn="r">
              <a:defRPr sz="900" b="1">
                <a:solidFill>
                  <a:srgbClr val="664626"/>
                </a:solidFill>
              </a:defRPr>
            </a:lvl1pPr>
          </a:lstStyle>
          <a:p>
            <a:fld id="{84474665-EC04-4ACA-9614-01FABA245020}" type="slidenum">
              <a:rPr lang="en-US" smtClean="0"/>
              <a:pPr/>
              <a:t>‹#›</a:t>
            </a:fld>
            <a:endParaRPr lang="en-US" dirty="0"/>
          </a:p>
        </p:txBody>
      </p:sp>
    </p:spTree>
    <p:extLst>
      <p:ext uri="{BB962C8B-B14F-4D97-AF65-F5344CB8AC3E}">
        <p14:creationId xmlns:p14="http://schemas.microsoft.com/office/powerpoint/2010/main" val="277198785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4">
                <a:lumMod val="0"/>
                <a:lumOff val="100000"/>
              </a:schemeClr>
            </a:gs>
            <a:gs pos="74000">
              <a:srgbClr val="FFF0C1">
                <a:lumMod val="60000"/>
                <a:lumOff val="40000"/>
              </a:srgbClr>
            </a:gs>
            <a:gs pos="83000">
              <a:srgbClr val="FFF0C1">
                <a:lumMod val="70000"/>
                <a:lumOff val="30000"/>
              </a:srgbClr>
            </a:gs>
            <a:gs pos="100000">
              <a:srgbClr val="FFF6DD">
                <a:lumMod val="50000"/>
                <a:lumOff val="50000"/>
              </a:srgbClr>
            </a:gs>
          </a:gsLst>
          <a:lin ang="5400000" scaled="1"/>
          <a:tileRect/>
        </a:gradFill>
        <a:effectLst/>
      </p:bgPr>
    </p:bg>
    <p:spTree>
      <p:nvGrpSpPr>
        <p:cNvPr id="1" name=""/>
        <p:cNvGrpSpPr/>
        <p:nvPr/>
      </p:nvGrpSpPr>
      <p:grpSpPr>
        <a:xfrm>
          <a:off x="0" y="0"/>
          <a:ext cx="0" cy="0"/>
          <a:chOff x="0" y="0"/>
          <a:chExt cx="0" cy="0"/>
        </a:xfrm>
      </p:grpSpPr>
      <p:sp>
        <p:nvSpPr>
          <p:cNvPr id="11" name="Rectangle 10"/>
          <p:cNvSpPr/>
          <p:nvPr userDrawn="1"/>
        </p:nvSpPr>
        <p:spPr>
          <a:xfrm>
            <a:off x="0" y="0"/>
            <a:ext cx="9144000" cy="533400"/>
          </a:xfrm>
          <a:prstGeom prst="rect">
            <a:avLst/>
          </a:prstGeom>
          <a:gradFill flip="none" rotWithShape="1">
            <a:gsLst>
              <a:gs pos="0">
                <a:srgbClr val="FDF5F6"/>
              </a:gs>
              <a:gs pos="74000">
                <a:srgbClr val="C81656"/>
              </a:gs>
              <a:gs pos="83000">
                <a:srgbClr val="C81656"/>
              </a:gs>
              <a:gs pos="100000">
                <a:srgbClr val="FADEE9"/>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6624918"/>
            <a:ext cx="9144000" cy="233082"/>
          </a:xfrm>
          <a:prstGeom prst="rect">
            <a:avLst/>
          </a:prstGeom>
          <a:gradFill flip="none" rotWithShape="1">
            <a:gsLst>
              <a:gs pos="0">
                <a:srgbClr val="FDF5F6"/>
              </a:gs>
              <a:gs pos="74000">
                <a:srgbClr val="C81656"/>
              </a:gs>
              <a:gs pos="83000">
                <a:srgbClr val="C81656"/>
              </a:gs>
              <a:gs pos="100000">
                <a:srgbClr val="FADEE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219075" y="626133"/>
            <a:ext cx="1941419" cy="612393"/>
          </a:xfrm>
          <a:prstGeom prst="rect">
            <a:avLst/>
          </a:prstGeom>
        </p:spPr>
      </p:pic>
      <p:sp>
        <p:nvSpPr>
          <p:cNvPr id="14" name="TextBox 13"/>
          <p:cNvSpPr txBox="1"/>
          <p:nvPr userDrawn="1"/>
        </p:nvSpPr>
        <p:spPr>
          <a:xfrm>
            <a:off x="9547412" y="3164541"/>
            <a:ext cx="184731" cy="369332"/>
          </a:xfrm>
          <a:prstGeom prst="rect">
            <a:avLst/>
          </a:prstGeom>
          <a:noFill/>
        </p:spPr>
        <p:txBody>
          <a:bodyPr wrap="none" rtlCol="0">
            <a:spAutoFit/>
          </a:bodyPr>
          <a:lstStyle/>
          <a:p>
            <a:endParaRPr lang="en-US" dirty="0"/>
          </a:p>
        </p:txBody>
      </p:sp>
      <p:sp>
        <p:nvSpPr>
          <p:cNvPr id="17" name="Date Placeholder 3"/>
          <p:cNvSpPr>
            <a:spLocks noGrp="1"/>
          </p:cNvSpPr>
          <p:nvPr>
            <p:ph type="dt" sz="half" idx="2"/>
          </p:nvPr>
        </p:nvSpPr>
        <p:spPr>
          <a:xfrm>
            <a:off x="242048" y="6356351"/>
            <a:ext cx="788894" cy="268567"/>
          </a:xfrm>
          <a:prstGeom prst="rect">
            <a:avLst/>
          </a:prstGeom>
        </p:spPr>
        <p:txBody>
          <a:bodyPr anchor="b"/>
          <a:lstStyle>
            <a:lvl1pPr>
              <a:defRPr sz="900" b="1">
                <a:solidFill>
                  <a:srgbClr val="664626"/>
                </a:solidFill>
              </a:defRPr>
            </a:lvl1pPr>
          </a:lstStyle>
          <a:p>
            <a:fld id="{2E1CEB0E-1FA2-4A22-B04D-EF6B86FECFE6}" type="datetimeFigureOut">
              <a:rPr lang="en-US" smtClean="0"/>
              <a:pPr/>
              <a:t>1/5/2017</a:t>
            </a:fld>
            <a:endParaRPr lang="en-US" dirty="0"/>
          </a:p>
        </p:txBody>
      </p:sp>
      <p:sp>
        <p:nvSpPr>
          <p:cNvPr id="18" name="Footer Placeholder 4"/>
          <p:cNvSpPr>
            <a:spLocks noGrp="1"/>
          </p:cNvSpPr>
          <p:nvPr>
            <p:ph type="ftr" sz="quarter" idx="3"/>
          </p:nvPr>
        </p:nvSpPr>
        <p:spPr>
          <a:xfrm>
            <a:off x="2743199" y="6374655"/>
            <a:ext cx="3666565" cy="250263"/>
          </a:xfrm>
          <a:prstGeom prst="rect">
            <a:avLst/>
          </a:prstGeom>
        </p:spPr>
        <p:txBody>
          <a:bodyPr anchor="b"/>
          <a:lstStyle>
            <a:lvl1pPr algn="ctr">
              <a:defRPr sz="900" b="1">
                <a:solidFill>
                  <a:srgbClr val="664626"/>
                </a:solidFill>
              </a:defRPr>
            </a:lvl1pPr>
          </a:lstStyle>
          <a:p>
            <a:endParaRPr lang="en-US" dirty="0"/>
          </a:p>
        </p:txBody>
      </p:sp>
      <p:sp>
        <p:nvSpPr>
          <p:cNvPr id="19" name="Slide Number Placeholder 5"/>
          <p:cNvSpPr>
            <a:spLocks noGrp="1"/>
          </p:cNvSpPr>
          <p:nvPr>
            <p:ph type="sldNum" sz="quarter" idx="4"/>
          </p:nvPr>
        </p:nvSpPr>
        <p:spPr>
          <a:xfrm>
            <a:off x="8458200" y="6356351"/>
            <a:ext cx="470646" cy="268567"/>
          </a:xfrm>
          <a:prstGeom prst="rect">
            <a:avLst/>
          </a:prstGeom>
        </p:spPr>
        <p:txBody>
          <a:bodyPr anchor="b"/>
          <a:lstStyle>
            <a:lvl1pPr algn="r">
              <a:defRPr sz="900" b="1">
                <a:solidFill>
                  <a:srgbClr val="664626"/>
                </a:solidFill>
              </a:defRPr>
            </a:lvl1pPr>
          </a:lstStyle>
          <a:p>
            <a:fld id="{84474665-EC04-4ACA-9614-01FABA245020}" type="slidenum">
              <a:rPr lang="en-US" smtClean="0"/>
              <a:pPr/>
              <a:t>‹#›</a:t>
            </a:fld>
            <a:endParaRPr lang="en-US" dirty="0"/>
          </a:p>
        </p:txBody>
      </p:sp>
    </p:spTree>
    <p:extLst>
      <p:ext uri="{BB962C8B-B14F-4D97-AF65-F5344CB8AC3E}">
        <p14:creationId xmlns:p14="http://schemas.microsoft.com/office/powerpoint/2010/main" val="3505388251"/>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4">
                <a:lumMod val="0"/>
                <a:lumOff val="100000"/>
              </a:schemeClr>
            </a:gs>
            <a:gs pos="74000">
              <a:srgbClr val="FFF0C1">
                <a:lumMod val="60000"/>
                <a:lumOff val="40000"/>
              </a:srgbClr>
            </a:gs>
            <a:gs pos="83000">
              <a:srgbClr val="FFF0C1">
                <a:lumMod val="70000"/>
                <a:lumOff val="30000"/>
              </a:srgbClr>
            </a:gs>
            <a:gs pos="100000">
              <a:srgbClr val="FFF6DD">
                <a:lumMod val="50000"/>
                <a:lumOff val="50000"/>
              </a:srgbClr>
            </a:gs>
          </a:gsLst>
          <a:lin ang="5400000" scaled="1"/>
          <a:tileRect/>
        </a:gradFill>
        <a:effectLst/>
      </p:bgPr>
    </p:bg>
    <p:spTree>
      <p:nvGrpSpPr>
        <p:cNvPr id="1" name=""/>
        <p:cNvGrpSpPr/>
        <p:nvPr/>
      </p:nvGrpSpPr>
      <p:grpSpPr>
        <a:xfrm>
          <a:off x="0" y="0"/>
          <a:ext cx="0" cy="0"/>
          <a:chOff x="0" y="0"/>
          <a:chExt cx="0" cy="0"/>
        </a:xfrm>
      </p:grpSpPr>
      <p:sp>
        <p:nvSpPr>
          <p:cNvPr id="8" name="Rectangle 7"/>
          <p:cNvSpPr/>
          <p:nvPr userDrawn="1"/>
        </p:nvSpPr>
        <p:spPr>
          <a:xfrm>
            <a:off x="0" y="0"/>
            <a:ext cx="9144000" cy="533400"/>
          </a:xfrm>
          <a:prstGeom prst="rect">
            <a:avLst/>
          </a:prstGeom>
          <a:gradFill flip="none" rotWithShape="1">
            <a:gsLst>
              <a:gs pos="0">
                <a:srgbClr val="F8FBF1"/>
              </a:gs>
              <a:gs pos="74000">
                <a:srgbClr val="B3C76E"/>
              </a:gs>
              <a:gs pos="83000">
                <a:srgbClr val="B3C76E"/>
              </a:gs>
              <a:gs pos="100000">
                <a:srgbClr val="C8E8AA"/>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0" y="6630039"/>
            <a:ext cx="9144000" cy="227961"/>
          </a:xfrm>
          <a:prstGeom prst="rect">
            <a:avLst/>
          </a:prstGeom>
          <a:gradFill flip="none" rotWithShape="1">
            <a:gsLst>
              <a:gs pos="0">
                <a:srgbClr val="F8FBF1"/>
              </a:gs>
              <a:gs pos="74000">
                <a:srgbClr val="B3C76E"/>
              </a:gs>
              <a:gs pos="83000">
                <a:srgbClr val="B3C76E"/>
              </a:gs>
              <a:gs pos="100000">
                <a:srgbClr val="C8E8AA"/>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userDrawn="1"/>
        </p:nvSpPr>
        <p:spPr>
          <a:xfrm>
            <a:off x="9547412" y="3164541"/>
            <a:ext cx="184731" cy="369332"/>
          </a:xfrm>
          <a:prstGeom prst="rect">
            <a:avLst/>
          </a:prstGeom>
          <a:noFill/>
        </p:spPr>
        <p:txBody>
          <a:bodyPr wrap="none" rtlCol="0">
            <a:spAutoFit/>
          </a:bodyPr>
          <a:lstStyle/>
          <a:p>
            <a:endParaRPr lang="en-US" dirty="0"/>
          </a:p>
        </p:txBody>
      </p:sp>
      <p:sp>
        <p:nvSpPr>
          <p:cNvPr id="17" name="Date Placeholder 3"/>
          <p:cNvSpPr>
            <a:spLocks noGrp="1"/>
          </p:cNvSpPr>
          <p:nvPr>
            <p:ph type="dt" sz="half" idx="2"/>
          </p:nvPr>
        </p:nvSpPr>
        <p:spPr>
          <a:xfrm>
            <a:off x="242048" y="6356351"/>
            <a:ext cx="788894" cy="268567"/>
          </a:xfrm>
          <a:prstGeom prst="rect">
            <a:avLst/>
          </a:prstGeom>
        </p:spPr>
        <p:txBody>
          <a:bodyPr anchor="b"/>
          <a:lstStyle>
            <a:lvl1pPr>
              <a:defRPr sz="900" b="1">
                <a:solidFill>
                  <a:srgbClr val="664626"/>
                </a:solidFill>
              </a:defRPr>
            </a:lvl1pPr>
          </a:lstStyle>
          <a:p>
            <a:fld id="{2E1CEB0E-1FA2-4A22-B04D-EF6B86FECFE6}" type="datetimeFigureOut">
              <a:rPr lang="en-US" smtClean="0"/>
              <a:pPr/>
              <a:t>1/5/2017</a:t>
            </a:fld>
            <a:endParaRPr lang="en-US" dirty="0"/>
          </a:p>
        </p:txBody>
      </p:sp>
      <p:sp>
        <p:nvSpPr>
          <p:cNvPr id="18" name="Footer Placeholder 4"/>
          <p:cNvSpPr>
            <a:spLocks noGrp="1"/>
          </p:cNvSpPr>
          <p:nvPr>
            <p:ph type="ftr" sz="quarter" idx="3"/>
          </p:nvPr>
        </p:nvSpPr>
        <p:spPr>
          <a:xfrm>
            <a:off x="2743199" y="6374655"/>
            <a:ext cx="3666565" cy="250263"/>
          </a:xfrm>
          <a:prstGeom prst="rect">
            <a:avLst/>
          </a:prstGeom>
        </p:spPr>
        <p:txBody>
          <a:bodyPr anchor="b"/>
          <a:lstStyle>
            <a:lvl1pPr algn="ctr">
              <a:defRPr sz="900" b="1">
                <a:solidFill>
                  <a:srgbClr val="664626"/>
                </a:solidFill>
              </a:defRPr>
            </a:lvl1pPr>
          </a:lstStyle>
          <a:p>
            <a:endParaRPr lang="en-US" dirty="0"/>
          </a:p>
        </p:txBody>
      </p:sp>
      <p:sp>
        <p:nvSpPr>
          <p:cNvPr id="19" name="Slide Number Placeholder 5"/>
          <p:cNvSpPr>
            <a:spLocks noGrp="1"/>
          </p:cNvSpPr>
          <p:nvPr>
            <p:ph type="sldNum" sz="quarter" idx="4"/>
          </p:nvPr>
        </p:nvSpPr>
        <p:spPr>
          <a:xfrm>
            <a:off x="8458200" y="6356351"/>
            <a:ext cx="470646" cy="268567"/>
          </a:xfrm>
          <a:prstGeom prst="rect">
            <a:avLst/>
          </a:prstGeom>
        </p:spPr>
        <p:txBody>
          <a:bodyPr anchor="b"/>
          <a:lstStyle>
            <a:lvl1pPr algn="r">
              <a:defRPr sz="900" b="1">
                <a:solidFill>
                  <a:srgbClr val="664626"/>
                </a:solidFill>
              </a:defRPr>
            </a:lvl1pPr>
          </a:lstStyle>
          <a:p>
            <a:fld id="{84474665-EC04-4ACA-9614-01FABA245020}" type="slidenum">
              <a:rPr lang="en-US" smtClean="0"/>
              <a:pPr/>
              <a:t>‹#›</a:t>
            </a:fld>
            <a:endParaRPr lang="en-US" dirty="0"/>
          </a:p>
        </p:txBody>
      </p:sp>
      <p:pic>
        <p:nvPicPr>
          <p:cNvPr id="10" name="Picture 9"/>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3195637" y="704761"/>
            <a:ext cx="2752725" cy="868309"/>
          </a:xfrm>
          <a:prstGeom prst="rect">
            <a:avLst/>
          </a:prstGeom>
        </p:spPr>
      </p:pic>
    </p:spTree>
    <p:extLst>
      <p:ext uri="{BB962C8B-B14F-4D97-AF65-F5344CB8AC3E}">
        <p14:creationId xmlns:p14="http://schemas.microsoft.com/office/powerpoint/2010/main" val="259282915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4">
                <a:lumMod val="0"/>
                <a:lumOff val="100000"/>
              </a:schemeClr>
            </a:gs>
            <a:gs pos="74000">
              <a:srgbClr val="FFF0C1">
                <a:lumMod val="60000"/>
                <a:lumOff val="40000"/>
              </a:srgbClr>
            </a:gs>
            <a:gs pos="83000">
              <a:srgbClr val="FFF0C1">
                <a:lumMod val="70000"/>
                <a:lumOff val="30000"/>
              </a:srgbClr>
            </a:gs>
            <a:gs pos="100000">
              <a:srgbClr val="FFF6DD">
                <a:lumMod val="50000"/>
                <a:lumOff val="50000"/>
              </a:srgbClr>
            </a:gs>
          </a:gsLst>
          <a:lin ang="5400000" scaled="1"/>
          <a:tileRect/>
        </a:gradFill>
        <a:effectLst/>
      </p:bgPr>
    </p:bg>
    <p:spTree>
      <p:nvGrpSpPr>
        <p:cNvPr id="1" name=""/>
        <p:cNvGrpSpPr/>
        <p:nvPr/>
      </p:nvGrpSpPr>
      <p:grpSpPr>
        <a:xfrm>
          <a:off x="0" y="0"/>
          <a:ext cx="0" cy="0"/>
          <a:chOff x="0" y="0"/>
          <a:chExt cx="0" cy="0"/>
        </a:xfrm>
      </p:grpSpPr>
      <p:sp>
        <p:nvSpPr>
          <p:cNvPr id="9" name="Rectangle 8"/>
          <p:cNvSpPr/>
          <p:nvPr userDrawn="1"/>
        </p:nvSpPr>
        <p:spPr>
          <a:xfrm>
            <a:off x="0" y="6624918"/>
            <a:ext cx="9144000" cy="233082"/>
          </a:xfrm>
          <a:prstGeom prst="rect">
            <a:avLst/>
          </a:prstGeom>
          <a:gradFill flip="none" rotWithShape="1">
            <a:gsLst>
              <a:gs pos="0">
                <a:srgbClr val="F6F7FC"/>
              </a:gs>
              <a:gs pos="74000">
                <a:srgbClr val="6E7DC8"/>
              </a:gs>
              <a:gs pos="83000">
                <a:srgbClr val="6E7DC8"/>
              </a:gs>
              <a:gs pos="100000">
                <a:srgbClr val="D2D7EE"/>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9144000" cy="533400"/>
          </a:xfrm>
          <a:prstGeom prst="rect">
            <a:avLst/>
          </a:prstGeom>
          <a:gradFill flip="none" rotWithShape="1">
            <a:gsLst>
              <a:gs pos="0">
                <a:srgbClr val="F6F7FC"/>
              </a:gs>
              <a:gs pos="74000">
                <a:srgbClr val="6E7DC8"/>
              </a:gs>
              <a:gs pos="83000">
                <a:srgbClr val="6E7DC8"/>
              </a:gs>
              <a:gs pos="100000">
                <a:srgbClr val="D2D7EE"/>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userDrawn="1"/>
        </p:nvSpPr>
        <p:spPr>
          <a:xfrm>
            <a:off x="9547412" y="3164541"/>
            <a:ext cx="184731" cy="369332"/>
          </a:xfrm>
          <a:prstGeom prst="rect">
            <a:avLst/>
          </a:prstGeom>
          <a:noFill/>
        </p:spPr>
        <p:txBody>
          <a:bodyPr wrap="none" rtlCol="0">
            <a:spAutoFit/>
          </a:bodyPr>
          <a:lstStyle/>
          <a:p>
            <a:endParaRPr lang="en-US" dirty="0"/>
          </a:p>
        </p:txBody>
      </p:sp>
      <p:sp>
        <p:nvSpPr>
          <p:cNvPr id="17" name="Date Placeholder 3"/>
          <p:cNvSpPr>
            <a:spLocks noGrp="1"/>
          </p:cNvSpPr>
          <p:nvPr>
            <p:ph type="dt" sz="half" idx="2"/>
          </p:nvPr>
        </p:nvSpPr>
        <p:spPr>
          <a:xfrm>
            <a:off x="242048" y="6356351"/>
            <a:ext cx="788894" cy="268567"/>
          </a:xfrm>
          <a:prstGeom prst="rect">
            <a:avLst/>
          </a:prstGeom>
        </p:spPr>
        <p:txBody>
          <a:bodyPr anchor="b"/>
          <a:lstStyle>
            <a:lvl1pPr>
              <a:defRPr sz="900" b="1">
                <a:solidFill>
                  <a:srgbClr val="664626"/>
                </a:solidFill>
              </a:defRPr>
            </a:lvl1pPr>
          </a:lstStyle>
          <a:p>
            <a:fld id="{2E1CEB0E-1FA2-4A22-B04D-EF6B86FECFE6}" type="datetimeFigureOut">
              <a:rPr lang="en-US" smtClean="0"/>
              <a:pPr/>
              <a:t>1/5/2017</a:t>
            </a:fld>
            <a:endParaRPr lang="en-US" dirty="0"/>
          </a:p>
        </p:txBody>
      </p:sp>
      <p:sp>
        <p:nvSpPr>
          <p:cNvPr id="18" name="Footer Placeholder 4"/>
          <p:cNvSpPr>
            <a:spLocks noGrp="1"/>
          </p:cNvSpPr>
          <p:nvPr>
            <p:ph type="ftr" sz="quarter" idx="3"/>
          </p:nvPr>
        </p:nvSpPr>
        <p:spPr>
          <a:xfrm>
            <a:off x="2743199" y="6374655"/>
            <a:ext cx="3666565" cy="250263"/>
          </a:xfrm>
          <a:prstGeom prst="rect">
            <a:avLst/>
          </a:prstGeom>
        </p:spPr>
        <p:txBody>
          <a:bodyPr anchor="b"/>
          <a:lstStyle>
            <a:lvl1pPr algn="ctr">
              <a:defRPr sz="900" b="1">
                <a:solidFill>
                  <a:srgbClr val="664626"/>
                </a:solidFill>
              </a:defRPr>
            </a:lvl1pPr>
          </a:lstStyle>
          <a:p>
            <a:endParaRPr lang="en-US" dirty="0"/>
          </a:p>
        </p:txBody>
      </p:sp>
      <p:sp>
        <p:nvSpPr>
          <p:cNvPr id="19" name="Slide Number Placeholder 5"/>
          <p:cNvSpPr>
            <a:spLocks noGrp="1"/>
          </p:cNvSpPr>
          <p:nvPr>
            <p:ph type="sldNum" sz="quarter" idx="4"/>
          </p:nvPr>
        </p:nvSpPr>
        <p:spPr>
          <a:xfrm>
            <a:off x="8458200" y="6356351"/>
            <a:ext cx="470646" cy="268567"/>
          </a:xfrm>
          <a:prstGeom prst="rect">
            <a:avLst/>
          </a:prstGeom>
        </p:spPr>
        <p:txBody>
          <a:bodyPr anchor="b"/>
          <a:lstStyle>
            <a:lvl1pPr algn="r">
              <a:defRPr sz="900" b="1">
                <a:solidFill>
                  <a:srgbClr val="664626"/>
                </a:solidFill>
              </a:defRPr>
            </a:lvl1pPr>
          </a:lstStyle>
          <a:p>
            <a:fld id="{84474665-EC04-4ACA-9614-01FABA245020}" type="slidenum">
              <a:rPr lang="en-US" smtClean="0"/>
              <a:pPr/>
              <a:t>‹#›</a:t>
            </a:fld>
            <a:endParaRPr lang="en-US" dirty="0"/>
          </a:p>
        </p:txBody>
      </p:sp>
      <p:pic>
        <p:nvPicPr>
          <p:cNvPr id="10" name="Picture 9"/>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3195637" y="704761"/>
            <a:ext cx="2752725" cy="868309"/>
          </a:xfrm>
          <a:prstGeom prst="rect">
            <a:avLst/>
          </a:prstGeom>
        </p:spPr>
      </p:pic>
    </p:spTree>
    <p:extLst>
      <p:ext uri="{BB962C8B-B14F-4D97-AF65-F5344CB8AC3E}">
        <p14:creationId xmlns:p14="http://schemas.microsoft.com/office/powerpoint/2010/main" val="3853783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4">
                <a:lumMod val="0"/>
                <a:lumOff val="100000"/>
              </a:schemeClr>
            </a:gs>
            <a:gs pos="74000">
              <a:srgbClr val="FFF0C1">
                <a:lumMod val="60000"/>
                <a:lumOff val="40000"/>
              </a:srgbClr>
            </a:gs>
            <a:gs pos="83000">
              <a:srgbClr val="FFF0C1">
                <a:lumMod val="70000"/>
                <a:lumOff val="30000"/>
              </a:srgbClr>
            </a:gs>
            <a:gs pos="100000">
              <a:srgbClr val="FFF6DD">
                <a:lumMod val="50000"/>
                <a:lumOff val="50000"/>
              </a:srgbClr>
            </a:gs>
          </a:gsLst>
          <a:lin ang="5400000" scaled="1"/>
          <a:tileRect/>
        </a:gradFill>
        <a:effectLst/>
      </p:bgPr>
    </p:bg>
    <p:spTree>
      <p:nvGrpSpPr>
        <p:cNvPr id="1" name=""/>
        <p:cNvGrpSpPr/>
        <p:nvPr/>
      </p:nvGrpSpPr>
      <p:grpSpPr>
        <a:xfrm>
          <a:off x="0" y="0"/>
          <a:ext cx="0" cy="0"/>
          <a:chOff x="0" y="0"/>
          <a:chExt cx="0" cy="0"/>
        </a:xfrm>
      </p:grpSpPr>
      <p:sp>
        <p:nvSpPr>
          <p:cNvPr id="11" name="Rectangle 10"/>
          <p:cNvSpPr/>
          <p:nvPr userDrawn="1"/>
        </p:nvSpPr>
        <p:spPr>
          <a:xfrm>
            <a:off x="0" y="0"/>
            <a:ext cx="9144000" cy="533400"/>
          </a:xfrm>
          <a:prstGeom prst="rect">
            <a:avLst/>
          </a:prstGeom>
          <a:gradFill flip="none" rotWithShape="1">
            <a:gsLst>
              <a:gs pos="0">
                <a:srgbClr val="F8F2EC"/>
              </a:gs>
              <a:gs pos="74000">
                <a:srgbClr val="654628"/>
              </a:gs>
              <a:gs pos="83000">
                <a:srgbClr val="654628"/>
              </a:gs>
              <a:gs pos="100000">
                <a:srgbClr val="EDE0D3"/>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0" y="6624918"/>
            <a:ext cx="9144000" cy="233082"/>
          </a:xfrm>
          <a:prstGeom prst="rect">
            <a:avLst/>
          </a:prstGeom>
          <a:gradFill flip="none" rotWithShape="1">
            <a:gsLst>
              <a:gs pos="0">
                <a:srgbClr val="F8F2EC"/>
              </a:gs>
              <a:gs pos="74000">
                <a:srgbClr val="654628"/>
              </a:gs>
              <a:gs pos="83000">
                <a:srgbClr val="654628"/>
              </a:gs>
              <a:gs pos="100000">
                <a:srgbClr val="EDE0D3"/>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userDrawn="1"/>
        </p:nvSpPr>
        <p:spPr>
          <a:xfrm>
            <a:off x="9547412" y="3164541"/>
            <a:ext cx="184731" cy="369332"/>
          </a:xfrm>
          <a:prstGeom prst="rect">
            <a:avLst/>
          </a:prstGeom>
          <a:noFill/>
        </p:spPr>
        <p:txBody>
          <a:bodyPr wrap="none" rtlCol="0">
            <a:spAutoFit/>
          </a:bodyPr>
          <a:lstStyle/>
          <a:p>
            <a:endParaRPr lang="en-US" dirty="0"/>
          </a:p>
        </p:txBody>
      </p:sp>
      <p:sp>
        <p:nvSpPr>
          <p:cNvPr id="17" name="Date Placeholder 3"/>
          <p:cNvSpPr>
            <a:spLocks noGrp="1"/>
          </p:cNvSpPr>
          <p:nvPr>
            <p:ph type="dt" sz="half" idx="2"/>
          </p:nvPr>
        </p:nvSpPr>
        <p:spPr>
          <a:xfrm>
            <a:off x="242048" y="6356351"/>
            <a:ext cx="788894" cy="268567"/>
          </a:xfrm>
          <a:prstGeom prst="rect">
            <a:avLst/>
          </a:prstGeom>
        </p:spPr>
        <p:txBody>
          <a:bodyPr anchor="b"/>
          <a:lstStyle>
            <a:lvl1pPr>
              <a:defRPr sz="900" b="1">
                <a:solidFill>
                  <a:srgbClr val="664626"/>
                </a:solidFill>
              </a:defRPr>
            </a:lvl1pPr>
          </a:lstStyle>
          <a:p>
            <a:fld id="{2E1CEB0E-1FA2-4A22-B04D-EF6B86FECFE6}" type="datetimeFigureOut">
              <a:rPr lang="en-US" smtClean="0"/>
              <a:pPr/>
              <a:t>1/5/2017</a:t>
            </a:fld>
            <a:endParaRPr lang="en-US" dirty="0"/>
          </a:p>
        </p:txBody>
      </p:sp>
      <p:sp>
        <p:nvSpPr>
          <p:cNvPr id="18" name="Footer Placeholder 4"/>
          <p:cNvSpPr>
            <a:spLocks noGrp="1"/>
          </p:cNvSpPr>
          <p:nvPr>
            <p:ph type="ftr" sz="quarter" idx="3"/>
          </p:nvPr>
        </p:nvSpPr>
        <p:spPr>
          <a:xfrm>
            <a:off x="2743199" y="6374655"/>
            <a:ext cx="3666565" cy="250263"/>
          </a:xfrm>
          <a:prstGeom prst="rect">
            <a:avLst/>
          </a:prstGeom>
        </p:spPr>
        <p:txBody>
          <a:bodyPr anchor="b"/>
          <a:lstStyle>
            <a:lvl1pPr algn="ctr">
              <a:defRPr sz="900" b="1">
                <a:solidFill>
                  <a:srgbClr val="664626"/>
                </a:solidFill>
              </a:defRPr>
            </a:lvl1pPr>
          </a:lstStyle>
          <a:p>
            <a:endParaRPr lang="en-US" dirty="0"/>
          </a:p>
        </p:txBody>
      </p:sp>
      <p:sp>
        <p:nvSpPr>
          <p:cNvPr id="19" name="Slide Number Placeholder 5"/>
          <p:cNvSpPr>
            <a:spLocks noGrp="1"/>
          </p:cNvSpPr>
          <p:nvPr>
            <p:ph type="sldNum" sz="quarter" idx="4"/>
          </p:nvPr>
        </p:nvSpPr>
        <p:spPr>
          <a:xfrm>
            <a:off x="8458200" y="6356351"/>
            <a:ext cx="470646" cy="268567"/>
          </a:xfrm>
          <a:prstGeom prst="rect">
            <a:avLst/>
          </a:prstGeom>
        </p:spPr>
        <p:txBody>
          <a:bodyPr anchor="b"/>
          <a:lstStyle>
            <a:lvl1pPr algn="r">
              <a:defRPr sz="900" b="1">
                <a:solidFill>
                  <a:srgbClr val="664626"/>
                </a:solidFill>
              </a:defRPr>
            </a:lvl1pPr>
          </a:lstStyle>
          <a:p>
            <a:fld id="{84474665-EC04-4ACA-9614-01FABA245020}" type="slidenum">
              <a:rPr lang="en-US" smtClean="0"/>
              <a:pPr/>
              <a:t>‹#›</a:t>
            </a:fld>
            <a:endParaRPr lang="en-US" dirty="0"/>
          </a:p>
        </p:txBody>
      </p:sp>
      <p:pic>
        <p:nvPicPr>
          <p:cNvPr id="10" name="Picture 9"/>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3195637" y="704761"/>
            <a:ext cx="2752725" cy="868309"/>
          </a:xfrm>
          <a:prstGeom prst="rect">
            <a:avLst/>
          </a:prstGeom>
        </p:spPr>
      </p:pic>
    </p:spTree>
    <p:extLst>
      <p:ext uri="{BB962C8B-B14F-4D97-AF65-F5344CB8AC3E}">
        <p14:creationId xmlns:p14="http://schemas.microsoft.com/office/powerpoint/2010/main" val="3790620209"/>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4">
                <a:lumMod val="0"/>
                <a:lumOff val="100000"/>
              </a:schemeClr>
            </a:gs>
            <a:gs pos="74000">
              <a:srgbClr val="FFF0C1">
                <a:lumMod val="60000"/>
                <a:lumOff val="40000"/>
              </a:srgbClr>
            </a:gs>
            <a:gs pos="83000">
              <a:srgbClr val="FFF0C1">
                <a:lumMod val="70000"/>
                <a:lumOff val="30000"/>
              </a:srgbClr>
            </a:gs>
            <a:gs pos="100000">
              <a:srgbClr val="FFF6DD">
                <a:lumMod val="50000"/>
                <a:lumOff val="50000"/>
              </a:srgbClr>
            </a:gs>
          </a:gsLst>
          <a:lin ang="5400000" scaled="1"/>
          <a:tileRect/>
        </a:gradFill>
        <a:effectLst/>
      </p:bgPr>
    </p:bg>
    <p:spTree>
      <p:nvGrpSpPr>
        <p:cNvPr id="1" name=""/>
        <p:cNvGrpSpPr/>
        <p:nvPr/>
      </p:nvGrpSpPr>
      <p:grpSpPr>
        <a:xfrm>
          <a:off x="0" y="0"/>
          <a:ext cx="0" cy="0"/>
          <a:chOff x="0" y="0"/>
          <a:chExt cx="0" cy="0"/>
        </a:xfrm>
      </p:grpSpPr>
      <p:sp>
        <p:nvSpPr>
          <p:cNvPr id="9" name="Rectangle 8"/>
          <p:cNvSpPr/>
          <p:nvPr userDrawn="1"/>
        </p:nvSpPr>
        <p:spPr>
          <a:xfrm>
            <a:off x="0" y="0"/>
            <a:ext cx="9144000" cy="533400"/>
          </a:xfrm>
          <a:prstGeom prst="rect">
            <a:avLst/>
          </a:prstGeom>
          <a:gradFill flip="none" rotWithShape="1">
            <a:gsLst>
              <a:gs pos="0">
                <a:srgbClr val="FDF5F6"/>
              </a:gs>
              <a:gs pos="74000">
                <a:srgbClr val="C81656"/>
              </a:gs>
              <a:gs pos="83000">
                <a:srgbClr val="C81656"/>
              </a:gs>
              <a:gs pos="100000">
                <a:srgbClr val="FADEE9"/>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6624918"/>
            <a:ext cx="9144000" cy="233082"/>
          </a:xfrm>
          <a:prstGeom prst="rect">
            <a:avLst/>
          </a:prstGeom>
          <a:gradFill flip="none" rotWithShape="1">
            <a:gsLst>
              <a:gs pos="0">
                <a:srgbClr val="FDF5F6"/>
              </a:gs>
              <a:gs pos="74000">
                <a:srgbClr val="C81656"/>
              </a:gs>
              <a:gs pos="83000">
                <a:srgbClr val="C81656"/>
              </a:gs>
              <a:gs pos="100000">
                <a:srgbClr val="FADEE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userDrawn="1"/>
        </p:nvSpPr>
        <p:spPr>
          <a:xfrm>
            <a:off x="9547412" y="3164541"/>
            <a:ext cx="184731" cy="369332"/>
          </a:xfrm>
          <a:prstGeom prst="rect">
            <a:avLst/>
          </a:prstGeom>
          <a:noFill/>
        </p:spPr>
        <p:txBody>
          <a:bodyPr wrap="none" rtlCol="0">
            <a:spAutoFit/>
          </a:bodyPr>
          <a:lstStyle/>
          <a:p>
            <a:endParaRPr lang="en-US" dirty="0"/>
          </a:p>
        </p:txBody>
      </p:sp>
      <p:sp>
        <p:nvSpPr>
          <p:cNvPr id="17" name="Date Placeholder 3"/>
          <p:cNvSpPr>
            <a:spLocks noGrp="1"/>
          </p:cNvSpPr>
          <p:nvPr>
            <p:ph type="dt" sz="half" idx="2"/>
          </p:nvPr>
        </p:nvSpPr>
        <p:spPr>
          <a:xfrm>
            <a:off x="242048" y="6356351"/>
            <a:ext cx="788894" cy="268567"/>
          </a:xfrm>
          <a:prstGeom prst="rect">
            <a:avLst/>
          </a:prstGeom>
        </p:spPr>
        <p:txBody>
          <a:bodyPr anchor="b"/>
          <a:lstStyle>
            <a:lvl1pPr>
              <a:defRPr sz="900" b="1">
                <a:solidFill>
                  <a:srgbClr val="664626"/>
                </a:solidFill>
              </a:defRPr>
            </a:lvl1pPr>
          </a:lstStyle>
          <a:p>
            <a:fld id="{2E1CEB0E-1FA2-4A22-B04D-EF6B86FECFE6}" type="datetimeFigureOut">
              <a:rPr lang="en-US" smtClean="0"/>
              <a:pPr/>
              <a:t>1/5/2017</a:t>
            </a:fld>
            <a:endParaRPr lang="en-US" dirty="0"/>
          </a:p>
        </p:txBody>
      </p:sp>
      <p:sp>
        <p:nvSpPr>
          <p:cNvPr id="18" name="Footer Placeholder 4"/>
          <p:cNvSpPr>
            <a:spLocks noGrp="1"/>
          </p:cNvSpPr>
          <p:nvPr>
            <p:ph type="ftr" sz="quarter" idx="3"/>
          </p:nvPr>
        </p:nvSpPr>
        <p:spPr>
          <a:xfrm>
            <a:off x="2743199" y="6374655"/>
            <a:ext cx="3666565" cy="250263"/>
          </a:xfrm>
          <a:prstGeom prst="rect">
            <a:avLst/>
          </a:prstGeom>
        </p:spPr>
        <p:txBody>
          <a:bodyPr anchor="b"/>
          <a:lstStyle>
            <a:lvl1pPr algn="ctr">
              <a:defRPr sz="900" b="1">
                <a:solidFill>
                  <a:srgbClr val="664626"/>
                </a:solidFill>
              </a:defRPr>
            </a:lvl1pPr>
          </a:lstStyle>
          <a:p>
            <a:endParaRPr lang="en-US" dirty="0"/>
          </a:p>
        </p:txBody>
      </p:sp>
      <p:sp>
        <p:nvSpPr>
          <p:cNvPr id="19" name="Slide Number Placeholder 5"/>
          <p:cNvSpPr>
            <a:spLocks noGrp="1"/>
          </p:cNvSpPr>
          <p:nvPr>
            <p:ph type="sldNum" sz="quarter" idx="4"/>
          </p:nvPr>
        </p:nvSpPr>
        <p:spPr>
          <a:xfrm>
            <a:off x="8458200" y="6356351"/>
            <a:ext cx="470646" cy="268567"/>
          </a:xfrm>
          <a:prstGeom prst="rect">
            <a:avLst/>
          </a:prstGeom>
        </p:spPr>
        <p:txBody>
          <a:bodyPr anchor="b"/>
          <a:lstStyle>
            <a:lvl1pPr algn="r">
              <a:defRPr sz="900" b="1">
                <a:solidFill>
                  <a:srgbClr val="664626"/>
                </a:solidFill>
              </a:defRPr>
            </a:lvl1pPr>
          </a:lstStyle>
          <a:p>
            <a:fld id="{84474665-EC04-4ACA-9614-01FABA245020}" type="slidenum">
              <a:rPr lang="en-US" smtClean="0"/>
              <a:pPr/>
              <a:t>‹#›</a:t>
            </a:fld>
            <a:endParaRPr lang="en-US" dirty="0"/>
          </a:p>
        </p:txBody>
      </p:sp>
      <p:pic>
        <p:nvPicPr>
          <p:cNvPr id="10" name="Picture 9"/>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3195637" y="704761"/>
            <a:ext cx="2752725" cy="868309"/>
          </a:xfrm>
          <a:prstGeom prst="rect">
            <a:avLst/>
          </a:prstGeom>
        </p:spPr>
      </p:pic>
    </p:spTree>
    <p:extLst>
      <p:ext uri="{BB962C8B-B14F-4D97-AF65-F5344CB8AC3E}">
        <p14:creationId xmlns:p14="http://schemas.microsoft.com/office/powerpoint/2010/main" val="1965850484"/>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22.wmf"/></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hyperlink" Target="http://www.csai-online.org/spotlight/consolidated-state-plans" TargetMode="External"/><Relationship Id="rId7" Type="http://schemas.openxmlformats.org/officeDocument/2006/relationships/hyperlink" Target="http://www.pta.org/" TargetMode="External"/><Relationship Id="rId2" Type="http://schemas.openxmlformats.org/officeDocument/2006/relationships/image" Target="../media/image26.png"/><Relationship Id="rId1" Type="http://schemas.openxmlformats.org/officeDocument/2006/relationships/slideLayout" Target="../slideLayouts/slideLayout14.xml"/><Relationship Id="rId6" Type="http://schemas.openxmlformats.org/officeDocument/2006/relationships/image" Target="../media/image28.png"/><Relationship Id="rId5" Type="http://schemas.openxmlformats.org/officeDocument/2006/relationships/hyperlink" Target="http://www.understandingessa.org/" TargetMode="Externa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3" Type="http://schemas.openxmlformats.org/officeDocument/2006/relationships/hyperlink" Target="http://www.parentcenterhub.org/?s=ESSA" TargetMode="External"/><Relationship Id="rId2" Type="http://schemas.openxmlformats.org/officeDocument/2006/relationships/hyperlink" Target="http://www.parentcenterhub.org/repository/essa-reauth/" TargetMode="External"/><Relationship Id="rId1" Type="http://schemas.openxmlformats.org/officeDocument/2006/relationships/slideLayout" Target="../slideLayouts/slideLayout12.xml"/><Relationship Id="rId6" Type="http://schemas.openxmlformats.org/officeDocument/2006/relationships/image" Target="../media/image34.png"/><Relationship Id="rId5" Type="http://schemas.openxmlformats.org/officeDocument/2006/relationships/hyperlink" Target="http://www.parentcenterhub.org/repository/webinar18-essaguide/" TargetMode="External"/><Relationship Id="rId4" Type="http://schemas.openxmlformats.org/officeDocument/2006/relationships/hyperlink" Target="http://www.parentcenterhub.org/repository/webinar-essa/"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hyperlink" Target="mailto:malizo@spannj.org" TargetMode="External"/><Relationship Id="rId2" Type="http://schemas.openxmlformats.org/officeDocument/2006/relationships/hyperlink" Target="mailto:debra@parentcenterhub.org" TargetMode="External"/><Relationship Id="rId1" Type="http://schemas.openxmlformats.org/officeDocument/2006/relationships/slideLayout" Target="../slideLayouts/slideLayout12.xml"/><Relationship Id="rId6" Type="http://schemas.openxmlformats.org/officeDocument/2006/relationships/hyperlink" Target="mailto:agutierr@fhi360.org" TargetMode="External"/><Relationship Id="rId5" Type="http://schemas.openxmlformats.org/officeDocument/2006/relationships/hyperlink" Target="mailto:lkupper@fhi360.org" TargetMode="External"/><Relationship Id="rId4" Type="http://schemas.openxmlformats.org/officeDocument/2006/relationships/hyperlink" Target="mailto:jwilson@spannj.or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797" y="1575109"/>
            <a:ext cx="8112211" cy="674686"/>
          </a:xfrm>
        </p:spPr>
        <p:txBody>
          <a:bodyPr/>
          <a:lstStyle/>
          <a:p>
            <a:r>
              <a:rPr lang="en-US" sz="2800" dirty="0" smtClean="0"/>
              <a:t>ESSA and the Assessment of </a:t>
            </a:r>
            <a:br>
              <a:rPr lang="en-US" sz="2800" dirty="0" smtClean="0"/>
            </a:br>
            <a:r>
              <a:rPr lang="en-US" sz="2800" dirty="0" smtClean="0"/>
              <a:t>Students with Disabilities</a:t>
            </a:r>
            <a:endParaRPr lang="en-US" sz="2800" dirty="0"/>
          </a:p>
        </p:txBody>
      </p:sp>
      <p:sp>
        <p:nvSpPr>
          <p:cNvPr id="4" name="Text Placeholder 3"/>
          <p:cNvSpPr>
            <a:spLocks noGrp="1"/>
          </p:cNvSpPr>
          <p:nvPr>
            <p:ph type="body" idx="1"/>
          </p:nvPr>
        </p:nvSpPr>
        <p:spPr/>
        <p:txBody>
          <a:bodyPr/>
          <a:lstStyle/>
          <a:p>
            <a:r>
              <a:rPr lang="en-US" dirty="0" smtClean="0"/>
              <a:t>The webinar will begin shortly.</a:t>
            </a:r>
            <a:endParaRPr lang="en-US" dirty="0"/>
          </a:p>
        </p:txBody>
      </p:sp>
      <p:sp>
        <p:nvSpPr>
          <p:cNvPr id="5" name="Rectangle 4"/>
          <p:cNvSpPr/>
          <p:nvPr/>
        </p:nvSpPr>
        <p:spPr>
          <a:xfrm>
            <a:off x="1497860" y="3351426"/>
            <a:ext cx="6821291" cy="1200329"/>
          </a:xfrm>
          <a:prstGeom prst="rect">
            <a:avLst/>
          </a:prstGeom>
        </p:spPr>
        <p:txBody>
          <a:bodyPr wrap="none">
            <a:spAutoFit/>
          </a:bodyPr>
          <a:lstStyle/>
          <a:p>
            <a:r>
              <a:rPr lang="en-US" b="1" dirty="0"/>
              <a:t>For Audio:  </a:t>
            </a:r>
            <a:r>
              <a:rPr lang="en-US" b="1" dirty="0" smtClean="0"/>
              <a:t>	</a:t>
            </a:r>
            <a:r>
              <a:rPr lang="en-US" dirty="0" smtClean="0"/>
              <a:t>Select </a:t>
            </a:r>
            <a:r>
              <a:rPr lang="en-US" dirty="0"/>
              <a:t>the option to have Adobe call you, </a:t>
            </a:r>
            <a:r>
              <a:rPr lang="en-US" i="1" dirty="0" smtClean="0"/>
              <a:t>or</a:t>
            </a:r>
            <a:br>
              <a:rPr lang="en-US" i="1" dirty="0" smtClean="0"/>
            </a:br>
            <a:r>
              <a:rPr lang="en-US" i="1" dirty="0" smtClean="0"/>
              <a:t>			</a:t>
            </a:r>
            <a:r>
              <a:rPr lang="en-US" dirty="0" smtClean="0"/>
              <a:t>Dial 1.877.713.0446 | Conference </a:t>
            </a:r>
            <a:r>
              <a:rPr lang="en-US" dirty="0"/>
              <a:t>Code </a:t>
            </a:r>
            <a:r>
              <a:rPr lang="en-US" dirty="0" smtClean="0"/>
              <a:t>101 725 8988</a:t>
            </a:r>
            <a:r>
              <a:rPr lang="en-US" dirty="0"/>
              <a:t>#</a:t>
            </a:r>
          </a:p>
          <a:p>
            <a:endParaRPr lang="en-US" dirty="0" smtClean="0"/>
          </a:p>
          <a:p>
            <a:r>
              <a:rPr lang="en-US" dirty="0" smtClean="0"/>
              <a:t>Please </a:t>
            </a:r>
            <a:r>
              <a:rPr lang="en-US" dirty="0"/>
              <a:t>mute your computer speakers </a:t>
            </a:r>
            <a:r>
              <a:rPr lang="en-US" dirty="0">
                <a:latin typeface="French Script MT" panose="03020402040607040605" pitchFamily="66" charset="0"/>
              </a:rPr>
              <a:t>&amp;</a:t>
            </a:r>
            <a:r>
              <a:rPr lang="en-US" dirty="0"/>
              <a:t> phone line during this webinar.</a:t>
            </a:r>
          </a:p>
        </p:txBody>
      </p:sp>
      <p:sp>
        <p:nvSpPr>
          <p:cNvPr id="6" name="Rectangle 11"/>
          <p:cNvSpPr>
            <a:spLocks noChangeArrowheads="1"/>
          </p:cNvSpPr>
          <p:nvPr/>
        </p:nvSpPr>
        <p:spPr bwMode="auto">
          <a:xfrm>
            <a:off x="2775785" y="4823511"/>
            <a:ext cx="3932237" cy="147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4488" indent="-227013">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defTabSz="914400">
              <a:buFont typeface="Arial" panose="020B0604020202020204" pitchFamily="34" charset="0"/>
              <a:buNone/>
            </a:pPr>
            <a:r>
              <a:rPr lang="en-US" altLang="en-US" sz="2000" i="1" dirty="0"/>
              <a:t>Please use the Chat Box to tell us:</a:t>
            </a:r>
          </a:p>
          <a:p>
            <a:pPr defTabSz="914400">
              <a:buClr>
                <a:srgbClr val="92D050"/>
              </a:buClr>
              <a:buSzPct val="85000"/>
              <a:buFont typeface="Wingdings" panose="05000000000000000000" pitchFamily="2" charset="2"/>
              <a:buChar char="§"/>
            </a:pPr>
            <a:r>
              <a:rPr lang="en-US" altLang="en-US" sz="2000" dirty="0"/>
              <a:t>The name of your Parent Center</a:t>
            </a:r>
          </a:p>
          <a:p>
            <a:pPr defTabSz="914400">
              <a:buClr>
                <a:srgbClr val="92D050"/>
              </a:buClr>
              <a:buSzPct val="85000"/>
              <a:buFont typeface="Wingdings" panose="05000000000000000000" pitchFamily="2" charset="2"/>
              <a:buChar char="§"/>
            </a:pPr>
            <a:r>
              <a:rPr lang="en-US" altLang="en-US" sz="2000" dirty="0"/>
              <a:t>Your state</a:t>
            </a:r>
            <a:r>
              <a:rPr lang="en-US" altLang="en-US" sz="1800" dirty="0">
                <a:latin typeface="Arial" panose="020B0604020202020204" pitchFamily="34" charset="0"/>
              </a:rPr>
              <a:t> </a:t>
            </a:r>
          </a:p>
          <a:p>
            <a:pPr defTabSz="914400">
              <a:buClr>
                <a:srgbClr val="92D050"/>
              </a:buClr>
              <a:buSzPct val="85000"/>
              <a:buFont typeface="Wingdings" panose="05000000000000000000" pitchFamily="2" charset="2"/>
              <a:buChar char="§"/>
            </a:pPr>
            <a:r>
              <a:rPr lang="en-US" altLang="en-US" sz="1800" dirty="0">
                <a:latin typeface="Arial" panose="020B0604020202020204" pitchFamily="34" charset="0"/>
              </a:rPr>
              <a:t>Your email address</a:t>
            </a:r>
          </a:p>
        </p:txBody>
      </p:sp>
      <p:sp>
        <p:nvSpPr>
          <p:cNvPr id="7" name="Line 4"/>
          <p:cNvSpPr>
            <a:spLocks noChangeShapeType="1"/>
          </p:cNvSpPr>
          <p:nvPr/>
        </p:nvSpPr>
        <p:spPr bwMode="auto">
          <a:xfrm>
            <a:off x="1384951" y="4707710"/>
            <a:ext cx="6934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Line 4"/>
          <p:cNvSpPr>
            <a:spLocks noChangeShapeType="1"/>
          </p:cNvSpPr>
          <p:nvPr/>
        </p:nvSpPr>
        <p:spPr bwMode="auto">
          <a:xfrm>
            <a:off x="1441405" y="2314618"/>
            <a:ext cx="6934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7803095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90549"/>
            <a:ext cx="2257425" cy="15311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87179" y="263610"/>
            <a:ext cx="8474288" cy="6239908"/>
          </a:xfrm>
          <a:prstGeom prst="rect">
            <a:avLst/>
          </a:prstGeom>
        </p:spPr>
      </p:pic>
    </p:spTree>
    <p:extLst>
      <p:ext uri="{BB962C8B-B14F-4D97-AF65-F5344CB8AC3E}">
        <p14:creationId xmlns:p14="http://schemas.microsoft.com/office/powerpoint/2010/main" val="700799244"/>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90549"/>
            <a:ext cx="2257425" cy="15311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82186" y="166494"/>
            <a:ext cx="8747101" cy="6489679"/>
          </a:xfrm>
          <a:prstGeom prst="rect">
            <a:avLst/>
          </a:prstGeom>
        </p:spPr>
      </p:pic>
    </p:spTree>
    <p:extLst>
      <p:ext uri="{BB962C8B-B14F-4D97-AF65-F5344CB8AC3E}">
        <p14:creationId xmlns:p14="http://schemas.microsoft.com/office/powerpoint/2010/main" val="1937617501"/>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90549"/>
            <a:ext cx="2257425" cy="15311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l="12753" t="331" r="12529" b="1"/>
          <a:stretch/>
        </p:blipFill>
        <p:spPr>
          <a:xfrm>
            <a:off x="205946" y="164756"/>
            <a:ext cx="8814486" cy="6613822"/>
          </a:xfrm>
          <a:prstGeom prst="rect">
            <a:avLst/>
          </a:prstGeom>
        </p:spPr>
      </p:pic>
    </p:spTree>
    <p:extLst>
      <p:ext uri="{BB962C8B-B14F-4D97-AF65-F5344CB8AC3E}">
        <p14:creationId xmlns:p14="http://schemas.microsoft.com/office/powerpoint/2010/main" val="2225519945"/>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90549"/>
            <a:ext cx="2257425" cy="15311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l="12500" t="39" r="12669"/>
          <a:stretch/>
        </p:blipFill>
        <p:spPr>
          <a:xfrm>
            <a:off x="197708" y="131957"/>
            <a:ext cx="8732108" cy="6561286"/>
          </a:xfrm>
          <a:prstGeom prst="rect">
            <a:avLst/>
          </a:prstGeom>
        </p:spPr>
      </p:pic>
    </p:spTree>
    <p:extLst>
      <p:ext uri="{BB962C8B-B14F-4D97-AF65-F5344CB8AC3E}">
        <p14:creationId xmlns:p14="http://schemas.microsoft.com/office/powerpoint/2010/main" val="3182677658"/>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90549"/>
            <a:ext cx="2257425" cy="15311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48282" y="115330"/>
            <a:ext cx="8872150" cy="6658148"/>
          </a:xfrm>
          <a:prstGeom prst="rect">
            <a:avLst/>
          </a:prstGeom>
        </p:spPr>
      </p:pic>
    </p:spTree>
    <p:extLst>
      <p:ext uri="{BB962C8B-B14F-4D97-AF65-F5344CB8AC3E}">
        <p14:creationId xmlns:p14="http://schemas.microsoft.com/office/powerpoint/2010/main" val="3611312397"/>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90549"/>
            <a:ext cx="2257425" cy="15311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l="12474" t="255" r="12687"/>
          <a:stretch/>
        </p:blipFill>
        <p:spPr>
          <a:xfrm>
            <a:off x="156520" y="158653"/>
            <a:ext cx="8822724" cy="6614294"/>
          </a:xfrm>
          <a:prstGeom prst="rect">
            <a:avLst/>
          </a:prstGeom>
        </p:spPr>
      </p:pic>
    </p:spTree>
    <p:extLst>
      <p:ext uri="{BB962C8B-B14F-4D97-AF65-F5344CB8AC3E}">
        <p14:creationId xmlns:p14="http://schemas.microsoft.com/office/powerpoint/2010/main" val="2435972738"/>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90549"/>
            <a:ext cx="2257425" cy="15311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l="12760" t="30" r="12428"/>
          <a:stretch/>
        </p:blipFill>
        <p:spPr>
          <a:xfrm>
            <a:off x="321276" y="354227"/>
            <a:ext cx="8567352" cy="6439729"/>
          </a:xfrm>
          <a:prstGeom prst="rect">
            <a:avLst/>
          </a:prstGeom>
        </p:spPr>
      </p:pic>
    </p:spTree>
    <p:extLst>
      <p:ext uri="{BB962C8B-B14F-4D97-AF65-F5344CB8AC3E}">
        <p14:creationId xmlns:p14="http://schemas.microsoft.com/office/powerpoint/2010/main" val="3537698481"/>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90549"/>
            <a:ext cx="2257425" cy="15311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l="12792" t="74" r="12598"/>
          <a:stretch/>
        </p:blipFill>
        <p:spPr>
          <a:xfrm>
            <a:off x="148281" y="115329"/>
            <a:ext cx="8814487" cy="6640427"/>
          </a:xfrm>
          <a:prstGeom prst="rect">
            <a:avLst/>
          </a:prstGeom>
        </p:spPr>
      </p:pic>
    </p:spTree>
    <p:extLst>
      <p:ext uri="{BB962C8B-B14F-4D97-AF65-F5344CB8AC3E}">
        <p14:creationId xmlns:p14="http://schemas.microsoft.com/office/powerpoint/2010/main" val="20809908"/>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90549"/>
            <a:ext cx="2257425" cy="15311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19075" y="161925"/>
            <a:ext cx="8705850" cy="6537726"/>
          </a:xfrm>
          <a:prstGeom prst="rect">
            <a:avLst/>
          </a:prstGeom>
        </p:spPr>
      </p:pic>
    </p:spTree>
    <p:extLst>
      <p:ext uri="{BB962C8B-B14F-4D97-AF65-F5344CB8AC3E}">
        <p14:creationId xmlns:p14="http://schemas.microsoft.com/office/powerpoint/2010/main" val="973175623"/>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90549"/>
            <a:ext cx="2257425" cy="15311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txBox="1">
            <a:spLocks/>
          </p:cNvSpPr>
          <p:nvPr/>
        </p:nvSpPr>
        <p:spPr>
          <a:xfrm>
            <a:off x="126696" y="598885"/>
            <a:ext cx="9017304" cy="555767"/>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2250" dirty="0">
                <a:latin typeface="Tahoma" panose="020B0604030504040204" pitchFamily="34" charset="0"/>
                <a:ea typeface="Tahoma" panose="020B0604030504040204" pitchFamily="34" charset="0"/>
                <a:cs typeface="Tahoma" panose="020B0604030504040204" pitchFamily="34" charset="0"/>
              </a:rPr>
              <a:t>2013-2014 Participation in Reading Assessments (Gr 8)</a:t>
            </a:r>
          </a:p>
        </p:txBody>
      </p:sp>
      <p:graphicFrame>
        <p:nvGraphicFramePr>
          <p:cNvPr id="4" name="Chart 3"/>
          <p:cNvGraphicFramePr/>
          <p:nvPr>
            <p:extLst>
              <p:ext uri="{D42A27DB-BD31-4B8C-83A1-F6EECF244321}">
                <p14:modId xmlns:p14="http://schemas.microsoft.com/office/powerpoint/2010/main" val="1857521357"/>
              </p:ext>
            </p:extLst>
          </p:nvPr>
        </p:nvGraphicFramePr>
        <p:xfrm>
          <a:off x="126696" y="1347537"/>
          <a:ext cx="8872925" cy="539014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09330942"/>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842055" y="744538"/>
            <a:ext cx="5007962" cy="1143000"/>
          </a:xfrm>
        </p:spPr>
        <p:txBody>
          <a:bodyPr/>
          <a:lstStyle/>
          <a:p>
            <a:pPr algn="ctr" eaLnBrk="1" hangingPunct="1">
              <a:defRPr/>
            </a:pPr>
            <a:r>
              <a:rPr lang="en-US" altLang="en-US" sz="2800" dirty="0" smtClean="0">
                <a:solidFill>
                  <a:srgbClr val="654628"/>
                </a:solidFill>
                <a:latin typeface="+mn-lt"/>
                <a:ea typeface="+mj-ea"/>
                <a:cs typeface="+mj-cs"/>
              </a:rPr>
              <a:t>A Few Reminders on </a:t>
            </a:r>
            <a:br>
              <a:rPr lang="en-US" altLang="en-US" sz="2800" dirty="0" smtClean="0">
                <a:solidFill>
                  <a:srgbClr val="654628"/>
                </a:solidFill>
                <a:latin typeface="+mn-lt"/>
                <a:ea typeface="+mj-ea"/>
                <a:cs typeface="+mj-cs"/>
              </a:rPr>
            </a:br>
            <a:r>
              <a:rPr lang="en-US" altLang="en-US" sz="2800" dirty="0" smtClean="0">
                <a:solidFill>
                  <a:srgbClr val="654628"/>
                </a:solidFill>
                <a:latin typeface="+mn-lt"/>
                <a:ea typeface="+mj-ea"/>
                <a:cs typeface="+mj-cs"/>
              </a:rPr>
              <a:t>Webinar Etiquette</a:t>
            </a:r>
          </a:p>
        </p:txBody>
      </p:sp>
      <p:pic>
        <p:nvPicPr>
          <p:cNvPr id="56323" name="Picture 4"/>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019550" y="3946439"/>
            <a:ext cx="1233488" cy="135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102475" y="2433638"/>
            <a:ext cx="177323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p:cNvCxnSpPr>
            <a:cxnSpLocks noChangeShapeType="1"/>
          </p:cNvCxnSpPr>
          <p:nvPr/>
        </p:nvCxnSpPr>
        <p:spPr bwMode="auto">
          <a:xfrm flipV="1">
            <a:off x="8261350" y="3119438"/>
            <a:ext cx="0" cy="479425"/>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6326" name="Content Placeholder 2"/>
          <p:cNvSpPr txBox="1">
            <a:spLocks/>
          </p:cNvSpPr>
          <p:nvPr/>
        </p:nvSpPr>
        <p:spPr bwMode="auto">
          <a:xfrm>
            <a:off x="6196013" y="3886200"/>
            <a:ext cx="2879725" cy="260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30225" indent="-5016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spcAft>
                <a:spcPts val="2400"/>
              </a:spcAft>
              <a:buClr>
                <a:srgbClr val="C81656"/>
              </a:buClr>
              <a:buSzPct val="90000"/>
              <a:buFont typeface="Wingdings" panose="05000000000000000000" pitchFamily="2" charset="2"/>
              <a:buChar char="ü"/>
            </a:pPr>
            <a:r>
              <a:rPr lang="en-US" altLang="en-US" sz="2400" b="0" dirty="0">
                <a:latin typeface="Avenir Medium" pitchFamily="-84" charset="0"/>
              </a:rPr>
              <a:t>You can also “</a:t>
            </a:r>
            <a:r>
              <a:rPr lang="en-US" altLang="ja-JP" sz="2400" b="0" dirty="0">
                <a:solidFill>
                  <a:srgbClr val="C81656"/>
                </a:solidFill>
                <a:latin typeface="Avenir Medium" pitchFamily="-84" charset="0"/>
              </a:rPr>
              <a:t>Raise Your Hand</a:t>
            </a:r>
            <a:r>
              <a:rPr lang="en-US" altLang="en-US" sz="2400" b="0" dirty="0">
                <a:latin typeface="Avenir Medium" pitchFamily="-84" charset="0"/>
              </a:rPr>
              <a:t>”</a:t>
            </a:r>
            <a:r>
              <a:rPr lang="en-US" altLang="ja-JP" sz="2400" b="0" dirty="0">
                <a:latin typeface="Avenir Medium" pitchFamily="-84" charset="0"/>
              </a:rPr>
              <a:t> using the icon at the top left.</a:t>
            </a:r>
            <a:endParaRPr lang="en-US" altLang="en-US" sz="2400" b="0" dirty="0">
              <a:latin typeface="Avenir Medium" pitchFamily="-84" charset="0"/>
            </a:endParaRPr>
          </a:p>
        </p:txBody>
      </p:sp>
      <p:sp>
        <p:nvSpPr>
          <p:cNvPr id="56327" name="Content Placeholder 2"/>
          <p:cNvSpPr txBox="1">
            <a:spLocks/>
          </p:cNvSpPr>
          <p:nvPr/>
        </p:nvSpPr>
        <p:spPr bwMode="auto">
          <a:xfrm>
            <a:off x="3082925" y="2289175"/>
            <a:ext cx="3113088" cy="245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30225" indent="-5016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spcAft>
                <a:spcPts val="2400"/>
              </a:spcAft>
              <a:buClr>
                <a:srgbClr val="C81656"/>
              </a:buClr>
              <a:buSzPct val="90000"/>
              <a:buFont typeface="Wingdings" panose="05000000000000000000" pitchFamily="2" charset="2"/>
              <a:buChar char="ü"/>
            </a:pPr>
            <a:r>
              <a:rPr lang="en-US" altLang="en-US" sz="2200" b="0" dirty="0">
                <a:latin typeface="Avenir Medium" pitchFamily="-84" charset="0"/>
              </a:rPr>
              <a:t>Please feel free to use the </a:t>
            </a:r>
            <a:r>
              <a:rPr lang="ja-JP" altLang="en-US" sz="2200" b="0" dirty="0">
                <a:latin typeface="Avenir Medium" pitchFamily="-84" charset="0"/>
              </a:rPr>
              <a:t>“</a:t>
            </a:r>
            <a:r>
              <a:rPr lang="en-US" altLang="ja-JP" sz="2200" b="0" dirty="0">
                <a:solidFill>
                  <a:srgbClr val="C81656"/>
                </a:solidFill>
                <a:latin typeface="Avenir Medium" pitchFamily="-84" charset="0"/>
              </a:rPr>
              <a:t>Chat</a:t>
            </a:r>
            <a:r>
              <a:rPr lang="ja-JP" altLang="en-US" sz="2200" b="0" dirty="0">
                <a:latin typeface="Avenir Medium" pitchFamily="-84" charset="0"/>
              </a:rPr>
              <a:t>”</a:t>
            </a:r>
            <a:r>
              <a:rPr lang="en-US" altLang="ja-JP" sz="2200" b="0" dirty="0">
                <a:latin typeface="Avenir Medium" pitchFamily="-84" charset="0"/>
              </a:rPr>
              <a:t> box for your questions or comments.</a:t>
            </a:r>
            <a:endParaRPr lang="en-US" altLang="en-US" sz="2200" b="0" dirty="0">
              <a:latin typeface="Avenir Medium" pitchFamily="-84" charset="0"/>
            </a:endParaRPr>
          </a:p>
        </p:txBody>
      </p:sp>
      <p:sp>
        <p:nvSpPr>
          <p:cNvPr id="56328" name="Content Placeholder 2"/>
          <p:cNvSpPr txBox="1">
            <a:spLocks/>
          </p:cNvSpPr>
          <p:nvPr/>
        </p:nvSpPr>
        <p:spPr bwMode="auto">
          <a:xfrm>
            <a:off x="562276" y="2289175"/>
            <a:ext cx="2370394"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30225" indent="-5016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spcAft>
                <a:spcPts val="2400"/>
              </a:spcAft>
              <a:buClr>
                <a:srgbClr val="BD1656"/>
              </a:buClr>
              <a:buSzPct val="90000"/>
              <a:buFont typeface="Wingdings" panose="05000000000000000000" pitchFamily="2" charset="2"/>
              <a:buChar char="ü"/>
            </a:pPr>
            <a:r>
              <a:rPr lang="en-US" altLang="en-US" sz="2400" b="0" dirty="0" smtClean="0">
                <a:latin typeface="Avenir Medium" pitchFamily="-84" charset="0"/>
              </a:rPr>
              <a:t>Your line has been </a:t>
            </a:r>
            <a:r>
              <a:rPr lang="en-US" altLang="ja-JP" sz="2400" b="0" dirty="0" smtClean="0">
                <a:solidFill>
                  <a:srgbClr val="C81656"/>
                </a:solidFill>
                <a:latin typeface="Avenir Medium" pitchFamily="-84" charset="0"/>
              </a:rPr>
              <a:t>muted</a:t>
            </a:r>
            <a:r>
              <a:rPr lang="en-US" altLang="ja-JP" sz="2400" b="0" dirty="0" smtClean="0">
                <a:solidFill>
                  <a:srgbClr val="654628"/>
                </a:solidFill>
                <a:latin typeface="Avenir Medium" pitchFamily="-84" charset="0"/>
              </a:rPr>
              <a:t>.</a:t>
            </a:r>
            <a:endParaRPr lang="en-US" altLang="en-US" sz="2400" b="0" dirty="0">
              <a:solidFill>
                <a:srgbClr val="654628"/>
              </a:solidFill>
              <a:latin typeface="Avenir Medium" pitchFamily="-84" charset="0"/>
            </a:endParaRPr>
          </a:p>
        </p:txBody>
      </p:sp>
      <p:pic>
        <p:nvPicPr>
          <p:cNvPr id="56329" name="Picture 3"/>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239795" y="3638851"/>
            <a:ext cx="76835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3882085"/>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90549"/>
            <a:ext cx="2257425" cy="15311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56520" y="123567"/>
            <a:ext cx="8789772" cy="6638116"/>
          </a:xfrm>
          <a:prstGeom prst="rect">
            <a:avLst/>
          </a:prstGeom>
        </p:spPr>
      </p:pic>
    </p:spTree>
    <p:extLst>
      <p:ext uri="{BB962C8B-B14F-4D97-AF65-F5344CB8AC3E}">
        <p14:creationId xmlns:p14="http://schemas.microsoft.com/office/powerpoint/2010/main" val="2142185240"/>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90549"/>
            <a:ext cx="2257425" cy="15311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80086" y="123568"/>
            <a:ext cx="8732108" cy="6624210"/>
          </a:xfrm>
          <a:prstGeom prst="rect">
            <a:avLst/>
          </a:prstGeom>
        </p:spPr>
      </p:pic>
    </p:spTree>
    <p:extLst>
      <p:ext uri="{BB962C8B-B14F-4D97-AF65-F5344CB8AC3E}">
        <p14:creationId xmlns:p14="http://schemas.microsoft.com/office/powerpoint/2010/main" val="4251086079"/>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90549"/>
            <a:ext cx="2257425" cy="15311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97708" y="172993"/>
            <a:ext cx="8723869" cy="6560451"/>
          </a:xfrm>
          <a:prstGeom prst="rect">
            <a:avLst/>
          </a:prstGeom>
        </p:spPr>
      </p:pic>
    </p:spTree>
    <p:extLst>
      <p:ext uri="{BB962C8B-B14F-4D97-AF65-F5344CB8AC3E}">
        <p14:creationId xmlns:p14="http://schemas.microsoft.com/office/powerpoint/2010/main" val="921079599"/>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90549"/>
            <a:ext cx="2257425" cy="15311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1635027761"/>
              </p:ext>
            </p:extLst>
          </p:nvPr>
        </p:nvGraphicFramePr>
        <p:xfrm>
          <a:off x="1428881" y="1005023"/>
          <a:ext cx="1657087" cy="3851932"/>
        </p:xfrm>
        <a:graphic>
          <a:graphicData uri="http://schemas.openxmlformats.org/presentationml/2006/ole">
            <mc:AlternateContent xmlns:mc="http://schemas.openxmlformats.org/markup-compatibility/2006">
              <mc:Choice xmlns:v="urn:schemas-microsoft-com:vml" Requires="v">
                <p:oleObj spid="_x0000_s1058" name="Clip" r:id="rId3" imgW="1857600" imgH="3995640" progId="MS_ClipArt_Gallery.2">
                  <p:embed/>
                </p:oleObj>
              </mc:Choice>
              <mc:Fallback>
                <p:oleObj name="Clip" r:id="rId3" imgW="1857600" imgH="399564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881" y="1005023"/>
                        <a:ext cx="1657087" cy="3851932"/>
                      </a:xfrm>
                      <a:prstGeom prst="rect">
                        <a:avLst/>
                      </a:prstGeom>
                      <a:noFill/>
                      <a:ln>
                        <a:noFill/>
                      </a:ln>
                      <a:effectLst/>
                      <a:extLst/>
                    </p:spPr>
                  </p:pic>
                </p:oleObj>
              </mc:Fallback>
            </mc:AlternateContent>
          </a:graphicData>
        </a:graphic>
      </p:graphicFrame>
      <p:sp>
        <p:nvSpPr>
          <p:cNvPr id="4" name="Title 1"/>
          <p:cNvSpPr txBox="1">
            <a:spLocks/>
          </p:cNvSpPr>
          <p:nvPr/>
        </p:nvSpPr>
        <p:spPr>
          <a:xfrm rot="20608258">
            <a:off x="2430291" y="2666677"/>
            <a:ext cx="3997325"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altLang="en-US" sz="4000" b="1" dirty="0" smtClean="0">
                <a:solidFill>
                  <a:srgbClr val="002060"/>
                </a:solidFill>
                <a:latin typeface="French Script MT" panose="03020402040607040605" pitchFamily="66" charset="0"/>
              </a:rPr>
              <a:t>Q</a:t>
            </a:r>
            <a:r>
              <a:rPr lang="en-US" altLang="en-US" sz="4000" b="1" dirty="0" smtClean="0">
                <a:solidFill>
                  <a:srgbClr val="002060"/>
                </a:solidFill>
              </a:rPr>
              <a:t>uestions?</a:t>
            </a:r>
            <a:br>
              <a:rPr lang="en-US" altLang="en-US" sz="4000" b="1" dirty="0" smtClean="0">
                <a:solidFill>
                  <a:srgbClr val="002060"/>
                </a:solidFill>
              </a:rPr>
            </a:br>
            <a:r>
              <a:rPr lang="en-US" altLang="en-US" sz="4000" b="1" dirty="0" smtClean="0">
                <a:solidFill>
                  <a:srgbClr val="002060"/>
                </a:solidFill>
                <a:latin typeface="French Script MT" panose="03020402040607040605" pitchFamily="66" charset="0"/>
              </a:rPr>
              <a:t>C</a:t>
            </a:r>
            <a:r>
              <a:rPr lang="en-US" altLang="en-US" sz="4000" b="1" dirty="0" smtClean="0">
                <a:solidFill>
                  <a:srgbClr val="002060"/>
                </a:solidFill>
              </a:rPr>
              <a:t>omments? </a:t>
            </a:r>
          </a:p>
        </p:txBody>
      </p:sp>
    </p:spTree>
    <p:extLst>
      <p:ext uri="{BB962C8B-B14F-4D97-AF65-F5344CB8AC3E}">
        <p14:creationId xmlns:p14="http://schemas.microsoft.com/office/powerpoint/2010/main" val="2954482359"/>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90549"/>
            <a:ext cx="2257425" cy="15311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t="-62"/>
          <a:stretch/>
        </p:blipFill>
        <p:spPr>
          <a:xfrm>
            <a:off x="271847" y="164756"/>
            <a:ext cx="8674445" cy="6520673"/>
          </a:xfrm>
          <a:prstGeom prst="rect">
            <a:avLst/>
          </a:prstGeom>
        </p:spPr>
      </p:pic>
    </p:spTree>
    <p:extLst>
      <p:ext uri="{BB962C8B-B14F-4D97-AF65-F5344CB8AC3E}">
        <p14:creationId xmlns:p14="http://schemas.microsoft.com/office/powerpoint/2010/main" val="2076628416"/>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52" name="Rectangle 2"/>
          <p:cNvSpPr txBox="1">
            <a:spLocks noChangeArrowheads="1"/>
          </p:cNvSpPr>
          <p:nvPr/>
        </p:nvSpPr>
        <p:spPr bwMode="auto">
          <a:xfrm>
            <a:off x="626054" y="1813117"/>
            <a:ext cx="7735887" cy="147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dirty="0" smtClean="0">
                <a:solidFill>
                  <a:srgbClr val="654628"/>
                </a:solidFill>
              </a:rPr>
              <a:t>Stakeholder Guide to the</a:t>
            </a:r>
            <a:br>
              <a:rPr lang="en-US" altLang="en-US" dirty="0" smtClean="0">
                <a:solidFill>
                  <a:srgbClr val="654628"/>
                </a:solidFill>
              </a:rPr>
            </a:br>
            <a:r>
              <a:rPr lang="en-US" altLang="en-US" dirty="0" smtClean="0">
                <a:solidFill>
                  <a:srgbClr val="654628"/>
                </a:solidFill>
              </a:rPr>
              <a:t>Every Student Succeeds Act (ESSA)</a:t>
            </a:r>
            <a:endParaRPr lang="en-US" altLang="en-US" b="0" dirty="0">
              <a:solidFill>
                <a:srgbClr val="654628"/>
              </a:solidFill>
            </a:endParaRPr>
          </a:p>
        </p:txBody>
      </p:sp>
      <p:sp>
        <p:nvSpPr>
          <p:cNvPr id="57353" name="Rectangle 6"/>
          <p:cNvSpPr>
            <a:spLocks noChangeArrowheads="1"/>
          </p:cNvSpPr>
          <p:nvPr/>
        </p:nvSpPr>
        <p:spPr bwMode="auto">
          <a:xfrm>
            <a:off x="515120" y="3509125"/>
            <a:ext cx="7957753" cy="395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defTabSz="914400">
              <a:spcAft>
                <a:spcPct val="50000"/>
              </a:spcAft>
              <a:buClr>
                <a:srgbClr val="800000"/>
              </a:buClr>
              <a:buSzPct val="80000"/>
              <a:buFont typeface="Arial" panose="020B0604020202020204" pitchFamily="34" charset="0"/>
              <a:buNone/>
            </a:pPr>
            <a:r>
              <a:rPr lang="en-US" altLang="en-US" sz="2000" b="1" dirty="0" smtClean="0">
                <a:solidFill>
                  <a:srgbClr val="654628"/>
                </a:solidFill>
              </a:rPr>
              <a:t>Presenter</a:t>
            </a:r>
            <a:r>
              <a:rPr lang="en-US" altLang="en-US" sz="2000" dirty="0" smtClean="0"/>
              <a:t> </a:t>
            </a:r>
            <a:r>
              <a:rPr lang="en-US" altLang="en-US" sz="2000" dirty="0" smtClean="0"/>
              <a:t/>
            </a:r>
            <a:br>
              <a:rPr lang="en-US" altLang="en-US" sz="2000" dirty="0" smtClean="0"/>
            </a:br>
            <a:r>
              <a:rPr lang="en-US" altLang="en-US" sz="2000" i="1" dirty="0" smtClean="0"/>
              <a:t>Candace </a:t>
            </a:r>
            <a:r>
              <a:rPr lang="en-US" altLang="en-US" sz="2000" i="1" dirty="0" err="1" smtClean="0"/>
              <a:t>Cortiella</a:t>
            </a:r>
            <a:r>
              <a:rPr lang="en-US" altLang="en-US" sz="2000" i="1" dirty="0" smtClean="0"/>
              <a:t>, Director</a:t>
            </a:r>
            <a:endParaRPr lang="en-US" altLang="en-US" sz="2000" i="1" dirty="0"/>
          </a:p>
          <a:p>
            <a:pPr marL="342900" indent="-342900" defTabSz="914400">
              <a:spcBef>
                <a:spcPts val="0"/>
              </a:spcBef>
              <a:buClr>
                <a:srgbClr val="C81656"/>
              </a:buClr>
              <a:buSzPct val="80000"/>
              <a:buFont typeface="Wingdings" panose="05000000000000000000" pitchFamily="2" charset="2"/>
              <a:buChar char="§"/>
            </a:pPr>
            <a:endParaRPr lang="en-US" altLang="en-US" sz="2400" b="0" dirty="0"/>
          </a:p>
        </p:txBody>
      </p:sp>
      <p:sp>
        <p:nvSpPr>
          <p:cNvPr id="4" name="Line 4"/>
          <p:cNvSpPr>
            <a:spLocks noChangeShapeType="1"/>
          </p:cNvSpPr>
          <p:nvPr/>
        </p:nvSpPr>
        <p:spPr bwMode="auto">
          <a:xfrm>
            <a:off x="1186031" y="3270014"/>
            <a:ext cx="6934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398621" y="4348828"/>
            <a:ext cx="2190750" cy="904875"/>
          </a:xfrm>
          <a:prstGeom prst="rect">
            <a:avLst/>
          </a:prstGeom>
        </p:spPr>
      </p:pic>
      <p:sp>
        <p:nvSpPr>
          <p:cNvPr id="3" name="Rectangle 2"/>
          <p:cNvSpPr/>
          <p:nvPr/>
        </p:nvSpPr>
        <p:spPr>
          <a:xfrm>
            <a:off x="2867247" y="4966043"/>
            <a:ext cx="3467681" cy="369332"/>
          </a:xfrm>
          <a:prstGeom prst="rect">
            <a:avLst/>
          </a:prstGeom>
        </p:spPr>
        <p:txBody>
          <a:bodyPr wrap="none">
            <a:spAutoFit/>
          </a:bodyPr>
          <a:lstStyle/>
          <a:p>
            <a:r>
              <a:rPr lang="en-US" dirty="0"/>
              <a:t>http://www.advocacyinstitute.org/</a:t>
            </a:r>
          </a:p>
        </p:txBody>
      </p:sp>
    </p:spTree>
    <p:extLst>
      <p:ext uri="{BB962C8B-B14F-4D97-AF65-F5344CB8AC3E}">
        <p14:creationId xmlns:p14="http://schemas.microsoft.com/office/powerpoint/2010/main" val="2224317743"/>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7938" y="1976514"/>
            <a:ext cx="3563641" cy="1797040"/>
          </a:xfrm>
        </p:spPr>
        <p:txBody>
          <a:bodyPr>
            <a:normAutofit/>
          </a:bodyPr>
          <a:lstStyle/>
          <a:p>
            <a:r>
              <a:rPr lang="en-US" sz="2200" dirty="0" smtClean="0"/>
              <a:t>This guide provides </a:t>
            </a:r>
            <a:br>
              <a:rPr lang="en-US" sz="2200" dirty="0" smtClean="0"/>
            </a:br>
            <a:r>
              <a:rPr lang="en-US" sz="2200" dirty="0" smtClean="0"/>
              <a:t>Parent </a:t>
            </a:r>
            <a:r>
              <a:rPr lang="en-US" sz="2200" dirty="0"/>
              <a:t>Center staff </a:t>
            </a:r>
            <a:r>
              <a:rPr lang="en-US" sz="2200" dirty="0" smtClean="0"/>
              <a:t/>
            </a:r>
            <a:br>
              <a:rPr lang="en-US" sz="2200" dirty="0" smtClean="0"/>
            </a:br>
            <a:r>
              <a:rPr lang="en-US" sz="2200" dirty="0" smtClean="0">
                <a:latin typeface="French Script MT" panose="03020402040607040605" pitchFamily="66" charset="0"/>
              </a:rPr>
              <a:t>&amp;</a:t>
            </a:r>
            <a:r>
              <a:rPr lang="en-US" sz="2200" dirty="0" smtClean="0"/>
              <a:t> their </a:t>
            </a:r>
            <a:r>
              <a:rPr lang="en-US" sz="2200" dirty="0"/>
              <a:t>advocacy partners </a:t>
            </a:r>
            <a:r>
              <a:rPr lang="en-US" sz="2200" dirty="0" smtClean="0"/>
              <a:t/>
            </a:r>
            <a:br>
              <a:rPr lang="en-US" sz="2200" dirty="0" smtClean="0"/>
            </a:br>
            <a:r>
              <a:rPr lang="en-US" sz="2200" dirty="0" smtClean="0"/>
              <a:t>with </a:t>
            </a:r>
            <a:r>
              <a:rPr lang="en-US" sz="2200" dirty="0"/>
              <a:t>an understanding of </a:t>
            </a:r>
            <a:r>
              <a:rPr lang="en-US" sz="2200" dirty="0" smtClean="0"/>
              <a:t/>
            </a:r>
            <a:br>
              <a:rPr lang="en-US" sz="2200" dirty="0" smtClean="0"/>
            </a:br>
            <a:r>
              <a:rPr lang="en-US" sz="2200" dirty="0" smtClean="0"/>
              <a:t>key </a:t>
            </a:r>
            <a:r>
              <a:rPr lang="en-US" sz="2200" dirty="0"/>
              <a:t>provisions in </a:t>
            </a:r>
            <a:r>
              <a:rPr lang="en-US" sz="2200" dirty="0" smtClean="0"/>
              <a:t>ESSA…</a:t>
            </a:r>
          </a:p>
        </p:txBody>
      </p:sp>
      <p:sp>
        <p:nvSpPr>
          <p:cNvPr id="5" name="Title 1"/>
          <p:cNvSpPr txBox="1">
            <a:spLocks/>
          </p:cNvSpPr>
          <p:nvPr/>
        </p:nvSpPr>
        <p:spPr>
          <a:xfrm>
            <a:off x="2486662" y="405286"/>
            <a:ext cx="5772150" cy="1143000"/>
          </a:xfrm>
          <a:prstGeom prst="rect">
            <a:avLst/>
          </a:prstGeom>
        </p:spPr>
        <p:txBody>
          <a:bodyPr anchor="b"/>
          <a:lstStyle>
            <a:lvl1pPr algn="ctr" defTabSz="914400" rtl="0" eaLnBrk="1" latinLnBrk="0" hangingPunct="1">
              <a:lnSpc>
                <a:spcPct val="90000"/>
              </a:lnSpc>
              <a:spcBef>
                <a:spcPct val="0"/>
              </a:spcBef>
              <a:buNone/>
              <a:defRPr sz="4500" kern="1200">
                <a:solidFill>
                  <a:schemeClr val="tx1"/>
                </a:solidFill>
                <a:latin typeface="+mj-lt"/>
                <a:ea typeface="+mj-ea"/>
                <a:cs typeface="+mj-cs"/>
              </a:defRPr>
            </a:lvl1pPr>
          </a:lstStyle>
          <a:p>
            <a:r>
              <a:rPr lang="en-US" sz="3200" b="1" dirty="0" smtClean="0">
                <a:solidFill>
                  <a:srgbClr val="654628"/>
                </a:solidFill>
              </a:rPr>
              <a:t>Stakeholder Guide to the </a:t>
            </a:r>
            <a:br>
              <a:rPr lang="en-US" sz="3200" b="1" dirty="0" smtClean="0">
                <a:solidFill>
                  <a:srgbClr val="654628"/>
                </a:solidFill>
              </a:rPr>
            </a:br>
            <a:r>
              <a:rPr lang="en-US" sz="3200" b="1" dirty="0" smtClean="0">
                <a:solidFill>
                  <a:srgbClr val="654628"/>
                </a:solidFill>
              </a:rPr>
              <a:t>Every Student Succeeds Act (ESSA)</a:t>
            </a:r>
            <a:endParaRPr lang="en-US" sz="3200" dirty="0">
              <a:solidFill>
                <a:srgbClr val="654628"/>
              </a:solidFill>
            </a:endParaRPr>
          </a:p>
        </p:txBody>
      </p:sp>
      <p:sp>
        <p:nvSpPr>
          <p:cNvPr id="4" name="Subtitle 2"/>
          <p:cNvSpPr txBox="1">
            <a:spLocks/>
          </p:cNvSpPr>
          <p:nvPr/>
        </p:nvSpPr>
        <p:spPr>
          <a:xfrm>
            <a:off x="528067" y="5899243"/>
            <a:ext cx="8550030" cy="945364"/>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342900" indent="0" algn="ctr" defTabSz="914400" rtl="0" eaLnBrk="1" latinLnBrk="0" hangingPunct="1">
              <a:lnSpc>
                <a:spcPct val="90000"/>
              </a:lnSpc>
              <a:spcBef>
                <a:spcPts val="500"/>
              </a:spcBef>
              <a:buFont typeface="Arial" panose="020B0604020202020204" pitchFamily="34" charset="0"/>
              <a:buNone/>
              <a:defRPr sz="1500" kern="1200">
                <a:solidFill>
                  <a:schemeClr val="tx1"/>
                </a:solidFill>
                <a:latin typeface="+mn-lt"/>
                <a:ea typeface="+mn-ea"/>
                <a:cs typeface="+mn-cs"/>
              </a:defRPr>
            </a:lvl2pPr>
            <a:lvl3pPr marL="685800" indent="0" algn="ctr" defTabSz="914400" rtl="0" eaLnBrk="1" latinLnBrk="0" hangingPunct="1">
              <a:lnSpc>
                <a:spcPct val="90000"/>
              </a:lnSpc>
              <a:spcBef>
                <a:spcPts val="500"/>
              </a:spcBef>
              <a:buFont typeface="Arial" panose="020B0604020202020204" pitchFamily="34" charset="0"/>
              <a:buNone/>
              <a:defRPr sz="1350" kern="1200">
                <a:solidFill>
                  <a:schemeClr val="tx1"/>
                </a:solidFill>
                <a:latin typeface="+mn-lt"/>
                <a:ea typeface="+mn-ea"/>
                <a:cs typeface="+mn-cs"/>
              </a:defRPr>
            </a:lvl3pPr>
            <a:lvl4pPr marL="10287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3716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17145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0574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24003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27432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600" i="1" dirty="0" smtClean="0"/>
              <a:t>Produced in partnership between the Center for Parent Information and Resources (CPIR) </a:t>
            </a:r>
            <a:br>
              <a:rPr lang="en-US" sz="1600" i="1" dirty="0" smtClean="0"/>
            </a:br>
            <a:r>
              <a:rPr lang="en-US" sz="1600" i="1" dirty="0" smtClean="0"/>
              <a:t>and The Advocacy Institute under a cooperative agreement from the U.S. Department of Education’s Office of Special Education Programs. </a:t>
            </a:r>
            <a:endParaRPr lang="en-US" sz="1600" dirty="0" smtClean="0"/>
          </a:p>
        </p:txBody>
      </p:sp>
      <p:sp>
        <p:nvSpPr>
          <p:cNvPr id="6" name="Subtitle 2"/>
          <p:cNvSpPr txBox="1">
            <a:spLocks/>
          </p:cNvSpPr>
          <p:nvPr/>
        </p:nvSpPr>
        <p:spPr>
          <a:xfrm>
            <a:off x="431764" y="4971339"/>
            <a:ext cx="8274571" cy="866727"/>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342900" indent="0" algn="ctr" defTabSz="914400" rtl="0" eaLnBrk="1" latinLnBrk="0" hangingPunct="1">
              <a:lnSpc>
                <a:spcPct val="90000"/>
              </a:lnSpc>
              <a:spcBef>
                <a:spcPts val="500"/>
              </a:spcBef>
              <a:buFont typeface="Arial" panose="020B0604020202020204" pitchFamily="34" charset="0"/>
              <a:buNone/>
              <a:defRPr sz="1500" kern="1200">
                <a:solidFill>
                  <a:schemeClr val="tx1"/>
                </a:solidFill>
                <a:latin typeface="+mn-lt"/>
                <a:ea typeface="+mn-ea"/>
                <a:cs typeface="+mn-cs"/>
              </a:defRPr>
            </a:lvl2pPr>
            <a:lvl3pPr marL="685800" indent="0" algn="ctr" defTabSz="914400" rtl="0" eaLnBrk="1" latinLnBrk="0" hangingPunct="1">
              <a:lnSpc>
                <a:spcPct val="90000"/>
              </a:lnSpc>
              <a:spcBef>
                <a:spcPts val="500"/>
              </a:spcBef>
              <a:buFont typeface="Arial" panose="020B0604020202020204" pitchFamily="34" charset="0"/>
              <a:buNone/>
              <a:defRPr sz="1350" kern="1200">
                <a:solidFill>
                  <a:schemeClr val="tx1"/>
                </a:solidFill>
                <a:latin typeface="+mn-lt"/>
                <a:ea typeface="+mn-ea"/>
                <a:cs typeface="+mn-cs"/>
              </a:defRPr>
            </a:lvl3pPr>
            <a:lvl4pPr marL="10287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3716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17145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0574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24003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27432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2000" b="1" dirty="0" smtClean="0"/>
              <a:t>Find the guide at:</a:t>
            </a:r>
            <a:r>
              <a:rPr lang="en-US" sz="2000" b="1" dirty="0" smtClean="0">
                <a:solidFill>
                  <a:srgbClr val="C81656"/>
                </a:solidFill>
              </a:rPr>
              <a:t/>
            </a:r>
            <a:br>
              <a:rPr lang="en-US" sz="2000" b="1" dirty="0" smtClean="0">
                <a:solidFill>
                  <a:srgbClr val="C81656"/>
                </a:solidFill>
              </a:rPr>
            </a:br>
            <a:r>
              <a:rPr lang="en-US" sz="2000" dirty="0" smtClean="0"/>
              <a:t>http://www.parentcenterhub.org/repository/stakeholder-guide-essa/</a:t>
            </a:r>
          </a:p>
          <a:p>
            <a:endParaRPr lang="en-US" dirty="0" smtClean="0"/>
          </a:p>
        </p:txBody>
      </p:sp>
      <p:sp>
        <p:nvSpPr>
          <p:cNvPr id="7" name="Subtitle 2"/>
          <p:cNvSpPr txBox="1">
            <a:spLocks/>
          </p:cNvSpPr>
          <p:nvPr/>
        </p:nvSpPr>
        <p:spPr>
          <a:xfrm>
            <a:off x="5170380" y="1962813"/>
            <a:ext cx="3454614" cy="1526049"/>
          </a:xfrm>
          <a:prstGeom prst="rect">
            <a:avLst/>
          </a:prstGeom>
        </p:spPr>
        <p:txBody>
          <a:bodyPr>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342900" indent="0" algn="ctr" defTabSz="914400" rtl="0" eaLnBrk="1" latinLnBrk="0" hangingPunct="1">
              <a:lnSpc>
                <a:spcPct val="90000"/>
              </a:lnSpc>
              <a:spcBef>
                <a:spcPts val="500"/>
              </a:spcBef>
              <a:buFont typeface="Arial" panose="020B0604020202020204" pitchFamily="34" charset="0"/>
              <a:buNone/>
              <a:defRPr sz="1500" kern="1200">
                <a:solidFill>
                  <a:schemeClr val="tx1"/>
                </a:solidFill>
                <a:latin typeface="+mn-lt"/>
                <a:ea typeface="+mn-ea"/>
                <a:cs typeface="+mn-cs"/>
              </a:defRPr>
            </a:lvl2pPr>
            <a:lvl3pPr marL="685800" indent="0" algn="ctr" defTabSz="914400" rtl="0" eaLnBrk="1" latinLnBrk="0" hangingPunct="1">
              <a:lnSpc>
                <a:spcPct val="90000"/>
              </a:lnSpc>
              <a:spcBef>
                <a:spcPts val="500"/>
              </a:spcBef>
              <a:buFont typeface="Arial" panose="020B0604020202020204" pitchFamily="34" charset="0"/>
              <a:buNone/>
              <a:defRPr sz="1350" kern="1200">
                <a:solidFill>
                  <a:schemeClr val="tx1"/>
                </a:solidFill>
                <a:latin typeface="+mn-lt"/>
                <a:ea typeface="+mn-ea"/>
                <a:cs typeface="+mn-cs"/>
              </a:defRPr>
            </a:lvl3pPr>
            <a:lvl4pPr marL="10287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3716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17145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0574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24003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27432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2400" dirty="0" smtClean="0"/>
              <a:t>…so that they may become </a:t>
            </a:r>
            <a:r>
              <a:rPr lang="en-US" sz="2400" b="1" dirty="0" smtClean="0"/>
              <a:t>meaningfully involved </a:t>
            </a:r>
            <a:r>
              <a:rPr lang="en-US" sz="2400" dirty="0" smtClean="0"/>
              <a:t>in how the law is planned and implemented by the states. </a:t>
            </a:r>
          </a:p>
        </p:txBody>
      </p:sp>
      <p:sp>
        <p:nvSpPr>
          <p:cNvPr id="8" name="Subtitle 2"/>
          <p:cNvSpPr txBox="1">
            <a:spLocks/>
          </p:cNvSpPr>
          <p:nvPr/>
        </p:nvSpPr>
        <p:spPr>
          <a:xfrm>
            <a:off x="5170380" y="3773554"/>
            <a:ext cx="3256950" cy="1210799"/>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342900" indent="0" algn="ctr" defTabSz="914400" rtl="0" eaLnBrk="1" latinLnBrk="0" hangingPunct="1">
              <a:lnSpc>
                <a:spcPct val="90000"/>
              </a:lnSpc>
              <a:spcBef>
                <a:spcPts val="500"/>
              </a:spcBef>
              <a:buFont typeface="Arial" panose="020B0604020202020204" pitchFamily="34" charset="0"/>
              <a:buNone/>
              <a:defRPr sz="1500" kern="1200">
                <a:solidFill>
                  <a:schemeClr val="tx1"/>
                </a:solidFill>
                <a:latin typeface="+mn-lt"/>
                <a:ea typeface="+mn-ea"/>
                <a:cs typeface="+mn-cs"/>
              </a:defRPr>
            </a:lvl2pPr>
            <a:lvl3pPr marL="685800" indent="0" algn="ctr" defTabSz="914400" rtl="0" eaLnBrk="1" latinLnBrk="0" hangingPunct="1">
              <a:lnSpc>
                <a:spcPct val="90000"/>
              </a:lnSpc>
              <a:spcBef>
                <a:spcPts val="500"/>
              </a:spcBef>
              <a:buFont typeface="Arial" panose="020B0604020202020204" pitchFamily="34" charset="0"/>
              <a:buNone/>
              <a:defRPr sz="1350" kern="1200">
                <a:solidFill>
                  <a:schemeClr val="tx1"/>
                </a:solidFill>
                <a:latin typeface="+mn-lt"/>
                <a:ea typeface="+mn-ea"/>
                <a:cs typeface="+mn-cs"/>
              </a:defRPr>
            </a:lvl3pPr>
            <a:lvl4pPr marL="10287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3716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17145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0574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24003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27432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200" b="1" cap="small" dirty="0" smtClean="0"/>
              <a:t>Action Items </a:t>
            </a:r>
            <a:r>
              <a:rPr lang="en-US" sz="2200" dirty="0" smtClean="0"/>
              <a:t>are </a:t>
            </a:r>
            <a:br>
              <a:rPr lang="en-US" sz="2200" dirty="0" smtClean="0"/>
            </a:br>
            <a:r>
              <a:rPr lang="en-US" sz="2200" dirty="0" smtClean="0"/>
              <a:t>included to support such meaningful involvement.</a:t>
            </a:r>
          </a:p>
        </p:txBody>
      </p:sp>
      <p:cxnSp>
        <p:nvCxnSpPr>
          <p:cNvPr id="34" name="Straight Arrow Connector 33"/>
          <p:cNvCxnSpPr/>
          <p:nvPr/>
        </p:nvCxnSpPr>
        <p:spPr>
          <a:xfrm flipV="1">
            <a:off x="3352800" y="2240692"/>
            <a:ext cx="1817580" cy="1145059"/>
          </a:xfrm>
          <a:prstGeom prst="straightConnector1">
            <a:avLst/>
          </a:prstGeom>
          <a:ln w="12700">
            <a:solidFill>
              <a:schemeClr val="bg1">
                <a:lumMod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a:off x="5963380" y="3299320"/>
            <a:ext cx="0" cy="474234"/>
          </a:xfrm>
          <a:prstGeom prst="straightConnector1">
            <a:avLst/>
          </a:prstGeom>
          <a:ln>
            <a:solidFill>
              <a:schemeClr val="tx1">
                <a:lumMod val="50000"/>
                <a:lumOff val="50000"/>
              </a:schemeClr>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468268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86465" y="2068392"/>
            <a:ext cx="6807864" cy="4104388"/>
          </a:xfrm>
        </p:spPr>
        <p:txBody>
          <a:bodyPr>
            <a:noAutofit/>
          </a:bodyPr>
          <a:lstStyle/>
          <a:p>
            <a:pPr algn="l"/>
            <a:r>
              <a:rPr lang="en-US" sz="2700" dirty="0"/>
              <a:t/>
            </a:r>
            <a:br>
              <a:rPr lang="en-US" sz="2700" dirty="0"/>
            </a:br>
            <a:r>
              <a:rPr lang="en-US" sz="2400" dirty="0">
                <a:latin typeface="+mn-lt"/>
              </a:rPr>
              <a:t>States have begun to develop and publish their draft consolidated state plans in an effort to meet the 2017 submission deadline of </a:t>
            </a:r>
            <a:r>
              <a:rPr lang="en-US" sz="2400" dirty="0" smtClean="0">
                <a:latin typeface="+mn-lt"/>
              </a:rPr>
              <a:t>either:</a:t>
            </a:r>
            <a:r>
              <a:rPr lang="en-US" sz="2400" dirty="0">
                <a:latin typeface="+mn-lt"/>
              </a:rPr>
              <a:t/>
            </a:r>
            <a:br>
              <a:rPr lang="en-US" sz="2400" dirty="0">
                <a:latin typeface="+mn-lt"/>
              </a:rPr>
            </a:br>
            <a:r>
              <a:rPr lang="en-US" sz="2400" b="1" dirty="0">
                <a:latin typeface="+mn-lt"/>
              </a:rPr>
              <a:t>April 3, 2017 </a:t>
            </a:r>
            <a:r>
              <a:rPr lang="en-US" sz="2400" dirty="0">
                <a:latin typeface="+mn-lt"/>
              </a:rPr>
              <a:t>or</a:t>
            </a:r>
            <a:r>
              <a:rPr lang="en-US" sz="2400" b="1" dirty="0">
                <a:latin typeface="+mn-lt"/>
              </a:rPr>
              <a:t> September 18, 2017. </a:t>
            </a:r>
            <a:br>
              <a:rPr lang="en-US" sz="2400" b="1" dirty="0">
                <a:latin typeface="+mn-lt"/>
              </a:rPr>
            </a:br>
            <a:r>
              <a:rPr lang="en-US" sz="2400" b="1" dirty="0">
                <a:latin typeface="+mn-lt"/>
              </a:rPr>
              <a:t/>
            </a:r>
            <a:br>
              <a:rPr lang="en-US" sz="2400" b="1" dirty="0">
                <a:latin typeface="+mn-lt"/>
              </a:rPr>
            </a:br>
            <a:r>
              <a:rPr lang="en-US" sz="2400" b="1" dirty="0">
                <a:latin typeface="+mn-lt"/>
              </a:rPr>
              <a:t>States have been asked to inform USED by </a:t>
            </a:r>
            <a:br>
              <a:rPr lang="en-US" sz="2400" b="1" dirty="0">
                <a:latin typeface="+mn-lt"/>
              </a:rPr>
            </a:br>
            <a:r>
              <a:rPr lang="en-US" sz="2400" b="1" dirty="0">
                <a:latin typeface="+mn-lt"/>
              </a:rPr>
              <a:t>January 10, 2017 of their planned submission date.  </a:t>
            </a:r>
            <a:br>
              <a:rPr lang="en-US" sz="2400" b="1" dirty="0">
                <a:latin typeface="+mn-lt"/>
              </a:rPr>
            </a:br>
            <a:r>
              <a:rPr lang="en-US" sz="2400" b="1" dirty="0">
                <a:latin typeface="+mn-lt"/>
              </a:rPr>
              <a:t/>
            </a:r>
            <a:br>
              <a:rPr lang="en-US" sz="2400" b="1" dirty="0">
                <a:latin typeface="+mn-lt"/>
              </a:rPr>
            </a:br>
            <a:r>
              <a:rPr lang="en-US" sz="2400" dirty="0">
                <a:latin typeface="+mn-lt"/>
              </a:rPr>
              <a:t>States </a:t>
            </a:r>
            <a:r>
              <a:rPr lang="en-US" sz="2400" b="1" dirty="0">
                <a:latin typeface="+mn-lt"/>
              </a:rPr>
              <a:t>must</a:t>
            </a:r>
            <a:r>
              <a:rPr lang="en-US" sz="2400" dirty="0">
                <a:latin typeface="+mn-lt"/>
              </a:rPr>
              <a:t> allow the public </a:t>
            </a:r>
            <a:r>
              <a:rPr lang="en-US" sz="2400" b="1" dirty="0">
                <a:latin typeface="+mn-lt"/>
              </a:rPr>
              <a:t>at least 30 days </a:t>
            </a:r>
            <a:r>
              <a:rPr lang="en-US" sz="2400" dirty="0">
                <a:latin typeface="+mn-lt"/>
              </a:rPr>
              <a:t>to comment on the plan </a:t>
            </a:r>
            <a:r>
              <a:rPr lang="en-US" sz="2400" b="1" dirty="0">
                <a:latin typeface="+mn-lt"/>
              </a:rPr>
              <a:t>before</a:t>
            </a:r>
            <a:r>
              <a:rPr lang="en-US" sz="2400" dirty="0">
                <a:latin typeface="+mn-lt"/>
              </a:rPr>
              <a:t> submitting plans to USED for review and approval. </a:t>
            </a:r>
          </a:p>
        </p:txBody>
      </p:sp>
      <p:pic>
        <p:nvPicPr>
          <p:cNvPr id="1026" name="Picture 2" descr="Image result for hourglass imag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623317">
            <a:off x="375389" y="1711687"/>
            <a:ext cx="1350169" cy="190738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819533" y="1160978"/>
            <a:ext cx="5772150" cy="1143000"/>
          </a:xfrm>
          <a:prstGeom prst="rect">
            <a:avLst/>
          </a:prstGeom>
        </p:spPr>
        <p:txBody>
          <a:bodyPr anchor="b"/>
          <a:lstStyle>
            <a:lvl1pPr algn="ctr" defTabSz="9144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US" sz="4000" b="1" dirty="0" smtClean="0">
                <a:solidFill>
                  <a:srgbClr val="654628"/>
                </a:solidFill>
              </a:rPr>
              <a:t>The clock is ticking…</a:t>
            </a:r>
            <a:endParaRPr lang="en-US" sz="4000" dirty="0">
              <a:solidFill>
                <a:srgbClr val="654628"/>
              </a:solidFill>
            </a:endParaRPr>
          </a:p>
        </p:txBody>
      </p:sp>
    </p:spTree>
    <p:extLst>
      <p:ext uri="{BB962C8B-B14F-4D97-AF65-F5344CB8AC3E}">
        <p14:creationId xmlns:p14="http://schemas.microsoft.com/office/powerpoint/2010/main" val="4389835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62465" y="1992733"/>
            <a:ext cx="8526162" cy="1628611"/>
          </a:xfrm>
        </p:spPr>
        <p:txBody>
          <a:bodyPr/>
          <a:lstStyle/>
          <a:p>
            <a:pPr algn="l"/>
            <a:r>
              <a:rPr lang="en-US" sz="2400" dirty="0" smtClean="0"/>
              <a:t>In </a:t>
            </a:r>
            <a:r>
              <a:rPr lang="en-US" sz="2400" dirty="0"/>
              <a:t>addition to publishing their draft state plans, states have </a:t>
            </a:r>
            <a:r>
              <a:rPr lang="en-US" sz="2400" dirty="0" smtClean="0"/>
              <a:t>created </a:t>
            </a:r>
            <a:r>
              <a:rPr lang="en-US" sz="2400" dirty="0"/>
              <a:t>ESSA </a:t>
            </a:r>
            <a:r>
              <a:rPr lang="en-US" sz="2400" dirty="0" smtClean="0"/>
              <a:t>web pages with information </a:t>
            </a:r>
            <a:r>
              <a:rPr lang="en-US" sz="2400" dirty="0"/>
              <a:t>on their state plan development and how stakeholders may comment on the content. </a:t>
            </a:r>
            <a:endParaRPr lang="en-US" sz="2400" dirty="0" smtClean="0"/>
          </a:p>
          <a:p>
            <a:pPr algn="l"/>
            <a:r>
              <a:rPr lang="en-US" sz="2400" dirty="0" smtClean="0"/>
              <a:t>Several </a:t>
            </a:r>
            <a:r>
              <a:rPr lang="en-US" sz="2400" dirty="0"/>
              <a:t>resources on ESSA state plan </a:t>
            </a:r>
            <a:r>
              <a:rPr lang="en-US" sz="2400" dirty="0" smtClean="0"/>
              <a:t>development </a:t>
            </a:r>
            <a:r>
              <a:rPr lang="en-US" sz="2400" dirty="0"/>
              <a:t>are available.</a:t>
            </a:r>
            <a:br>
              <a:rPr lang="en-US" sz="2400" dirty="0"/>
            </a:br>
            <a:endParaRPr lang="en-US" sz="2400" dirty="0"/>
          </a:p>
          <a:p>
            <a:endParaRPr lang="en-US" sz="2400" dirty="0"/>
          </a:p>
          <a:p>
            <a:endParaRPr lang="en-US" sz="2400" dirty="0"/>
          </a:p>
          <a:p>
            <a:endParaRPr lang="en-US" sz="2400"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16767" y="3847219"/>
            <a:ext cx="1150144" cy="660083"/>
          </a:xfrm>
          <a:prstGeom prst="rect">
            <a:avLst/>
          </a:prstGeom>
        </p:spPr>
      </p:pic>
      <p:sp>
        <p:nvSpPr>
          <p:cNvPr id="6" name="Rectangle 5"/>
          <p:cNvSpPr/>
          <p:nvPr/>
        </p:nvSpPr>
        <p:spPr>
          <a:xfrm>
            <a:off x="2797414" y="3909945"/>
            <a:ext cx="5577353" cy="369332"/>
          </a:xfrm>
          <a:prstGeom prst="rect">
            <a:avLst/>
          </a:prstGeom>
        </p:spPr>
        <p:txBody>
          <a:bodyPr wrap="square">
            <a:spAutoFit/>
          </a:bodyPr>
          <a:lstStyle/>
          <a:p>
            <a:r>
              <a:rPr lang="en-US" dirty="0">
                <a:hlinkClick r:id="rId3"/>
              </a:rPr>
              <a:t>www.csai-online.org/spotlight/consolidated-state-plans</a:t>
            </a:r>
            <a:r>
              <a:rPr lang="en-US" dirty="0"/>
              <a:t> </a:t>
            </a: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33733" y="4729472"/>
            <a:ext cx="1116211" cy="580430"/>
          </a:xfrm>
          <a:prstGeom prst="rect">
            <a:avLst/>
          </a:prstGeom>
        </p:spPr>
      </p:pic>
      <p:sp>
        <p:nvSpPr>
          <p:cNvPr id="8" name="Rectangle 7"/>
          <p:cNvSpPr/>
          <p:nvPr/>
        </p:nvSpPr>
        <p:spPr>
          <a:xfrm>
            <a:off x="2928315" y="4741285"/>
            <a:ext cx="5332109" cy="369332"/>
          </a:xfrm>
          <a:prstGeom prst="rect">
            <a:avLst/>
          </a:prstGeom>
        </p:spPr>
        <p:txBody>
          <a:bodyPr wrap="square">
            <a:spAutoFit/>
          </a:bodyPr>
          <a:lstStyle/>
          <a:p>
            <a:r>
              <a:rPr lang="en-US" dirty="0">
                <a:hlinkClick r:id="rId5"/>
              </a:rPr>
              <a:t>www.understandingessa.org</a:t>
            </a:r>
            <a:r>
              <a:rPr lang="en-US" dirty="0"/>
              <a:t> </a:t>
            </a:r>
          </a:p>
        </p:txBody>
      </p:sp>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566860" y="5532073"/>
            <a:ext cx="1128713" cy="642938"/>
          </a:xfrm>
          <a:prstGeom prst="rect">
            <a:avLst/>
          </a:prstGeom>
        </p:spPr>
      </p:pic>
      <p:sp>
        <p:nvSpPr>
          <p:cNvPr id="10" name="Rectangle 9"/>
          <p:cNvSpPr/>
          <p:nvPr/>
        </p:nvSpPr>
        <p:spPr>
          <a:xfrm>
            <a:off x="2928315" y="5576543"/>
            <a:ext cx="4821448" cy="369332"/>
          </a:xfrm>
          <a:prstGeom prst="rect">
            <a:avLst/>
          </a:prstGeom>
        </p:spPr>
        <p:txBody>
          <a:bodyPr wrap="none">
            <a:spAutoFit/>
          </a:bodyPr>
          <a:lstStyle/>
          <a:p>
            <a:r>
              <a:rPr lang="en-US" dirty="0">
                <a:hlinkClick r:id="rId7"/>
              </a:rPr>
              <a:t>www.pta.org</a:t>
            </a:r>
            <a:r>
              <a:rPr lang="en-US" dirty="0"/>
              <a:t> – search “ESSA </a:t>
            </a:r>
            <a:r>
              <a:rPr lang="en-US" dirty="0" smtClean="0"/>
              <a:t>web pages </a:t>
            </a:r>
            <a:r>
              <a:rPr lang="en-US" dirty="0"/>
              <a:t>by state” </a:t>
            </a:r>
          </a:p>
        </p:txBody>
      </p:sp>
      <p:sp>
        <p:nvSpPr>
          <p:cNvPr id="12" name="Title 1"/>
          <p:cNvSpPr txBox="1">
            <a:spLocks/>
          </p:cNvSpPr>
          <p:nvPr/>
        </p:nvSpPr>
        <p:spPr>
          <a:xfrm>
            <a:off x="2510157" y="967962"/>
            <a:ext cx="5446276" cy="633225"/>
          </a:xfrm>
          <a:prstGeom prst="rect">
            <a:avLst/>
          </a:prstGeom>
        </p:spPr>
        <p:txBody>
          <a:bodyPr anchor="b"/>
          <a:lstStyle>
            <a:lvl1pPr algn="ctr" defTabSz="914400" rtl="0" eaLnBrk="1" latinLnBrk="0" hangingPunct="1">
              <a:lnSpc>
                <a:spcPct val="90000"/>
              </a:lnSpc>
              <a:spcBef>
                <a:spcPct val="0"/>
              </a:spcBef>
              <a:buNone/>
              <a:defRPr sz="4500" kern="1200">
                <a:solidFill>
                  <a:schemeClr val="tx1"/>
                </a:solidFill>
                <a:latin typeface="+mj-lt"/>
                <a:ea typeface="+mj-ea"/>
                <a:cs typeface="+mj-cs"/>
              </a:defRPr>
            </a:lvl1pPr>
          </a:lstStyle>
          <a:p>
            <a:r>
              <a:rPr lang="en-US" sz="3200" b="1" dirty="0">
                <a:solidFill>
                  <a:srgbClr val="654628"/>
                </a:solidFill>
              </a:rPr>
              <a:t>Locating ESSA </a:t>
            </a:r>
            <a:r>
              <a:rPr lang="en-US" sz="3200" b="1" dirty="0" smtClean="0">
                <a:solidFill>
                  <a:srgbClr val="654628"/>
                </a:solidFill>
              </a:rPr>
              <a:t>Information </a:t>
            </a:r>
            <a:br>
              <a:rPr lang="en-US" sz="3200" b="1" dirty="0" smtClean="0">
                <a:solidFill>
                  <a:srgbClr val="654628"/>
                </a:solidFill>
              </a:rPr>
            </a:br>
            <a:r>
              <a:rPr lang="en-US" sz="3200" b="1" dirty="0" smtClean="0">
                <a:solidFill>
                  <a:srgbClr val="654628"/>
                </a:solidFill>
              </a:rPr>
              <a:t>in </a:t>
            </a:r>
            <a:r>
              <a:rPr lang="en-US" sz="3200" b="1" dirty="0">
                <a:solidFill>
                  <a:srgbClr val="654628"/>
                </a:solidFill>
              </a:rPr>
              <a:t>Your State</a:t>
            </a:r>
          </a:p>
        </p:txBody>
      </p:sp>
    </p:spTree>
    <p:extLst>
      <p:ext uri="{BB962C8B-B14F-4D97-AF65-F5344CB8AC3E}">
        <p14:creationId xmlns:p14="http://schemas.microsoft.com/office/powerpoint/2010/main" val="23378784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27438" y="1509075"/>
            <a:ext cx="7241059" cy="2660465"/>
          </a:xfrm>
        </p:spPr>
        <p:txBody>
          <a:bodyPr>
            <a:noAutofit/>
          </a:bodyPr>
          <a:lstStyle/>
          <a:p>
            <a:pPr marL="0" indent="0">
              <a:lnSpc>
                <a:spcPct val="100000"/>
              </a:lnSpc>
              <a:spcBef>
                <a:spcPts val="0"/>
              </a:spcBef>
              <a:spcAft>
                <a:spcPts val="1200"/>
              </a:spcAft>
              <a:buNone/>
            </a:pPr>
            <a:r>
              <a:rPr lang="en-US" sz="2400" dirty="0" smtClean="0"/>
              <a:t>In developing state plans, </a:t>
            </a:r>
            <a:r>
              <a:rPr lang="en-US" sz="2400" b="1" dirty="0" smtClean="0"/>
              <a:t>states must engage in “timely and meaningful consultation” with stakeholders</a:t>
            </a:r>
            <a:r>
              <a:rPr lang="en-US" sz="2400" dirty="0" smtClean="0"/>
              <a:t>. </a:t>
            </a:r>
          </a:p>
          <a:p>
            <a:pPr marL="0" indent="0">
              <a:lnSpc>
                <a:spcPct val="100000"/>
              </a:lnSpc>
              <a:spcBef>
                <a:spcPts val="0"/>
              </a:spcBef>
              <a:spcAft>
                <a:spcPts val="1200"/>
              </a:spcAft>
              <a:buNone/>
            </a:pPr>
            <a:r>
              <a:rPr lang="en-US" sz="2400" dirty="0" smtClean="0"/>
              <a:t>Stakeholders must reflect the geographic diversity of the state and include a broad range of individuals and entities, including:  </a:t>
            </a:r>
          </a:p>
          <a:p>
            <a:pPr>
              <a:lnSpc>
                <a:spcPct val="100000"/>
              </a:lnSpc>
              <a:spcBef>
                <a:spcPts val="0"/>
              </a:spcBef>
              <a:spcAft>
                <a:spcPts val="1200"/>
              </a:spcAft>
              <a:buClr>
                <a:srgbClr val="C81656"/>
              </a:buClr>
              <a:buSzPct val="95000"/>
              <a:buFont typeface="Wingdings" panose="05000000000000000000" pitchFamily="2" charset="2"/>
              <a:buChar char="§"/>
            </a:pPr>
            <a:r>
              <a:rPr lang="en-US" sz="2400" b="1" dirty="0" smtClean="0"/>
              <a:t>Parents and families</a:t>
            </a:r>
            <a:r>
              <a:rPr lang="en-US" sz="2400" dirty="0" smtClean="0"/>
              <a:t>; </a:t>
            </a:r>
          </a:p>
          <a:p>
            <a:pPr>
              <a:lnSpc>
                <a:spcPct val="100000"/>
              </a:lnSpc>
              <a:spcBef>
                <a:spcPts val="0"/>
              </a:spcBef>
              <a:spcAft>
                <a:spcPts val="1200"/>
              </a:spcAft>
              <a:buClr>
                <a:srgbClr val="C81656"/>
              </a:buClr>
              <a:buSzPct val="95000"/>
              <a:buFont typeface="Wingdings" panose="05000000000000000000" pitchFamily="2" charset="2"/>
              <a:buChar char="§"/>
            </a:pPr>
            <a:r>
              <a:rPr lang="en-US" sz="2400" dirty="0" smtClean="0"/>
              <a:t>Civil rights </a:t>
            </a:r>
            <a:r>
              <a:rPr lang="en-US" sz="2400" b="1" dirty="0" smtClean="0"/>
              <a:t>organizations</a:t>
            </a:r>
            <a:r>
              <a:rPr lang="en-US" sz="2400" dirty="0" smtClean="0"/>
              <a:t>, including those representing </a:t>
            </a:r>
            <a:r>
              <a:rPr lang="en-US" sz="2400" b="1" dirty="0" smtClean="0"/>
              <a:t>students with disabilities</a:t>
            </a:r>
            <a:r>
              <a:rPr lang="en-US" sz="2400" dirty="0" smtClean="0"/>
              <a:t>, English learners, and other historically underserved students. </a:t>
            </a:r>
            <a:endParaRPr lang="en-US" sz="2400" i="1" dirty="0"/>
          </a:p>
        </p:txBody>
      </p:sp>
      <p:sp>
        <p:nvSpPr>
          <p:cNvPr id="5" name="Title 1"/>
          <p:cNvSpPr txBox="1">
            <a:spLocks/>
          </p:cNvSpPr>
          <p:nvPr/>
        </p:nvSpPr>
        <p:spPr>
          <a:xfrm>
            <a:off x="3280205" y="141945"/>
            <a:ext cx="5772150" cy="1143000"/>
          </a:xfrm>
          <a:prstGeom prst="rect">
            <a:avLst/>
          </a:prstGeom>
        </p:spPr>
        <p:txBody>
          <a:bodyPr anchor="b"/>
          <a:lstStyle>
            <a:lvl1pPr algn="ctr" defTabSz="9144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US" sz="3200" b="1" dirty="0" smtClean="0">
                <a:solidFill>
                  <a:srgbClr val="654628"/>
                </a:solidFill>
              </a:rPr>
              <a:t>Stakeholder Engagement</a:t>
            </a:r>
            <a:endParaRPr lang="en-US" sz="3200" b="1" dirty="0">
              <a:solidFill>
                <a:srgbClr val="654628"/>
              </a:solidFill>
            </a:endParaRPr>
          </a:p>
        </p:txBody>
      </p:sp>
      <p:sp>
        <p:nvSpPr>
          <p:cNvPr id="2" name="Rectangle 1"/>
          <p:cNvSpPr/>
          <p:nvPr/>
        </p:nvSpPr>
        <p:spPr>
          <a:xfrm>
            <a:off x="464410" y="5981864"/>
            <a:ext cx="8587945" cy="646331"/>
          </a:xfrm>
          <a:prstGeom prst="rect">
            <a:avLst/>
          </a:prstGeom>
        </p:spPr>
        <p:txBody>
          <a:bodyPr wrap="square">
            <a:spAutoFit/>
          </a:bodyPr>
          <a:lstStyle/>
          <a:p>
            <a:pPr algn="ctr"/>
            <a:r>
              <a:rPr lang="en-US" i="1" dirty="0" smtClean="0"/>
              <a:t>See </a:t>
            </a:r>
            <a:r>
              <a:rPr lang="en-US" i="1" dirty="0"/>
              <a:t>the Stakeholder Guide for a full list of required stakeholders and a link to </a:t>
            </a:r>
            <a:r>
              <a:rPr lang="en-US" i="1" dirty="0" smtClean="0"/>
              <a:t>the </a:t>
            </a:r>
            <a:br>
              <a:rPr lang="en-US" i="1" dirty="0" smtClean="0"/>
            </a:br>
            <a:r>
              <a:rPr lang="en-US" i="1" dirty="0" smtClean="0"/>
              <a:t>USED </a:t>
            </a:r>
            <a:r>
              <a:rPr lang="en-US" i="1" dirty="0"/>
              <a:t>Dear Colleague Letter on Stakeholder Engagement.  </a:t>
            </a:r>
          </a:p>
        </p:txBody>
      </p:sp>
    </p:spTree>
    <p:extLst>
      <p:ext uri="{BB962C8B-B14F-4D97-AF65-F5344CB8AC3E}">
        <p14:creationId xmlns:p14="http://schemas.microsoft.com/office/powerpoint/2010/main" val="2344700340"/>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52" name="Rectangle 2"/>
          <p:cNvSpPr txBox="1">
            <a:spLocks noChangeArrowheads="1"/>
          </p:cNvSpPr>
          <p:nvPr/>
        </p:nvSpPr>
        <p:spPr bwMode="auto">
          <a:xfrm>
            <a:off x="584865" y="1500079"/>
            <a:ext cx="7735887" cy="147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dirty="0" smtClean="0">
                <a:solidFill>
                  <a:srgbClr val="654628"/>
                </a:solidFill>
              </a:rPr>
              <a:t>ESSA and the Assessment of </a:t>
            </a:r>
            <a:br>
              <a:rPr lang="en-US" altLang="en-US" dirty="0" smtClean="0">
                <a:solidFill>
                  <a:srgbClr val="654628"/>
                </a:solidFill>
              </a:rPr>
            </a:br>
            <a:r>
              <a:rPr lang="en-US" altLang="en-US" dirty="0" smtClean="0">
                <a:solidFill>
                  <a:srgbClr val="654628"/>
                </a:solidFill>
              </a:rPr>
              <a:t>Students with Disabilities</a:t>
            </a:r>
            <a:endParaRPr lang="en-US" altLang="en-US" b="0" dirty="0">
              <a:solidFill>
                <a:srgbClr val="654628"/>
              </a:solidFill>
            </a:endParaRPr>
          </a:p>
        </p:txBody>
      </p:sp>
      <p:sp>
        <p:nvSpPr>
          <p:cNvPr id="57353" name="Rectangle 6"/>
          <p:cNvSpPr>
            <a:spLocks noChangeArrowheads="1"/>
          </p:cNvSpPr>
          <p:nvPr/>
        </p:nvSpPr>
        <p:spPr bwMode="auto">
          <a:xfrm>
            <a:off x="749644" y="3278466"/>
            <a:ext cx="7957753" cy="395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defTabSz="914400">
              <a:spcAft>
                <a:spcPct val="50000"/>
              </a:spcAft>
              <a:buClr>
                <a:srgbClr val="800000"/>
              </a:buClr>
              <a:buSzPct val="80000"/>
              <a:buFont typeface="Arial" panose="020B0604020202020204" pitchFamily="34" charset="0"/>
              <a:buNone/>
            </a:pPr>
            <a:r>
              <a:rPr lang="en-US" altLang="en-US" sz="2000" b="1" dirty="0" smtClean="0">
                <a:solidFill>
                  <a:srgbClr val="7030A0"/>
                </a:solidFill>
              </a:rPr>
              <a:t>Our Presenters</a:t>
            </a:r>
            <a:r>
              <a:rPr lang="en-US" altLang="en-US" sz="2000" dirty="0" smtClean="0"/>
              <a:t> </a:t>
            </a:r>
            <a:r>
              <a:rPr lang="en-US" altLang="en-US" sz="2000" b="0" dirty="0"/>
              <a:t>	</a:t>
            </a:r>
            <a:endParaRPr lang="en-US" altLang="en-US" sz="2000" b="0" dirty="0" smtClean="0"/>
          </a:p>
          <a:p>
            <a:pPr marL="1085850" lvl="1" indent="-342900" defTabSz="914400">
              <a:spcBef>
                <a:spcPts val="0"/>
              </a:spcBef>
              <a:buClr>
                <a:srgbClr val="C81656"/>
              </a:buClr>
              <a:buSzPct val="80000"/>
              <a:buFont typeface="Wingdings" panose="05000000000000000000" pitchFamily="2" charset="2"/>
              <a:buChar char="§"/>
            </a:pPr>
            <a:r>
              <a:rPr lang="en-US" altLang="en-US" sz="2000" i="1" dirty="0" smtClean="0"/>
              <a:t>Sheryl Lazarus, National Center on Educational Outcomes</a:t>
            </a:r>
          </a:p>
          <a:p>
            <a:pPr marL="1085850" lvl="1" indent="-342900" defTabSz="914400">
              <a:spcBef>
                <a:spcPts val="0"/>
              </a:spcBef>
              <a:buClr>
                <a:srgbClr val="C81656"/>
              </a:buClr>
              <a:buSzPct val="80000"/>
              <a:buFont typeface="Wingdings" panose="05000000000000000000" pitchFamily="2" charset="2"/>
              <a:buChar char="§"/>
            </a:pPr>
            <a:r>
              <a:rPr lang="en-US" altLang="en-US" sz="2000" i="1" dirty="0"/>
              <a:t>Candace </a:t>
            </a:r>
            <a:r>
              <a:rPr lang="en-US" altLang="en-US" sz="2000" i="1" dirty="0" err="1"/>
              <a:t>Cortiella</a:t>
            </a:r>
            <a:r>
              <a:rPr lang="en-US" altLang="en-US" sz="2000" i="1" dirty="0"/>
              <a:t>, The Advocacy Institute</a:t>
            </a:r>
          </a:p>
          <a:p>
            <a:pPr marL="342900" indent="-342900" defTabSz="914400">
              <a:spcBef>
                <a:spcPts val="0"/>
              </a:spcBef>
              <a:buClr>
                <a:srgbClr val="C81656"/>
              </a:buClr>
              <a:buSzPct val="80000"/>
              <a:buFont typeface="Wingdings" panose="05000000000000000000" pitchFamily="2" charset="2"/>
              <a:buChar char="§"/>
            </a:pPr>
            <a:endParaRPr lang="en-US" altLang="en-US" sz="2400" b="0" dirty="0"/>
          </a:p>
        </p:txBody>
      </p:sp>
      <p:sp>
        <p:nvSpPr>
          <p:cNvPr id="4" name="Line 4"/>
          <p:cNvSpPr>
            <a:spLocks noChangeShapeType="1"/>
          </p:cNvSpPr>
          <p:nvPr/>
        </p:nvSpPr>
        <p:spPr bwMode="auto">
          <a:xfrm>
            <a:off x="1326075" y="2883029"/>
            <a:ext cx="6934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172751338"/>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06009" y="2051129"/>
            <a:ext cx="7746167" cy="3235064"/>
          </a:xfrm>
        </p:spPr>
        <p:txBody>
          <a:bodyPr>
            <a:noAutofit/>
          </a:bodyPr>
          <a:lstStyle/>
          <a:p>
            <a:pPr marL="257175" indent="-257175" algn="l">
              <a:buClr>
                <a:srgbClr val="C81656"/>
              </a:buClr>
              <a:buSzPct val="95000"/>
              <a:buFont typeface="Wingdings" panose="05000000000000000000" pitchFamily="2" charset="2"/>
              <a:buChar char="§"/>
            </a:pPr>
            <a:r>
              <a:rPr lang="en-US" sz="2100" b="1" dirty="0"/>
              <a:t>“Timely and meaningful consultation”</a:t>
            </a:r>
            <a:r>
              <a:rPr lang="en-US" sz="2100" dirty="0"/>
              <a:t> means more than holding listening sessions or forums, inviting comments via web-based surveys or other mechanisms, or generally providing the public with the opportunity to comment. </a:t>
            </a:r>
            <a:br>
              <a:rPr lang="en-US" sz="2100" dirty="0"/>
            </a:br>
            <a:endParaRPr lang="en-US" sz="2100" dirty="0"/>
          </a:p>
          <a:p>
            <a:pPr marL="257175" indent="-257175" algn="l">
              <a:buClr>
                <a:srgbClr val="C81656"/>
              </a:buClr>
              <a:buSzPct val="95000"/>
              <a:buFont typeface="Wingdings" panose="05000000000000000000" pitchFamily="2" charset="2"/>
              <a:buChar char="§"/>
            </a:pPr>
            <a:r>
              <a:rPr lang="en-US" sz="2100" b="1" dirty="0"/>
              <a:t>It is essential for stakeholders to become involved in the process during the planning stage. </a:t>
            </a:r>
            <a:r>
              <a:rPr lang="en-US" sz="2100" dirty="0"/>
              <a:t>The state plan, once approved by the U.S. Department of Education, will remain in effect for many years unless significant changes are proposed, making it even more critical to ensure equity for students with disabilities in the development stage. </a:t>
            </a:r>
          </a:p>
          <a:p>
            <a:endParaRPr lang="en-US" sz="2100" dirty="0"/>
          </a:p>
        </p:txBody>
      </p:sp>
      <p:sp>
        <p:nvSpPr>
          <p:cNvPr id="6" name="Title 1"/>
          <p:cNvSpPr txBox="1">
            <a:spLocks/>
          </p:cNvSpPr>
          <p:nvPr/>
        </p:nvSpPr>
        <p:spPr>
          <a:xfrm>
            <a:off x="3015716" y="832020"/>
            <a:ext cx="5772150" cy="584587"/>
          </a:xfrm>
          <a:prstGeom prst="rect">
            <a:avLst/>
          </a:prstGeom>
        </p:spPr>
        <p:txBody>
          <a:bodyPr anchor="b"/>
          <a:lstStyle>
            <a:lvl1pPr algn="ctr" defTabSz="9144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US" sz="3200" b="1" dirty="0" smtClean="0">
                <a:solidFill>
                  <a:srgbClr val="654628"/>
                </a:solidFill>
              </a:rPr>
              <a:t>Stakeholder Engagement</a:t>
            </a:r>
            <a:endParaRPr lang="en-US" sz="3200" b="1" dirty="0">
              <a:solidFill>
                <a:srgbClr val="654628"/>
              </a:solidFill>
            </a:endParaRPr>
          </a:p>
        </p:txBody>
      </p:sp>
    </p:spTree>
    <p:extLst>
      <p:ext uri="{BB962C8B-B14F-4D97-AF65-F5344CB8AC3E}">
        <p14:creationId xmlns:p14="http://schemas.microsoft.com/office/powerpoint/2010/main" val="17189540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6224" y="2325047"/>
            <a:ext cx="7352675" cy="3352683"/>
          </a:xfrm>
        </p:spPr>
        <p:txBody>
          <a:bodyPr>
            <a:normAutofit fontScale="92500" lnSpcReduction="10000"/>
          </a:bodyPr>
          <a:lstStyle/>
          <a:p>
            <a:pPr marL="0" indent="0">
              <a:buClr>
                <a:schemeClr val="accent6">
                  <a:lumMod val="75000"/>
                </a:schemeClr>
              </a:buClr>
              <a:buNone/>
            </a:pPr>
            <a:r>
              <a:rPr lang="en-US" sz="2600" b="1" dirty="0"/>
              <a:t>What’s Inside …</a:t>
            </a:r>
            <a:r>
              <a:rPr lang="en-US" sz="2250" b="1" dirty="0"/>
              <a:t/>
            </a:r>
            <a:br>
              <a:rPr lang="en-US" sz="2250" b="1" dirty="0"/>
            </a:br>
            <a:endParaRPr lang="en-US" sz="2250" b="1" dirty="0"/>
          </a:p>
          <a:p>
            <a:pPr lvl="0">
              <a:buClr>
                <a:srgbClr val="C81656"/>
              </a:buClr>
              <a:buSzPct val="95000"/>
              <a:buFont typeface="Wingdings" panose="05000000000000000000" pitchFamily="2" charset="2"/>
              <a:buChar char="§"/>
            </a:pPr>
            <a:r>
              <a:rPr lang="en-US" sz="2250" dirty="0"/>
              <a:t>Background of the law and the relationship between ESSA and the Individuals with Disabilities Education Act (IDEA);</a:t>
            </a:r>
          </a:p>
          <a:p>
            <a:pPr lvl="0">
              <a:buClr>
                <a:srgbClr val="C81656"/>
              </a:buClr>
              <a:buSzPct val="95000"/>
              <a:buFont typeface="Wingdings" panose="05000000000000000000" pitchFamily="2" charset="2"/>
              <a:buChar char="§"/>
            </a:pPr>
            <a:r>
              <a:rPr lang="en-US" sz="2250" dirty="0"/>
              <a:t>Sample ESSA Implementation Timeline with key activities; </a:t>
            </a:r>
          </a:p>
          <a:p>
            <a:pPr>
              <a:buClr>
                <a:srgbClr val="C81656"/>
              </a:buClr>
              <a:buSzPct val="95000"/>
              <a:buFont typeface="Wingdings" panose="05000000000000000000" pitchFamily="2" charset="2"/>
              <a:buChar char="§"/>
            </a:pPr>
            <a:r>
              <a:rPr lang="en-US" sz="2250" dirty="0"/>
              <a:t>Overview of the State Plan required by </a:t>
            </a:r>
            <a:r>
              <a:rPr lang="en-US" sz="2250" dirty="0" smtClean="0"/>
              <a:t>ESSA, </a:t>
            </a:r>
            <a:r>
              <a:rPr lang="en-US" sz="2250" dirty="0"/>
              <a:t>including several elements important to promoting improved achievement and providing equity for students with disabilities;</a:t>
            </a:r>
          </a:p>
          <a:p>
            <a:pPr lvl="0">
              <a:buClr>
                <a:srgbClr val="C81656"/>
              </a:buClr>
              <a:buSzPct val="95000"/>
              <a:buFont typeface="Wingdings" panose="05000000000000000000" pitchFamily="2" charset="2"/>
              <a:buChar char="§"/>
            </a:pPr>
            <a:r>
              <a:rPr lang="en-US" sz="2250" dirty="0"/>
              <a:t>Stakeholder Engagement requirements; </a:t>
            </a:r>
          </a:p>
          <a:p>
            <a:pPr marL="0" indent="0" algn="r">
              <a:buClr>
                <a:schemeClr val="accent6">
                  <a:lumMod val="75000"/>
                </a:schemeClr>
              </a:buClr>
              <a:buNone/>
            </a:pPr>
            <a:r>
              <a:rPr lang="en-US" sz="2250" i="1" dirty="0" smtClean="0"/>
              <a:t>continued…</a:t>
            </a:r>
            <a:endParaRPr lang="en-US" sz="2250" i="1" dirty="0"/>
          </a:p>
          <a:p>
            <a:pPr marL="0" indent="0">
              <a:buNone/>
            </a:pPr>
            <a:endParaRPr lang="en-US" dirty="0"/>
          </a:p>
        </p:txBody>
      </p:sp>
      <p:sp>
        <p:nvSpPr>
          <p:cNvPr id="2" name="Title 1"/>
          <p:cNvSpPr>
            <a:spLocks noGrp="1"/>
          </p:cNvSpPr>
          <p:nvPr>
            <p:ph type="title"/>
          </p:nvPr>
        </p:nvSpPr>
        <p:spPr>
          <a:xfrm>
            <a:off x="2586749" y="831464"/>
            <a:ext cx="5772150" cy="1143000"/>
          </a:xfrm>
        </p:spPr>
        <p:txBody>
          <a:bodyPr/>
          <a:lstStyle/>
          <a:p>
            <a:pPr algn="ctr"/>
            <a:r>
              <a:rPr lang="en-US" sz="3200" b="1" dirty="0">
                <a:solidFill>
                  <a:srgbClr val="654628"/>
                </a:solidFill>
              </a:rPr>
              <a:t>Stakeholder Guide to the </a:t>
            </a:r>
            <a:br>
              <a:rPr lang="en-US" sz="3200" b="1" dirty="0">
                <a:solidFill>
                  <a:srgbClr val="654628"/>
                </a:solidFill>
              </a:rPr>
            </a:br>
            <a:r>
              <a:rPr lang="en-US" sz="3200" b="1" dirty="0">
                <a:solidFill>
                  <a:srgbClr val="654628"/>
                </a:solidFill>
              </a:rPr>
              <a:t>Every Student Succeeds Act (ESSA)</a:t>
            </a:r>
            <a:endParaRPr lang="en-US" sz="3200" dirty="0">
              <a:solidFill>
                <a:srgbClr val="654628"/>
              </a:solidFill>
            </a:endParaRPr>
          </a:p>
        </p:txBody>
      </p:sp>
      <p:cxnSp>
        <p:nvCxnSpPr>
          <p:cNvPr id="4" name="Straight Arrow Connector 3"/>
          <p:cNvCxnSpPr/>
          <p:nvPr/>
        </p:nvCxnSpPr>
        <p:spPr>
          <a:xfrm>
            <a:off x="6850761" y="5677730"/>
            <a:ext cx="1605894" cy="0"/>
          </a:xfrm>
          <a:prstGeom prst="straightConnector1">
            <a:avLst/>
          </a:prstGeom>
          <a:ln w="12700">
            <a:solidFill>
              <a:srgbClr val="C81656"/>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797730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9960" y="1941513"/>
            <a:ext cx="4409175" cy="3352683"/>
          </a:xfrm>
        </p:spPr>
        <p:txBody>
          <a:bodyPr>
            <a:noAutofit/>
          </a:bodyPr>
          <a:lstStyle/>
          <a:p>
            <a:pPr lvl="0">
              <a:buClr>
                <a:srgbClr val="C81656"/>
              </a:buClr>
              <a:buSzPct val="95000"/>
              <a:buFont typeface="Wingdings" panose="05000000000000000000" pitchFamily="2" charset="2"/>
              <a:buChar char="§"/>
            </a:pPr>
            <a:r>
              <a:rPr lang="en-US" sz="2400" dirty="0" smtClean="0"/>
              <a:t>Discussions </a:t>
            </a:r>
            <a:r>
              <a:rPr lang="en-US" sz="2400" dirty="0"/>
              <a:t>of these </a:t>
            </a:r>
            <a:r>
              <a:rPr lang="en-US" sz="2400" b="1" dirty="0"/>
              <a:t>important components of the State Plan </a:t>
            </a:r>
            <a:r>
              <a:rPr lang="en-US" sz="2400" dirty="0"/>
              <a:t>and the implications of each for students with disabilities</a:t>
            </a:r>
            <a:r>
              <a:rPr lang="en-US" sz="2400" dirty="0" smtClean="0"/>
              <a:t>:</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i="1" dirty="0" smtClean="0"/>
              <a:t/>
            </a:r>
            <a:br>
              <a:rPr lang="en-US" i="1" dirty="0" smtClean="0"/>
            </a:br>
            <a:r>
              <a:rPr lang="en-US" i="1" dirty="0" smtClean="0"/>
              <a:t/>
            </a:r>
            <a:br>
              <a:rPr lang="en-US" i="1" dirty="0" smtClean="0"/>
            </a:br>
            <a:endParaRPr lang="en-US" dirty="0"/>
          </a:p>
          <a:p>
            <a:pPr lvl="0">
              <a:buClr>
                <a:srgbClr val="C81656"/>
              </a:buClr>
              <a:buSzPct val="95000"/>
              <a:buFont typeface="Wingdings" panose="05000000000000000000" pitchFamily="2" charset="2"/>
              <a:buChar char="§"/>
            </a:pPr>
            <a:r>
              <a:rPr lang="en-US" sz="2400" dirty="0"/>
              <a:t>Listing of additional </a:t>
            </a:r>
            <a:r>
              <a:rPr lang="en-US" sz="2400" b="1" dirty="0"/>
              <a:t>resources</a:t>
            </a:r>
            <a:r>
              <a:rPr lang="en-US" sz="2400" i="1" dirty="0"/>
              <a:t/>
            </a:r>
            <a:br>
              <a:rPr lang="en-US" sz="2400" i="1" dirty="0"/>
            </a:br>
            <a:endParaRPr lang="en-US" sz="2400" dirty="0"/>
          </a:p>
          <a:p>
            <a:pPr marL="0" indent="0">
              <a:buNone/>
            </a:pPr>
            <a:endParaRPr lang="en-US" dirty="0"/>
          </a:p>
        </p:txBody>
      </p:sp>
      <p:sp>
        <p:nvSpPr>
          <p:cNvPr id="6" name="Title 1"/>
          <p:cNvSpPr>
            <a:spLocks noGrp="1"/>
          </p:cNvSpPr>
          <p:nvPr>
            <p:ph type="title"/>
          </p:nvPr>
        </p:nvSpPr>
        <p:spPr>
          <a:xfrm>
            <a:off x="2857500" y="798513"/>
            <a:ext cx="5772150" cy="1143000"/>
          </a:xfrm>
        </p:spPr>
        <p:txBody>
          <a:bodyPr/>
          <a:lstStyle/>
          <a:p>
            <a:r>
              <a:rPr lang="en-US" sz="3200" b="1" dirty="0">
                <a:solidFill>
                  <a:srgbClr val="654628"/>
                </a:solidFill>
              </a:rPr>
              <a:t>Stakeholder Guide to the </a:t>
            </a:r>
            <a:br>
              <a:rPr lang="en-US" sz="3200" b="1" dirty="0">
                <a:solidFill>
                  <a:srgbClr val="654628"/>
                </a:solidFill>
              </a:rPr>
            </a:br>
            <a:r>
              <a:rPr lang="en-US" sz="3200" b="1" dirty="0">
                <a:solidFill>
                  <a:srgbClr val="654628"/>
                </a:solidFill>
              </a:rPr>
              <a:t>Every Student Succeeds Act (ESSA)</a:t>
            </a:r>
            <a:endParaRPr lang="en-US" sz="3200" dirty="0">
              <a:solidFill>
                <a:srgbClr val="654628"/>
              </a:solidFill>
            </a:endParaRP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195238" y="4458407"/>
            <a:ext cx="2032303" cy="592065"/>
          </a:xfrm>
          <a:prstGeom prst="rect">
            <a:avLst/>
          </a:prstGeom>
        </p:spPr>
      </p:pic>
      <p:sp>
        <p:nvSpPr>
          <p:cNvPr id="7" name="Content Placeholder 2"/>
          <p:cNvSpPr txBox="1">
            <a:spLocks/>
          </p:cNvSpPr>
          <p:nvPr/>
        </p:nvSpPr>
        <p:spPr>
          <a:xfrm>
            <a:off x="634504" y="3369228"/>
            <a:ext cx="4794552" cy="206302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320" lvl="1">
              <a:buClr>
                <a:srgbClr val="C81656"/>
              </a:buClr>
              <a:buSzPct val="95000"/>
            </a:pPr>
            <a:r>
              <a:rPr lang="en-US" sz="2000" i="1" dirty="0" smtClean="0"/>
              <a:t>Academic Content Standards and Academic Achievement Standards </a:t>
            </a:r>
            <a:endParaRPr lang="en-US" sz="2000" dirty="0" smtClean="0"/>
          </a:p>
          <a:p>
            <a:pPr marL="274320" lvl="1">
              <a:buClr>
                <a:srgbClr val="C81656"/>
              </a:buClr>
              <a:buSzPct val="95000"/>
            </a:pPr>
            <a:r>
              <a:rPr lang="en-US" sz="2000" i="1" dirty="0" smtClean="0"/>
              <a:t>Academic Assessments</a:t>
            </a:r>
            <a:endParaRPr lang="en-US" sz="2000" dirty="0" smtClean="0"/>
          </a:p>
          <a:p>
            <a:pPr marL="274320" lvl="1">
              <a:buClr>
                <a:srgbClr val="C81656"/>
              </a:buClr>
              <a:buSzPct val="95000"/>
            </a:pPr>
            <a:r>
              <a:rPr lang="en-US" sz="2000" i="1" dirty="0" smtClean="0"/>
              <a:t>Statewide Accountability System</a:t>
            </a:r>
            <a:endParaRPr lang="en-US" sz="2000" dirty="0" smtClean="0"/>
          </a:p>
          <a:p>
            <a:pPr marL="274320" lvl="1">
              <a:buClr>
                <a:srgbClr val="C81656"/>
              </a:buClr>
              <a:buSzPct val="95000"/>
            </a:pPr>
            <a:r>
              <a:rPr lang="en-US" sz="2000" i="1" dirty="0" smtClean="0"/>
              <a:t>Identification of Schools in Need of Improvement</a:t>
            </a:r>
            <a:endParaRPr lang="en-US" sz="2000" dirty="0" smtClean="0"/>
          </a:p>
          <a:p>
            <a:pPr marL="274320" lvl="1">
              <a:buClr>
                <a:srgbClr val="C81656"/>
              </a:buClr>
              <a:buSzPct val="95000"/>
            </a:pPr>
            <a:r>
              <a:rPr lang="en-US" sz="2000" i="1" dirty="0" smtClean="0"/>
              <a:t>Annual State and District Report Cards</a:t>
            </a:r>
            <a:endParaRPr lang="en-US" sz="2000" dirty="0"/>
          </a:p>
        </p:txBody>
      </p:sp>
      <p:sp>
        <p:nvSpPr>
          <p:cNvPr id="8" name="Content Placeholder 2"/>
          <p:cNvSpPr txBox="1">
            <a:spLocks/>
          </p:cNvSpPr>
          <p:nvPr/>
        </p:nvSpPr>
        <p:spPr>
          <a:xfrm>
            <a:off x="5830714" y="2600490"/>
            <a:ext cx="2553088" cy="41322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200"/>
              </a:spcAft>
              <a:buFont typeface="Arial" panose="020B0604020202020204" pitchFamily="34" charset="0"/>
              <a:buNone/>
            </a:pPr>
            <a:r>
              <a:rPr lang="en-US" sz="2400" dirty="0" smtClean="0"/>
              <a:t>Download the </a:t>
            </a:r>
            <a:r>
              <a:rPr lang="en-US" sz="2400" b="1" dirty="0" smtClean="0">
                <a:solidFill>
                  <a:srgbClr val="C81656"/>
                </a:solidFill>
              </a:rPr>
              <a:t>“Guide to the Guide” </a:t>
            </a:r>
            <a:r>
              <a:rPr lang="en-US" sz="2400" dirty="0" smtClean="0"/>
              <a:t>for quick links to key sections of the full</a:t>
            </a:r>
            <a:endParaRPr lang="en-US" sz="2400" i="1" dirty="0"/>
          </a:p>
        </p:txBody>
      </p:sp>
      <p:sp>
        <p:nvSpPr>
          <p:cNvPr id="9" name="Oval 8"/>
          <p:cNvSpPr/>
          <p:nvPr/>
        </p:nvSpPr>
        <p:spPr>
          <a:xfrm>
            <a:off x="5429056" y="2295740"/>
            <a:ext cx="3408857" cy="3227133"/>
          </a:xfrm>
          <a:prstGeom prst="ellipse">
            <a:avLst/>
          </a:prstGeom>
          <a:noFill/>
          <a:ln>
            <a:solidFill>
              <a:schemeClr val="bg1">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2139186"/>
      </p:ext>
    </p:extLst>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4" descr="question marks galor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1881" y="1484574"/>
            <a:ext cx="3352800" cy="4401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555" name="Title 1"/>
          <p:cNvSpPr>
            <a:spLocks noGrp="1"/>
          </p:cNvSpPr>
          <p:nvPr>
            <p:ph type="title" idx="4294967295"/>
          </p:nvPr>
        </p:nvSpPr>
        <p:spPr>
          <a:xfrm>
            <a:off x="3783786" y="4634599"/>
            <a:ext cx="3997325" cy="1143000"/>
          </a:xfrm>
          <a:prstGeom prst="rect">
            <a:avLst/>
          </a:prstGeom>
        </p:spPr>
        <p:txBody>
          <a:bodyPr/>
          <a:lstStyle/>
          <a:p>
            <a:pPr algn="r"/>
            <a:r>
              <a:rPr lang="en-US" altLang="en-US" sz="3600" b="1" dirty="0" smtClean="0">
                <a:solidFill>
                  <a:srgbClr val="C81656"/>
                </a:solidFill>
                <a:latin typeface="French Script MT" panose="03020402040607040605" pitchFamily="66" charset="0"/>
              </a:rPr>
              <a:t>Q</a:t>
            </a:r>
            <a:r>
              <a:rPr lang="en-US" altLang="en-US" sz="2900" b="1" dirty="0" smtClean="0">
                <a:solidFill>
                  <a:srgbClr val="C81656"/>
                </a:solidFill>
              </a:rPr>
              <a:t>uestions?</a:t>
            </a:r>
            <a:br>
              <a:rPr lang="en-US" altLang="en-US" sz="2900" b="1" dirty="0" smtClean="0">
                <a:solidFill>
                  <a:srgbClr val="C81656"/>
                </a:solidFill>
              </a:rPr>
            </a:br>
            <a:r>
              <a:rPr lang="en-US" altLang="en-US" sz="4000" b="1" dirty="0" smtClean="0">
                <a:solidFill>
                  <a:srgbClr val="C81656"/>
                </a:solidFill>
                <a:latin typeface="French Script MT" panose="03020402040607040605" pitchFamily="66" charset="0"/>
              </a:rPr>
              <a:t>C</a:t>
            </a:r>
            <a:r>
              <a:rPr lang="en-US" altLang="en-US" sz="2900" b="1" dirty="0" smtClean="0">
                <a:solidFill>
                  <a:srgbClr val="C81656"/>
                </a:solidFill>
              </a:rPr>
              <a:t>omments? </a:t>
            </a:r>
          </a:p>
        </p:txBody>
      </p:sp>
    </p:spTree>
    <p:extLst>
      <p:ext uri="{BB962C8B-B14F-4D97-AF65-F5344CB8AC3E}">
        <p14:creationId xmlns:p14="http://schemas.microsoft.com/office/powerpoint/2010/main" val="181063486"/>
      </p:ext>
    </p:extLst>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52" name="Rectangle 2"/>
          <p:cNvSpPr txBox="1">
            <a:spLocks noChangeArrowheads="1"/>
          </p:cNvSpPr>
          <p:nvPr/>
        </p:nvSpPr>
        <p:spPr bwMode="auto">
          <a:xfrm>
            <a:off x="626052" y="2299149"/>
            <a:ext cx="7735887" cy="147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dirty="0" smtClean="0">
                <a:solidFill>
                  <a:srgbClr val="654628"/>
                </a:solidFill>
              </a:rPr>
              <a:t>Final Points</a:t>
            </a:r>
            <a:endParaRPr lang="en-US" altLang="en-US" b="0" dirty="0">
              <a:solidFill>
                <a:srgbClr val="654628"/>
              </a:solidFill>
            </a:endParaRPr>
          </a:p>
        </p:txBody>
      </p:sp>
      <p:sp>
        <p:nvSpPr>
          <p:cNvPr id="57353" name="Rectangle 6"/>
          <p:cNvSpPr>
            <a:spLocks noChangeArrowheads="1"/>
          </p:cNvSpPr>
          <p:nvPr/>
        </p:nvSpPr>
        <p:spPr bwMode="auto">
          <a:xfrm>
            <a:off x="353512" y="3471870"/>
            <a:ext cx="7957753" cy="395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lvl="1" indent="0" algn="ctr" defTabSz="914400">
              <a:spcBef>
                <a:spcPts val="0"/>
              </a:spcBef>
              <a:buClr>
                <a:srgbClr val="C81656"/>
              </a:buClr>
              <a:buSzPct val="80000"/>
              <a:buNone/>
            </a:pPr>
            <a:r>
              <a:rPr lang="en-US" altLang="en-US" sz="2000" i="1" dirty="0" smtClean="0"/>
              <a:t>Debra Jennings </a:t>
            </a:r>
            <a:r>
              <a:rPr lang="en-US" altLang="en-US" sz="2000" dirty="0" smtClean="0">
                <a:latin typeface="French Script MT" panose="03020402040607040605" pitchFamily="66" charset="0"/>
              </a:rPr>
              <a:t>&amp;</a:t>
            </a:r>
            <a:r>
              <a:rPr lang="en-US" altLang="en-US" sz="2000" i="1" dirty="0" smtClean="0"/>
              <a:t> Lisa </a:t>
            </a:r>
            <a:r>
              <a:rPr lang="en-US" altLang="en-US" sz="2000" i="1" dirty="0" err="1" smtClean="0"/>
              <a:t>Küpper</a:t>
            </a:r>
            <a:r>
              <a:rPr lang="en-US" altLang="en-US" sz="2000" i="1" dirty="0" smtClean="0"/>
              <a:t/>
            </a:r>
            <a:br>
              <a:rPr lang="en-US" altLang="en-US" sz="2000" i="1" dirty="0" smtClean="0"/>
            </a:br>
            <a:r>
              <a:rPr lang="en-US" altLang="en-US" sz="2000" i="1" dirty="0" smtClean="0"/>
              <a:t>Center for Parent Information and Resources </a:t>
            </a:r>
            <a:endParaRPr lang="en-US" altLang="en-US" sz="2000" i="1" dirty="0"/>
          </a:p>
          <a:p>
            <a:pPr marL="342900" indent="-342900" defTabSz="914400">
              <a:spcBef>
                <a:spcPts val="0"/>
              </a:spcBef>
              <a:buClr>
                <a:srgbClr val="C81656"/>
              </a:buClr>
              <a:buSzPct val="80000"/>
              <a:buFont typeface="Wingdings" panose="05000000000000000000" pitchFamily="2" charset="2"/>
              <a:buChar char="§"/>
            </a:pPr>
            <a:endParaRPr lang="en-US" altLang="en-US" sz="2400" b="0" dirty="0"/>
          </a:p>
        </p:txBody>
      </p:sp>
      <p:sp>
        <p:nvSpPr>
          <p:cNvPr id="4" name="Line 4"/>
          <p:cNvSpPr>
            <a:spLocks noChangeShapeType="1"/>
          </p:cNvSpPr>
          <p:nvPr/>
        </p:nvSpPr>
        <p:spPr bwMode="auto">
          <a:xfrm>
            <a:off x="2397211" y="3327679"/>
            <a:ext cx="473675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29275383"/>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5" name="Title 1"/>
          <p:cNvSpPr>
            <a:spLocks noGrp="1"/>
          </p:cNvSpPr>
          <p:nvPr>
            <p:ph type="title" idx="4294967295"/>
          </p:nvPr>
        </p:nvSpPr>
        <p:spPr>
          <a:xfrm>
            <a:off x="1452479" y="2411200"/>
            <a:ext cx="6398181" cy="654094"/>
          </a:xfrm>
          <a:prstGeom prst="rect">
            <a:avLst/>
          </a:prstGeom>
        </p:spPr>
        <p:txBody>
          <a:bodyPr/>
          <a:lstStyle/>
          <a:p>
            <a:pPr algn="ctr"/>
            <a:r>
              <a:rPr lang="en-US" altLang="en-US" sz="3200" dirty="0" smtClean="0">
                <a:solidFill>
                  <a:srgbClr val="654628"/>
                </a:solidFill>
                <a:latin typeface="+mn-lt"/>
              </a:rPr>
              <a:t>Let’s take a poll—</a:t>
            </a:r>
            <a:br>
              <a:rPr lang="en-US" altLang="en-US" sz="3200" dirty="0" smtClean="0">
                <a:solidFill>
                  <a:srgbClr val="654628"/>
                </a:solidFill>
                <a:latin typeface="+mn-lt"/>
              </a:rPr>
            </a:br>
            <a:r>
              <a:rPr lang="en-US" altLang="en-US" sz="3200" dirty="0" smtClean="0">
                <a:solidFill>
                  <a:srgbClr val="654628"/>
                </a:solidFill>
                <a:latin typeface="+mn-lt"/>
              </a:rPr>
              <a:t> </a:t>
            </a:r>
            <a:r>
              <a:rPr lang="en-US" altLang="en-US" sz="3200" dirty="0" smtClean="0">
                <a:solidFill>
                  <a:srgbClr val="654628"/>
                </a:solidFill>
                <a:latin typeface="French Script MT" panose="03020402040607040605" pitchFamily="66" charset="0"/>
              </a:rPr>
              <a:t>&amp;</a:t>
            </a:r>
            <a:r>
              <a:rPr lang="en-US" altLang="en-US" sz="3200" dirty="0" smtClean="0">
                <a:solidFill>
                  <a:srgbClr val="654628"/>
                </a:solidFill>
                <a:latin typeface="+mn-lt"/>
              </a:rPr>
              <a:t> then talk about it! </a:t>
            </a:r>
          </a:p>
        </p:txBody>
      </p:sp>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2906415">
            <a:off x="6818872" y="1561173"/>
            <a:ext cx="1262448" cy="1546656"/>
          </a:xfrm>
          <a:prstGeom prst="rect">
            <a:avLst/>
          </a:prstGeom>
        </p:spPr>
      </p:pic>
      <p:pic>
        <p:nvPicPr>
          <p:cNvPr id="5" name="Picture 4"/>
          <p:cNvPicPr>
            <a:picLocks noChangeAspect="1"/>
          </p:cNvPicPr>
          <p:nvPr/>
        </p:nvPicPr>
        <p:blipFill>
          <a:blip r:embed="rId3"/>
          <a:stretch>
            <a:fillRect/>
          </a:stretch>
        </p:blipFill>
        <p:spPr>
          <a:xfrm rot="188754" flipV="1">
            <a:off x="2631601" y="3598130"/>
            <a:ext cx="3505200" cy="2495550"/>
          </a:xfrm>
          <a:prstGeom prst="rect">
            <a:avLst/>
          </a:prstGeom>
        </p:spPr>
      </p:pic>
      <p:pic>
        <p:nvPicPr>
          <p:cNvPr id="4" name="Picture 3"/>
          <p:cNvPicPr>
            <a:picLocks noChangeAspect="1"/>
          </p:cNvPicPr>
          <p:nvPr/>
        </p:nvPicPr>
        <p:blipFill>
          <a:blip r:embed="rId4"/>
          <a:stretch>
            <a:fillRect/>
          </a:stretch>
        </p:blipFill>
        <p:spPr>
          <a:xfrm flipV="1">
            <a:off x="6367077" y="3664902"/>
            <a:ext cx="1962150" cy="971550"/>
          </a:xfrm>
          <a:prstGeom prst="rect">
            <a:avLst/>
          </a:prstGeom>
        </p:spPr>
      </p:pic>
    </p:spTree>
    <p:extLst>
      <p:ext uri="{BB962C8B-B14F-4D97-AF65-F5344CB8AC3E}">
        <p14:creationId xmlns:p14="http://schemas.microsoft.com/office/powerpoint/2010/main" val="1376930305"/>
      </p:ext>
    </p:extLst>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4141" y="2064937"/>
            <a:ext cx="2702012" cy="65409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dirty="0" smtClean="0">
                <a:solidFill>
                  <a:srgbClr val="654628"/>
                </a:solidFill>
                <a:latin typeface="+mn-lt"/>
              </a:rPr>
              <a:t>ESSA Resources </a:t>
            </a:r>
            <a:br>
              <a:rPr lang="en-US" altLang="en-US" sz="3200" dirty="0" smtClean="0">
                <a:solidFill>
                  <a:srgbClr val="654628"/>
                </a:solidFill>
                <a:latin typeface="+mn-lt"/>
              </a:rPr>
            </a:br>
            <a:r>
              <a:rPr lang="en-US" altLang="en-US" sz="3200" dirty="0" smtClean="0">
                <a:solidFill>
                  <a:srgbClr val="654628"/>
                </a:solidFill>
                <a:latin typeface="+mn-lt"/>
              </a:rPr>
              <a:t>at the Hub </a:t>
            </a:r>
          </a:p>
        </p:txBody>
      </p:sp>
      <p:sp>
        <p:nvSpPr>
          <p:cNvPr id="3" name="Rectangle 2"/>
          <p:cNvSpPr/>
          <p:nvPr/>
        </p:nvSpPr>
        <p:spPr>
          <a:xfrm>
            <a:off x="3328087" y="678241"/>
            <a:ext cx="5815913" cy="3416320"/>
          </a:xfrm>
          <a:prstGeom prst="rect">
            <a:avLst/>
          </a:prstGeom>
        </p:spPr>
        <p:txBody>
          <a:bodyPr wrap="square">
            <a:spAutoFit/>
          </a:bodyPr>
          <a:lstStyle/>
          <a:p>
            <a:r>
              <a:rPr lang="en-US" b="1" dirty="0" smtClean="0">
                <a:solidFill>
                  <a:srgbClr val="141412"/>
                </a:solidFill>
              </a:rPr>
              <a:t>Every </a:t>
            </a:r>
            <a:r>
              <a:rPr lang="en-US" b="1" dirty="0">
                <a:solidFill>
                  <a:srgbClr val="141412"/>
                </a:solidFill>
              </a:rPr>
              <a:t>Student Succeeds Act resource page</a:t>
            </a:r>
            <a:r>
              <a:rPr lang="en-US" dirty="0">
                <a:solidFill>
                  <a:srgbClr val="141412"/>
                </a:solidFill>
              </a:rPr>
              <a:t> (January 2016)</a:t>
            </a:r>
            <a:br>
              <a:rPr lang="en-US" dirty="0">
                <a:solidFill>
                  <a:srgbClr val="141412"/>
                </a:solidFill>
              </a:rPr>
            </a:br>
            <a:r>
              <a:rPr lang="en-US" dirty="0">
                <a:solidFill>
                  <a:srgbClr val="B20808"/>
                </a:solidFill>
                <a:hlinkClick r:id="rId2"/>
              </a:rPr>
              <a:t>http://www.parentcenterhub.org/repository/essa-reauth</a:t>
            </a:r>
            <a:r>
              <a:rPr lang="en-US" dirty="0" smtClean="0">
                <a:solidFill>
                  <a:srgbClr val="B20808"/>
                </a:solidFill>
                <a:hlinkClick r:id="rId2"/>
              </a:rPr>
              <a:t>/</a:t>
            </a:r>
            <a:endParaRPr lang="en-US" dirty="0" smtClean="0">
              <a:solidFill>
                <a:srgbClr val="B20808"/>
              </a:solidFill>
            </a:endParaRPr>
          </a:p>
          <a:p>
            <a:endParaRPr lang="en-US" dirty="0">
              <a:solidFill>
                <a:srgbClr val="B20808"/>
              </a:solidFill>
            </a:endParaRPr>
          </a:p>
          <a:p>
            <a:r>
              <a:rPr lang="en-US" b="1" dirty="0">
                <a:solidFill>
                  <a:srgbClr val="141412"/>
                </a:solidFill>
              </a:rPr>
              <a:t>Search for the latest ESSA resources:</a:t>
            </a:r>
            <a:r>
              <a:rPr lang="en-US" dirty="0">
                <a:solidFill>
                  <a:srgbClr val="141412"/>
                </a:solidFill>
              </a:rPr>
              <a:t/>
            </a:r>
            <a:br>
              <a:rPr lang="en-US" dirty="0">
                <a:solidFill>
                  <a:srgbClr val="141412"/>
                </a:solidFill>
              </a:rPr>
            </a:br>
            <a:r>
              <a:rPr lang="en-US" dirty="0">
                <a:solidFill>
                  <a:srgbClr val="B20808"/>
                </a:solidFill>
                <a:hlinkClick r:id="rId3"/>
              </a:rPr>
              <a:t>http://www.parentcenterhub.org/?s=ESSA</a:t>
            </a:r>
            <a:endParaRPr lang="en-US" dirty="0">
              <a:solidFill>
                <a:srgbClr val="141412"/>
              </a:solidFill>
            </a:endParaRPr>
          </a:p>
          <a:p>
            <a:endParaRPr lang="en-US" b="1" dirty="0">
              <a:solidFill>
                <a:srgbClr val="141412"/>
              </a:solidFill>
            </a:endParaRPr>
          </a:p>
          <a:p>
            <a:r>
              <a:rPr lang="en-US" b="1" dirty="0" smtClean="0">
                <a:solidFill>
                  <a:srgbClr val="141412"/>
                </a:solidFill>
              </a:rPr>
              <a:t>Webinar </a:t>
            </a:r>
            <a:r>
              <a:rPr lang="en-US" b="1" dirty="0" smtClean="0">
                <a:solidFill>
                  <a:srgbClr val="141412"/>
                </a:solidFill>
              </a:rPr>
              <a:t>1 on </a:t>
            </a:r>
            <a:r>
              <a:rPr lang="en-US" b="1" dirty="0">
                <a:solidFill>
                  <a:srgbClr val="141412"/>
                </a:solidFill>
              </a:rPr>
              <a:t>ESSA</a:t>
            </a:r>
            <a:r>
              <a:rPr lang="en-US" dirty="0">
                <a:solidFill>
                  <a:srgbClr val="141412"/>
                </a:solidFill>
              </a:rPr>
              <a:t> (February 2016)</a:t>
            </a:r>
            <a:br>
              <a:rPr lang="en-US" dirty="0">
                <a:solidFill>
                  <a:srgbClr val="141412"/>
                </a:solidFill>
              </a:rPr>
            </a:br>
            <a:r>
              <a:rPr lang="en-US" dirty="0">
                <a:solidFill>
                  <a:srgbClr val="B20808"/>
                </a:solidFill>
                <a:hlinkClick r:id="rId4"/>
              </a:rPr>
              <a:t>http://www.parentcenterhub.org/repository/webinar-essa</a:t>
            </a:r>
            <a:r>
              <a:rPr lang="en-US" dirty="0" smtClean="0">
                <a:solidFill>
                  <a:srgbClr val="B20808"/>
                </a:solidFill>
                <a:hlinkClick r:id="rId4"/>
              </a:rPr>
              <a:t>/</a:t>
            </a:r>
            <a:endParaRPr lang="en-US" dirty="0" smtClean="0">
              <a:solidFill>
                <a:srgbClr val="B20808"/>
              </a:solidFill>
            </a:endParaRPr>
          </a:p>
          <a:p>
            <a:endParaRPr lang="en-US" dirty="0" smtClean="0">
              <a:solidFill>
                <a:srgbClr val="B20808"/>
              </a:solidFill>
            </a:endParaRPr>
          </a:p>
          <a:p>
            <a:r>
              <a:rPr lang="en-US" b="1" i="1" dirty="0" smtClean="0">
                <a:solidFill>
                  <a:srgbClr val="141412"/>
                </a:solidFill>
              </a:rPr>
              <a:t>This</a:t>
            </a:r>
            <a:r>
              <a:rPr lang="en-US" b="1" dirty="0" smtClean="0">
                <a:solidFill>
                  <a:srgbClr val="141412"/>
                </a:solidFill>
              </a:rPr>
              <a:t> Webinar on </a:t>
            </a:r>
            <a:r>
              <a:rPr lang="en-US" b="1" dirty="0">
                <a:solidFill>
                  <a:srgbClr val="141412"/>
                </a:solidFill>
              </a:rPr>
              <a:t>ESSA</a:t>
            </a:r>
            <a:r>
              <a:rPr lang="en-US" dirty="0">
                <a:solidFill>
                  <a:srgbClr val="141412"/>
                </a:solidFill>
              </a:rPr>
              <a:t> </a:t>
            </a:r>
            <a:r>
              <a:rPr lang="en-US" dirty="0" smtClean="0">
                <a:solidFill>
                  <a:srgbClr val="141412"/>
                </a:solidFill>
              </a:rPr>
              <a:t>(January 2017)</a:t>
            </a:r>
            <a:r>
              <a:rPr lang="en-US" dirty="0">
                <a:solidFill>
                  <a:srgbClr val="141412"/>
                </a:solidFill>
              </a:rPr>
              <a:t/>
            </a:r>
            <a:br>
              <a:rPr lang="en-US" dirty="0">
                <a:solidFill>
                  <a:srgbClr val="141412"/>
                </a:solidFill>
              </a:rPr>
            </a:br>
            <a:r>
              <a:rPr lang="en-US" dirty="0">
                <a:solidFill>
                  <a:srgbClr val="B20808"/>
                </a:solidFill>
                <a:hlinkClick r:id="rId5"/>
              </a:rPr>
              <a:t>http://</a:t>
            </a:r>
            <a:r>
              <a:rPr lang="en-US" dirty="0" smtClean="0">
                <a:solidFill>
                  <a:srgbClr val="B20808"/>
                </a:solidFill>
                <a:hlinkClick r:id="rId5"/>
              </a:rPr>
              <a:t>www.parentcenterhub.org/repository/webinar18-essaguide/</a:t>
            </a:r>
            <a:r>
              <a:rPr lang="en-US" dirty="0" smtClean="0">
                <a:solidFill>
                  <a:srgbClr val="B20808"/>
                </a:solidFill>
              </a:rPr>
              <a:t> </a:t>
            </a:r>
            <a:endParaRPr lang="en-US" dirty="0">
              <a:solidFill>
                <a:srgbClr val="B20808"/>
              </a:solidFill>
            </a:endParaRPr>
          </a:p>
        </p:txBody>
      </p:sp>
      <p:sp>
        <p:nvSpPr>
          <p:cNvPr id="4" name="Title 1"/>
          <p:cNvSpPr txBox="1">
            <a:spLocks/>
          </p:cNvSpPr>
          <p:nvPr/>
        </p:nvSpPr>
        <p:spPr>
          <a:xfrm>
            <a:off x="257431" y="5014083"/>
            <a:ext cx="2166553" cy="65409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dirty="0" smtClean="0">
                <a:solidFill>
                  <a:srgbClr val="654628"/>
                </a:solidFill>
                <a:latin typeface="+mn-lt"/>
              </a:rPr>
              <a:t>Coming to the Hub very soon!</a:t>
            </a:r>
          </a:p>
        </p:txBody>
      </p:sp>
      <p:sp>
        <p:nvSpPr>
          <p:cNvPr id="5" name="Right Brace 4"/>
          <p:cNvSpPr/>
          <p:nvPr/>
        </p:nvSpPr>
        <p:spPr>
          <a:xfrm>
            <a:off x="2423984" y="1378457"/>
            <a:ext cx="576649" cy="2949146"/>
          </a:xfrm>
          <a:prstGeom prst="rightBrac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ight Brace 5"/>
          <p:cNvSpPr/>
          <p:nvPr/>
        </p:nvSpPr>
        <p:spPr>
          <a:xfrm>
            <a:off x="2423983" y="4770932"/>
            <a:ext cx="576649" cy="1621630"/>
          </a:xfrm>
          <a:prstGeom prst="rightBrac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28087" y="4770932"/>
            <a:ext cx="5409685" cy="1638362"/>
          </a:xfrm>
          <a:prstGeom prst="rect">
            <a:avLst/>
          </a:prstGeom>
        </p:spPr>
      </p:pic>
    </p:spTree>
    <p:extLst>
      <p:ext uri="{BB962C8B-B14F-4D97-AF65-F5344CB8AC3E}">
        <p14:creationId xmlns:p14="http://schemas.microsoft.com/office/powerpoint/2010/main" val="2268188705"/>
      </p:ext>
    </p:extLst>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le 1"/>
          <p:cNvSpPr>
            <a:spLocks noGrp="1"/>
          </p:cNvSpPr>
          <p:nvPr>
            <p:ph type="title" idx="4294967295"/>
          </p:nvPr>
        </p:nvSpPr>
        <p:spPr>
          <a:xfrm>
            <a:off x="3897183" y="1012847"/>
            <a:ext cx="4799013" cy="433816"/>
          </a:xfrm>
          <a:prstGeom prst="rect">
            <a:avLst/>
          </a:prstGeom>
        </p:spPr>
        <p:txBody>
          <a:bodyPr/>
          <a:lstStyle/>
          <a:p>
            <a:pPr algn="ctr" eaLnBrk="1" hangingPunct="1"/>
            <a:r>
              <a:rPr lang="en-US" altLang="en-US" sz="2400" dirty="0" smtClean="0">
                <a:solidFill>
                  <a:srgbClr val="4A452A"/>
                </a:solidFill>
              </a:rPr>
              <a:t>http://www.parentcenterhub.org/</a:t>
            </a:r>
            <a:br>
              <a:rPr lang="en-US" altLang="en-US" sz="2400" dirty="0" smtClean="0">
                <a:solidFill>
                  <a:srgbClr val="4A452A"/>
                </a:solidFill>
              </a:rPr>
            </a:br>
            <a:r>
              <a:rPr lang="en-US" altLang="en-US" sz="2400" dirty="0" smtClean="0">
                <a:solidFill>
                  <a:srgbClr val="4A452A"/>
                </a:solidFill>
              </a:rPr>
              <a:t>repository/webinar18-essaguide/</a:t>
            </a:r>
          </a:p>
        </p:txBody>
      </p:sp>
      <p:sp>
        <p:nvSpPr>
          <p:cNvPr id="25603" name="TextBox 4"/>
          <p:cNvSpPr txBox="1">
            <a:spLocks noChangeArrowheads="1"/>
          </p:cNvSpPr>
          <p:nvPr/>
        </p:nvSpPr>
        <p:spPr bwMode="auto">
          <a:xfrm>
            <a:off x="679621" y="2708275"/>
            <a:ext cx="22352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defRPr/>
            </a:pPr>
            <a:r>
              <a:rPr lang="en-US" altLang="en-US" sz="2400" b="0" dirty="0" smtClean="0">
                <a:solidFill>
                  <a:srgbClr val="654628"/>
                </a:solidFill>
              </a:rPr>
              <a:t>You can find the slides, helpful handouts, and the recording of this webinar on the web page we’ve created for this event.</a:t>
            </a:r>
          </a:p>
        </p:txBody>
      </p:sp>
      <p:cxnSp>
        <p:nvCxnSpPr>
          <p:cNvPr id="12" name="Straight Arrow Connector 11"/>
          <p:cNvCxnSpPr/>
          <p:nvPr/>
        </p:nvCxnSpPr>
        <p:spPr>
          <a:xfrm flipV="1">
            <a:off x="1367481" y="1276865"/>
            <a:ext cx="2759676" cy="676747"/>
          </a:xfrm>
          <a:prstGeom prst="straightConnector1">
            <a:avLst/>
          </a:prstGeom>
          <a:ln>
            <a:solidFill>
              <a:srgbClr val="C81656"/>
            </a:solidFill>
            <a:tailEnd type="triangle"/>
          </a:ln>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15050" y="2034517"/>
            <a:ext cx="2803804" cy="4028830"/>
          </a:xfrm>
          <a:prstGeom prst="rect">
            <a:avLst/>
          </a:prstGeom>
        </p:spPr>
      </p:pic>
      <p:sp>
        <p:nvSpPr>
          <p:cNvPr id="4" name="Rectangle 3"/>
          <p:cNvSpPr/>
          <p:nvPr/>
        </p:nvSpPr>
        <p:spPr>
          <a:xfrm>
            <a:off x="4786184" y="1945374"/>
            <a:ext cx="2932670" cy="4018821"/>
          </a:xfrm>
          <a:prstGeom prst="rect">
            <a:avLst/>
          </a:prstGeom>
          <a:noFill/>
          <a:ln>
            <a:solidFill>
              <a:srgbClr val="C816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1367481" y="1953612"/>
            <a:ext cx="0" cy="754663"/>
          </a:xfrm>
          <a:prstGeom prst="line">
            <a:avLst/>
          </a:prstGeom>
          <a:ln w="12700">
            <a:solidFill>
              <a:srgbClr val="C8165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9677936"/>
      </p:ext>
    </p:extLst>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3" name="TextBox 5"/>
          <p:cNvSpPr txBox="1">
            <a:spLocks noChangeArrowheads="1"/>
          </p:cNvSpPr>
          <p:nvPr/>
        </p:nvSpPr>
        <p:spPr bwMode="auto">
          <a:xfrm>
            <a:off x="2200275" y="1492250"/>
            <a:ext cx="4989512"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2800" i="1" dirty="0"/>
              <a:t>Thank you very much for attending this webinar. </a:t>
            </a:r>
          </a:p>
        </p:txBody>
      </p:sp>
      <p:cxnSp>
        <p:nvCxnSpPr>
          <p:cNvPr id="8" name="Straight Connector 7"/>
          <p:cNvCxnSpPr>
            <a:cxnSpLocks noChangeShapeType="1"/>
          </p:cNvCxnSpPr>
          <p:nvPr/>
        </p:nvCxnSpPr>
        <p:spPr bwMode="auto">
          <a:xfrm>
            <a:off x="762600" y="2603157"/>
            <a:ext cx="7675563" cy="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53605" name="Content Placeholder 2"/>
          <p:cNvSpPr>
            <a:spLocks/>
          </p:cNvSpPr>
          <p:nvPr/>
        </p:nvSpPr>
        <p:spPr bwMode="auto">
          <a:xfrm>
            <a:off x="688975" y="2722563"/>
            <a:ext cx="4038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defTabSz="914400">
              <a:buFont typeface="Arial" panose="020B0604020202020204" pitchFamily="34" charset="0"/>
              <a:buNone/>
            </a:pPr>
            <a:r>
              <a:rPr lang="en-US" altLang="en-US" sz="2000" b="1" dirty="0">
                <a:solidFill>
                  <a:srgbClr val="654628"/>
                </a:solidFill>
              </a:rPr>
              <a:t>Debra Jennings</a:t>
            </a:r>
            <a:r>
              <a:rPr lang="en-US" altLang="en-US" sz="2000" dirty="0"/>
              <a:t>, Project Director </a:t>
            </a:r>
            <a:r>
              <a:rPr lang="en-US" altLang="en-US" sz="2000" b="0" dirty="0">
                <a:hlinkClick r:id="rId2"/>
              </a:rPr>
              <a:t>debra@parentcenterhub.org</a:t>
            </a:r>
            <a:r>
              <a:rPr lang="en-US" altLang="en-US" sz="2000" b="0" dirty="0"/>
              <a:t> </a:t>
            </a:r>
          </a:p>
          <a:p>
            <a:pPr defTabSz="914400">
              <a:buFont typeface="Arial" panose="020B0604020202020204" pitchFamily="34" charset="0"/>
              <a:buNone/>
            </a:pPr>
            <a:endParaRPr lang="en-US" altLang="en-US" sz="2000" dirty="0"/>
          </a:p>
          <a:p>
            <a:pPr defTabSz="914400">
              <a:buFont typeface="Arial" panose="020B0604020202020204" pitchFamily="34" charset="0"/>
              <a:buNone/>
            </a:pPr>
            <a:r>
              <a:rPr lang="en-US" altLang="en-US" sz="2000" b="1" dirty="0">
                <a:solidFill>
                  <a:srgbClr val="654628"/>
                </a:solidFill>
              </a:rPr>
              <a:t>Myriam </a:t>
            </a:r>
            <a:r>
              <a:rPr lang="en-US" altLang="en-US" sz="2000" b="1" dirty="0" err="1">
                <a:solidFill>
                  <a:srgbClr val="654628"/>
                </a:solidFill>
              </a:rPr>
              <a:t>Alizo</a:t>
            </a:r>
            <a:r>
              <a:rPr lang="en-US" altLang="en-US" sz="2000" dirty="0"/>
              <a:t>, Project Assistant </a:t>
            </a:r>
            <a:r>
              <a:rPr lang="en-US" altLang="en-US" sz="2000" b="0" dirty="0">
                <a:hlinkClick r:id="rId3"/>
              </a:rPr>
              <a:t>malizo@spannj.org</a:t>
            </a:r>
            <a:endParaRPr lang="en-US" altLang="en-US" sz="2000" b="0" dirty="0"/>
          </a:p>
          <a:p>
            <a:pPr defTabSz="914400">
              <a:buFont typeface="Arial" panose="020B0604020202020204" pitchFamily="34" charset="0"/>
              <a:buNone/>
            </a:pPr>
            <a:endParaRPr lang="en-US" altLang="en-US" sz="2000" dirty="0"/>
          </a:p>
          <a:p>
            <a:pPr defTabSz="914400">
              <a:buFont typeface="Arial" panose="020B0604020202020204" pitchFamily="34" charset="0"/>
              <a:buNone/>
            </a:pPr>
            <a:r>
              <a:rPr lang="en-US" altLang="en-US" sz="2000" b="1" dirty="0" smtClean="0">
                <a:solidFill>
                  <a:srgbClr val="654628"/>
                </a:solidFill>
              </a:rPr>
              <a:t>Jessica Wilson</a:t>
            </a:r>
            <a:r>
              <a:rPr lang="en-US" altLang="en-US" sz="2000" dirty="0" smtClean="0"/>
              <a:t>, </a:t>
            </a:r>
            <a:r>
              <a:rPr lang="en-US" altLang="en-US" sz="2000" dirty="0"/>
              <a:t>Communication </a:t>
            </a:r>
            <a:br>
              <a:rPr lang="en-US" altLang="en-US" sz="2000" dirty="0"/>
            </a:br>
            <a:r>
              <a:rPr lang="en-US" altLang="en-US" sz="2000" dirty="0"/>
              <a:t>and Dissemination </a:t>
            </a:r>
            <a:r>
              <a:rPr lang="en-US" altLang="en-US" sz="2000" dirty="0" smtClean="0"/>
              <a:t/>
            </a:r>
            <a:br>
              <a:rPr lang="en-US" altLang="en-US" sz="2000" dirty="0" smtClean="0"/>
            </a:br>
            <a:r>
              <a:rPr lang="en-US" altLang="en-US" sz="2000" dirty="0" smtClean="0">
                <a:hlinkClick r:id="rId4"/>
              </a:rPr>
              <a:t>jwilson@spannj.org</a:t>
            </a:r>
            <a:r>
              <a:rPr lang="en-US" altLang="en-US" sz="2000" dirty="0" smtClean="0"/>
              <a:t> </a:t>
            </a:r>
            <a:endParaRPr lang="en-US" altLang="en-US" sz="2000" dirty="0"/>
          </a:p>
          <a:p>
            <a:pPr defTabSz="914400">
              <a:buFont typeface="Arial" panose="020B0604020202020204" pitchFamily="34" charset="0"/>
              <a:buNone/>
            </a:pPr>
            <a:r>
              <a:rPr lang="en-US" altLang="en-US" sz="2400" dirty="0"/>
              <a:t> </a:t>
            </a:r>
          </a:p>
        </p:txBody>
      </p:sp>
      <p:sp>
        <p:nvSpPr>
          <p:cNvPr id="153606" name="Content Placeholder 3"/>
          <p:cNvSpPr>
            <a:spLocks/>
          </p:cNvSpPr>
          <p:nvPr/>
        </p:nvSpPr>
        <p:spPr bwMode="auto">
          <a:xfrm>
            <a:off x="4847023" y="3477354"/>
            <a:ext cx="4038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defTabSz="914400">
              <a:buFont typeface="Arial" panose="020B0604020202020204" pitchFamily="34" charset="0"/>
              <a:buNone/>
            </a:pPr>
            <a:r>
              <a:rPr lang="en-US" altLang="en-US" sz="2000" b="1" dirty="0">
                <a:solidFill>
                  <a:srgbClr val="654628"/>
                </a:solidFill>
              </a:rPr>
              <a:t>Lisa </a:t>
            </a:r>
            <a:r>
              <a:rPr lang="en-US" altLang="en-US" sz="2000" b="1" dirty="0" err="1">
                <a:solidFill>
                  <a:srgbClr val="654628"/>
                </a:solidFill>
              </a:rPr>
              <a:t>Küpper</a:t>
            </a:r>
            <a:r>
              <a:rPr lang="en-US" altLang="en-US" sz="2000" dirty="0"/>
              <a:t>, Product Development </a:t>
            </a:r>
            <a:r>
              <a:rPr lang="en-US" altLang="en-US" sz="2000" b="0" dirty="0">
                <a:hlinkClick r:id="rId5"/>
              </a:rPr>
              <a:t>lkupper@fhi360.org</a:t>
            </a:r>
            <a:endParaRPr lang="en-US" altLang="en-US" sz="2000" b="0" dirty="0"/>
          </a:p>
          <a:p>
            <a:pPr defTabSz="914400">
              <a:buFont typeface="Arial" panose="020B0604020202020204" pitchFamily="34" charset="0"/>
              <a:buNone/>
            </a:pPr>
            <a:endParaRPr lang="en-US" altLang="en-US" sz="2000" dirty="0"/>
          </a:p>
          <a:p>
            <a:pPr defTabSz="914400">
              <a:buNone/>
            </a:pPr>
            <a:r>
              <a:rPr lang="en-US" altLang="en-US" sz="2000" b="1" dirty="0" smtClean="0">
                <a:solidFill>
                  <a:srgbClr val="654628"/>
                </a:solidFill>
              </a:rPr>
              <a:t>Ana-Maria </a:t>
            </a:r>
            <a:r>
              <a:rPr lang="en-US" altLang="en-US" sz="2000" b="1" dirty="0" smtClean="0">
                <a:solidFill>
                  <a:srgbClr val="654628"/>
                </a:solidFill>
              </a:rPr>
              <a:t>Gutierrez</a:t>
            </a:r>
            <a:r>
              <a:rPr lang="en-US" altLang="en-US" sz="2000" dirty="0" smtClean="0"/>
              <a:t>, Tech Support and Social Media</a:t>
            </a:r>
            <a:r>
              <a:rPr lang="en-US" altLang="en-US" sz="2000" dirty="0"/>
              <a:t/>
            </a:r>
            <a:br>
              <a:rPr lang="en-US" altLang="en-US" sz="2000" dirty="0"/>
            </a:br>
            <a:r>
              <a:rPr lang="en-US" altLang="en-US" sz="2000" dirty="0" smtClean="0">
                <a:hlinkClick r:id="rId6"/>
              </a:rPr>
              <a:t>agutierr@fhi360.org</a:t>
            </a:r>
            <a:r>
              <a:rPr lang="en-US" altLang="en-US" sz="2000" dirty="0" smtClean="0"/>
              <a:t> </a:t>
            </a:r>
            <a:endParaRPr lang="en-US" altLang="en-US" sz="2400" b="0" dirty="0"/>
          </a:p>
        </p:txBody>
      </p:sp>
    </p:spTree>
    <p:extLst>
      <p:ext uri="{BB962C8B-B14F-4D97-AF65-F5344CB8AC3E}">
        <p14:creationId xmlns:p14="http://schemas.microsoft.com/office/powerpoint/2010/main" val="3812917899"/>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8312" y="810463"/>
            <a:ext cx="5965739" cy="898525"/>
          </a:xfrm>
        </p:spPr>
        <p:txBody>
          <a:bodyPr/>
          <a:lstStyle/>
          <a:p>
            <a:pPr algn="ctr">
              <a:defRPr/>
            </a:pPr>
            <a:r>
              <a:rPr lang="en-US" sz="2800" dirty="0" smtClean="0">
                <a:solidFill>
                  <a:srgbClr val="654628"/>
                </a:solidFill>
                <a:latin typeface="+mn-lt"/>
              </a:rPr>
              <a:t>Our Goal for This Webinar</a:t>
            </a:r>
            <a:endParaRPr lang="en-US" sz="2800" dirty="0">
              <a:solidFill>
                <a:srgbClr val="654628"/>
              </a:solidFill>
              <a:latin typeface="+mn-lt"/>
            </a:endParaRPr>
          </a:p>
        </p:txBody>
      </p:sp>
      <p:sp>
        <p:nvSpPr>
          <p:cNvPr id="62467" name="Content Placeholder 2"/>
          <p:cNvSpPr>
            <a:spLocks noGrp="1"/>
          </p:cNvSpPr>
          <p:nvPr>
            <p:ph idx="1"/>
          </p:nvPr>
        </p:nvSpPr>
        <p:spPr>
          <a:xfrm>
            <a:off x="631825" y="1839119"/>
            <a:ext cx="1781860" cy="960438"/>
          </a:xfrm>
        </p:spPr>
        <p:txBody>
          <a:bodyPr/>
          <a:lstStyle/>
          <a:p>
            <a:pPr marL="0" indent="0" algn="ctr">
              <a:spcBef>
                <a:spcPct val="0"/>
              </a:spcBef>
              <a:buFont typeface="Arial" panose="020B0604020202020204" pitchFamily="34" charset="0"/>
              <a:buNone/>
            </a:pPr>
            <a:r>
              <a:rPr lang="en-US" altLang="en-US" sz="2400" dirty="0" smtClean="0">
                <a:solidFill>
                  <a:srgbClr val="654628"/>
                </a:solidFill>
              </a:rPr>
              <a:t>To provide </a:t>
            </a:r>
            <a:br>
              <a:rPr lang="en-US" altLang="en-US" sz="2400" dirty="0" smtClean="0">
                <a:solidFill>
                  <a:srgbClr val="654628"/>
                </a:solidFill>
              </a:rPr>
            </a:br>
            <a:r>
              <a:rPr lang="en-US" altLang="en-US" sz="2400" dirty="0" smtClean="0">
                <a:solidFill>
                  <a:srgbClr val="654628"/>
                </a:solidFill>
              </a:rPr>
              <a:t>you with the</a:t>
            </a:r>
          </a:p>
        </p:txBody>
      </p:sp>
      <p:sp>
        <p:nvSpPr>
          <p:cNvPr id="62469" name="Content Placeholder 2"/>
          <p:cNvSpPr txBox="1">
            <a:spLocks/>
          </p:cNvSpPr>
          <p:nvPr/>
        </p:nvSpPr>
        <p:spPr bwMode="auto">
          <a:xfrm>
            <a:off x="4618038" y="3609547"/>
            <a:ext cx="4305300" cy="2684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 typeface="Arial" panose="020B0604020202020204" pitchFamily="34" charset="0"/>
              <a:buNone/>
            </a:pPr>
            <a:r>
              <a:rPr lang="en-US" altLang="en-US" sz="2400" b="0" i="1" dirty="0">
                <a:solidFill>
                  <a:srgbClr val="7030A0"/>
                </a:solidFill>
              </a:rPr>
              <a:t>needed for </a:t>
            </a:r>
          </a:p>
          <a:p>
            <a:pPr algn="ctr">
              <a:spcBef>
                <a:spcPct val="0"/>
              </a:spcBef>
              <a:buFont typeface="Arial" panose="020B0604020202020204" pitchFamily="34" charset="0"/>
              <a:buNone/>
            </a:pPr>
            <a:r>
              <a:rPr lang="en-US" altLang="en-US" sz="2400" dirty="0">
                <a:solidFill>
                  <a:srgbClr val="7030A0"/>
                </a:solidFill>
              </a:rPr>
              <a:t>Parent Centers</a:t>
            </a:r>
            <a:r>
              <a:rPr lang="en-US" altLang="en-US" sz="2400" b="0" i="1" dirty="0">
                <a:solidFill>
                  <a:srgbClr val="7030A0"/>
                </a:solidFill>
              </a:rPr>
              <a:t> </a:t>
            </a:r>
          </a:p>
          <a:p>
            <a:pPr algn="ctr">
              <a:spcBef>
                <a:spcPct val="0"/>
              </a:spcBef>
              <a:buFont typeface="Arial" panose="020B0604020202020204" pitchFamily="34" charset="0"/>
              <a:buNone/>
            </a:pPr>
            <a:r>
              <a:rPr lang="en-US" altLang="en-US" sz="2400" dirty="0">
                <a:solidFill>
                  <a:srgbClr val="7030A0"/>
                </a:solidFill>
              </a:rPr>
              <a:t>to</a:t>
            </a:r>
            <a:r>
              <a:rPr lang="en-US" altLang="en-US" sz="2400" b="0" i="1" dirty="0">
                <a:solidFill>
                  <a:srgbClr val="7030A0"/>
                </a:solidFill>
              </a:rPr>
              <a:t> </a:t>
            </a:r>
            <a:r>
              <a:rPr lang="en-US" altLang="en-US" sz="2400" dirty="0">
                <a:solidFill>
                  <a:srgbClr val="7030A0"/>
                </a:solidFill>
              </a:rPr>
              <a:t>be a voice</a:t>
            </a:r>
          </a:p>
          <a:p>
            <a:pPr algn="ctr">
              <a:spcBef>
                <a:spcPct val="0"/>
              </a:spcBef>
              <a:buFont typeface="Arial" panose="020B0604020202020204" pitchFamily="34" charset="0"/>
              <a:buNone/>
            </a:pPr>
            <a:endParaRPr lang="en-US" altLang="en-US" sz="2800" b="0" i="1" dirty="0">
              <a:solidFill>
                <a:srgbClr val="333333"/>
              </a:solidFill>
            </a:endParaRPr>
          </a:p>
          <a:p>
            <a:pPr algn="ctr">
              <a:spcBef>
                <a:spcPct val="0"/>
              </a:spcBef>
              <a:buFont typeface="Arial" panose="020B0604020202020204" pitchFamily="34" charset="0"/>
              <a:buNone/>
            </a:pPr>
            <a:r>
              <a:rPr lang="en-US" altLang="en-US" sz="2400" b="0" i="1" dirty="0">
                <a:solidFill>
                  <a:srgbClr val="654628"/>
                </a:solidFill>
              </a:rPr>
              <a:t>for students with </a:t>
            </a:r>
            <a:r>
              <a:rPr lang="en-US" altLang="en-US" sz="2400" b="0" dirty="0">
                <a:solidFill>
                  <a:srgbClr val="654628"/>
                </a:solidFill>
              </a:rPr>
              <a:t>disabilities</a:t>
            </a:r>
          </a:p>
          <a:p>
            <a:pPr algn="ctr">
              <a:spcBef>
                <a:spcPct val="0"/>
              </a:spcBef>
              <a:buFont typeface="Arial" panose="020B0604020202020204" pitchFamily="34" charset="0"/>
              <a:buNone/>
            </a:pPr>
            <a:r>
              <a:rPr lang="en-US" altLang="en-US" sz="2400" b="0" i="1" dirty="0">
                <a:solidFill>
                  <a:srgbClr val="654628"/>
                </a:solidFill>
              </a:rPr>
              <a:t>in each state’s </a:t>
            </a:r>
          </a:p>
          <a:p>
            <a:pPr algn="ctr">
              <a:spcBef>
                <a:spcPct val="0"/>
              </a:spcBef>
              <a:buFont typeface="Arial" panose="020B0604020202020204" pitchFamily="34" charset="0"/>
              <a:buNone/>
            </a:pPr>
            <a:r>
              <a:rPr lang="en-US" altLang="en-US" sz="2400" b="0" i="1" dirty="0">
                <a:solidFill>
                  <a:srgbClr val="654628"/>
                </a:solidFill>
              </a:rPr>
              <a:t>implementation of </a:t>
            </a:r>
            <a:r>
              <a:rPr lang="en-US" altLang="en-US" sz="2400" b="0" dirty="0">
                <a:solidFill>
                  <a:srgbClr val="654628"/>
                </a:solidFill>
              </a:rPr>
              <a:t>ESSA</a:t>
            </a:r>
          </a:p>
        </p:txBody>
      </p:sp>
      <p:sp>
        <p:nvSpPr>
          <p:cNvPr id="62470" name="Content Placeholder 2"/>
          <p:cNvSpPr txBox="1">
            <a:spLocks/>
          </p:cNvSpPr>
          <p:nvPr/>
        </p:nvSpPr>
        <p:spPr bwMode="auto">
          <a:xfrm>
            <a:off x="2021682" y="2543969"/>
            <a:ext cx="2754312"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 typeface="Arial" panose="020B0604020202020204" pitchFamily="34" charset="0"/>
              <a:buNone/>
            </a:pPr>
            <a:r>
              <a:rPr lang="en-US" altLang="en-US" sz="2400" b="0" i="1" dirty="0">
                <a:solidFill>
                  <a:srgbClr val="7030A0"/>
                </a:solidFill>
              </a:rPr>
              <a:t>Information </a:t>
            </a:r>
          </a:p>
          <a:p>
            <a:pPr algn="ctr">
              <a:spcBef>
                <a:spcPct val="0"/>
              </a:spcBef>
              <a:buFont typeface="Arial" panose="020B0604020202020204" pitchFamily="34" charset="0"/>
              <a:buNone/>
            </a:pPr>
            <a:r>
              <a:rPr lang="en-US" altLang="en-US" sz="2400" b="0" i="1" dirty="0">
                <a:solidFill>
                  <a:srgbClr val="7030A0"/>
                </a:solidFill>
              </a:rPr>
              <a:t>Skills </a:t>
            </a:r>
          </a:p>
          <a:p>
            <a:pPr algn="ctr">
              <a:spcBef>
                <a:spcPct val="0"/>
              </a:spcBef>
              <a:buFont typeface="Arial" panose="020B0604020202020204" pitchFamily="34" charset="0"/>
              <a:buNone/>
            </a:pPr>
            <a:r>
              <a:rPr lang="en-US" altLang="en-US" sz="2400" b="0" i="1" dirty="0">
                <a:solidFill>
                  <a:srgbClr val="7030A0"/>
                </a:solidFill>
              </a:rPr>
              <a:t>Knowledge  </a:t>
            </a:r>
          </a:p>
          <a:p>
            <a:pPr algn="ctr">
              <a:spcBef>
                <a:spcPct val="0"/>
              </a:spcBef>
              <a:buFont typeface="Arial" panose="020B0604020202020204" pitchFamily="34" charset="0"/>
              <a:buNone/>
            </a:pPr>
            <a:r>
              <a:rPr lang="en-US" altLang="en-US" sz="2400" b="0" i="1" dirty="0">
                <a:solidFill>
                  <a:srgbClr val="7030A0"/>
                </a:solidFill>
              </a:rPr>
              <a:t>Inspiration</a:t>
            </a:r>
            <a:endParaRPr lang="en-US" altLang="en-US" sz="2400" b="0" dirty="0">
              <a:solidFill>
                <a:srgbClr val="7030A0"/>
              </a:solidFill>
            </a:endParaRPr>
          </a:p>
        </p:txBody>
      </p:sp>
      <p:cxnSp>
        <p:nvCxnSpPr>
          <p:cNvPr id="14" name="Straight Connector 13"/>
          <p:cNvCxnSpPr/>
          <p:nvPr/>
        </p:nvCxnSpPr>
        <p:spPr>
          <a:xfrm>
            <a:off x="1474981" y="2616329"/>
            <a:ext cx="0" cy="530934"/>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1473994" y="3147263"/>
            <a:ext cx="871537" cy="0"/>
          </a:xfrm>
          <a:prstGeom prst="straightConnector1">
            <a:avLst/>
          </a:prstGeom>
          <a:ln>
            <a:solidFill>
              <a:schemeClr val="tx1">
                <a:lumMod val="50000"/>
                <a:lumOff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4340225" y="3135313"/>
            <a:ext cx="2430463" cy="0"/>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endCxn id="62469" idx="0"/>
          </p:cNvCxnSpPr>
          <p:nvPr/>
        </p:nvCxnSpPr>
        <p:spPr>
          <a:xfrm>
            <a:off x="6770688" y="3135313"/>
            <a:ext cx="0" cy="474234"/>
          </a:xfrm>
          <a:prstGeom prst="straightConnector1">
            <a:avLst/>
          </a:prstGeom>
          <a:ln>
            <a:solidFill>
              <a:schemeClr val="tx1">
                <a:lumMod val="50000"/>
                <a:lumOff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a:off x="6778111" y="4810554"/>
            <a:ext cx="0" cy="452438"/>
          </a:xfrm>
          <a:prstGeom prst="straightConnector1">
            <a:avLst/>
          </a:prstGeom>
          <a:ln>
            <a:solidFill>
              <a:schemeClr val="tx1">
                <a:lumMod val="50000"/>
                <a:lumOff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1" name="Line 4"/>
          <p:cNvSpPr>
            <a:spLocks noChangeShapeType="1"/>
          </p:cNvSpPr>
          <p:nvPr/>
        </p:nvSpPr>
        <p:spPr bwMode="auto">
          <a:xfrm>
            <a:off x="3220778" y="1268412"/>
            <a:ext cx="383904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266310609"/>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6"/>
          <p:cNvSpPr>
            <a:spLocks noChangeArrowheads="1"/>
          </p:cNvSpPr>
          <p:nvPr/>
        </p:nvSpPr>
        <p:spPr bwMode="auto">
          <a:xfrm>
            <a:off x="2059459" y="733296"/>
            <a:ext cx="651490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defTabSz="914400" eaLnBrk="1" hangingPunct="1">
              <a:spcAft>
                <a:spcPct val="30000"/>
              </a:spcAft>
              <a:buClr>
                <a:srgbClr val="800000"/>
              </a:buClr>
              <a:buSzPct val="80000"/>
              <a:buFont typeface="Wingdings" panose="05000000000000000000" pitchFamily="2" charset="2"/>
              <a:buNone/>
            </a:pPr>
            <a:r>
              <a:rPr lang="en-US" altLang="en-US" sz="2800" dirty="0">
                <a:solidFill>
                  <a:srgbClr val="654628"/>
                </a:solidFill>
              </a:rPr>
              <a:t>Agenda for Today’s Webinar</a:t>
            </a:r>
          </a:p>
        </p:txBody>
      </p:sp>
      <p:sp>
        <p:nvSpPr>
          <p:cNvPr id="58371" name="Rectangle 6"/>
          <p:cNvSpPr>
            <a:spLocks noChangeArrowheads="1"/>
          </p:cNvSpPr>
          <p:nvPr/>
        </p:nvSpPr>
        <p:spPr bwMode="auto">
          <a:xfrm>
            <a:off x="1217397" y="1825024"/>
            <a:ext cx="7531187" cy="351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39725" indent="-339725">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182880" indent="-182880" defTabSz="914400">
              <a:spcBef>
                <a:spcPts val="0"/>
              </a:spcBef>
              <a:buClr>
                <a:srgbClr val="C81656"/>
              </a:buClr>
              <a:buSzPct val="85000"/>
              <a:buFont typeface="Wingdings" panose="05000000000000000000" pitchFamily="2" charset="2"/>
              <a:buChar char="§"/>
            </a:pPr>
            <a:r>
              <a:rPr lang="en-US" altLang="en-US" sz="2000" b="1" dirty="0" smtClean="0">
                <a:solidFill>
                  <a:srgbClr val="654628"/>
                </a:solidFill>
              </a:rPr>
              <a:t>Welcome </a:t>
            </a:r>
            <a:r>
              <a:rPr lang="en-US" altLang="en-US" sz="2000" b="1" dirty="0" smtClean="0">
                <a:solidFill>
                  <a:srgbClr val="654628"/>
                </a:solidFill>
                <a:latin typeface="French Script MT" panose="03020402040607040605" pitchFamily="66" charset="0"/>
              </a:rPr>
              <a:t>&amp;</a:t>
            </a:r>
            <a:r>
              <a:rPr lang="en-US" altLang="en-US" sz="2000" b="1" dirty="0" smtClean="0">
                <a:solidFill>
                  <a:srgbClr val="654628"/>
                </a:solidFill>
              </a:rPr>
              <a:t> Introduction </a:t>
            </a:r>
            <a:r>
              <a:rPr lang="en-US" altLang="en-US" sz="2000" b="0" dirty="0" smtClean="0"/>
              <a:t>| </a:t>
            </a:r>
            <a:r>
              <a:rPr lang="en-US" altLang="en-US" sz="2000" b="0" i="1" dirty="0" smtClean="0"/>
              <a:t>Debra </a:t>
            </a:r>
            <a:r>
              <a:rPr lang="en-US" altLang="en-US" sz="2000" b="0" i="1" dirty="0"/>
              <a:t>Jennings, </a:t>
            </a:r>
            <a:r>
              <a:rPr lang="en-US" altLang="en-US" sz="2000" b="0" i="1" dirty="0" smtClean="0"/>
              <a:t>CPIR</a:t>
            </a:r>
            <a:br>
              <a:rPr lang="en-US" altLang="en-US" sz="2000" b="0" i="1" dirty="0" smtClean="0"/>
            </a:br>
            <a:endParaRPr lang="en-US" altLang="en-US" sz="2000" i="1" dirty="0"/>
          </a:p>
          <a:p>
            <a:pPr marL="182880" indent="-182880" defTabSz="914400">
              <a:spcBef>
                <a:spcPts val="0"/>
              </a:spcBef>
              <a:buClr>
                <a:srgbClr val="C81656"/>
              </a:buClr>
              <a:buSzPct val="85000"/>
              <a:buFont typeface="Wingdings" panose="05000000000000000000" pitchFamily="2" charset="2"/>
              <a:buChar char="§"/>
            </a:pPr>
            <a:r>
              <a:rPr lang="en-US" altLang="en-US" sz="2000" b="1" dirty="0" smtClean="0">
                <a:solidFill>
                  <a:srgbClr val="654628"/>
                </a:solidFill>
              </a:rPr>
              <a:t>ESSA, State Assessments, </a:t>
            </a:r>
            <a:r>
              <a:rPr lang="en-US" altLang="en-US" sz="2000" b="1" dirty="0">
                <a:solidFill>
                  <a:srgbClr val="654628"/>
                </a:solidFill>
                <a:latin typeface="French Script MT" panose="03020402040607040605" pitchFamily="66" charset="0"/>
              </a:rPr>
              <a:t>&amp; </a:t>
            </a:r>
            <a:r>
              <a:rPr lang="en-US" altLang="en-US" sz="2000" b="1" dirty="0" smtClean="0">
                <a:solidFill>
                  <a:srgbClr val="654628"/>
                </a:solidFill>
              </a:rPr>
              <a:t>Students </a:t>
            </a:r>
            <a:r>
              <a:rPr lang="en-US" altLang="en-US" sz="2000" b="1" dirty="0">
                <a:solidFill>
                  <a:srgbClr val="654628"/>
                </a:solidFill>
              </a:rPr>
              <a:t>with Disabilities </a:t>
            </a:r>
            <a:r>
              <a:rPr lang="en-US" altLang="en-US" sz="2000" b="0" dirty="0"/>
              <a:t>| </a:t>
            </a:r>
            <a:r>
              <a:rPr lang="en-US" altLang="en-US" sz="2000" b="0" dirty="0" smtClean="0"/>
              <a:t/>
            </a:r>
            <a:br>
              <a:rPr lang="en-US" altLang="en-US" sz="2000" b="0" dirty="0" smtClean="0"/>
            </a:br>
            <a:r>
              <a:rPr lang="en-US" altLang="en-US" sz="2000" b="0" i="1" dirty="0" smtClean="0"/>
              <a:t>Sheryl Lazarus, National Center on Educational Outcomes (NCEO)</a:t>
            </a:r>
            <a:br>
              <a:rPr lang="en-US" altLang="en-US" sz="2000" b="0" i="1" dirty="0" smtClean="0"/>
            </a:br>
            <a:endParaRPr lang="en-US" altLang="en-US" sz="2000" b="0" i="1" dirty="0"/>
          </a:p>
          <a:p>
            <a:pPr marL="182880" indent="-182880" defTabSz="914400">
              <a:spcBef>
                <a:spcPts val="0"/>
              </a:spcBef>
              <a:buClr>
                <a:srgbClr val="C81656"/>
              </a:buClr>
              <a:buSzPct val="85000"/>
              <a:buFont typeface="Wingdings" panose="05000000000000000000" pitchFamily="2" charset="2"/>
              <a:buChar char="§"/>
            </a:pPr>
            <a:r>
              <a:rPr lang="en-US" altLang="en-US" sz="2000" b="1" dirty="0" smtClean="0">
                <a:solidFill>
                  <a:srgbClr val="654628"/>
                </a:solidFill>
              </a:rPr>
              <a:t>Stakeholder Guide to the ESSA</a:t>
            </a:r>
            <a:r>
              <a:rPr lang="en-US" altLang="en-US" sz="2000" dirty="0" smtClean="0"/>
              <a:t>| </a:t>
            </a:r>
            <a:r>
              <a:rPr lang="en-US" altLang="en-US" sz="2000" i="1" dirty="0" smtClean="0"/>
              <a:t>Candace </a:t>
            </a:r>
            <a:r>
              <a:rPr lang="en-US" altLang="en-US" sz="2000" i="1" dirty="0" err="1" smtClean="0"/>
              <a:t>Cortiella</a:t>
            </a:r>
            <a:r>
              <a:rPr lang="en-US" altLang="en-US" sz="2000" i="1" dirty="0" smtClean="0"/>
              <a:t>, The Advocacy </a:t>
            </a:r>
            <a:r>
              <a:rPr lang="en-US" altLang="en-US" sz="2000" i="1" dirty="0" smtClean="0"/>
              <a:t>Institute</a:t>
            </a:r>
            <a:r>
              <a:rPr lang="en-US" altLang="en-US" sz="2000" b="0" i="1" dirty="0" smtClean="0"/>
              <a:t/>
            </a:r>
            <a:br>
              <a:rPr lang="en-US" altLang="en-US" sz="2000" b="0" i="1" dirty="0" smtClean="0"/>
            </a:br>
            <a:endParaRPr lang="en-US" altLang="en-US" sz="2000" b="0" i="1" dirty="0"/>
          </a:p>
          <a:p>
            <a:pPr marL="182880" indent="-182880" defTabSz="914400">
              <a:spcBef>
                <a:spcPts val="0"/>
              </a:spcBef>
              <a:buClr>
                <a:srgbClr val="C81656"/>
              </a:buClr>
              <a:buSzPct val="85000"/>
              <a:buFont typeface="Wingdings" panose="05000000000000000000" pitchFamily="2" charset="2"/>
              <a:buChar char="§"/>
            </a:pPr>
            <a:r>
              <a:rPr lang="en-US" altLang="en-US" sz="2000" b="1" dirty="0">
                <a:solidFill>
                  <a:srgbClr val="654628"/>
                </a:solidFill>
              </a:rPr>
              <a:t>Questions </a:t>
            </a:r>
            <a:r>
              <a:rPr lang="en-US" altLang="en-US" sz="2000" b="1" dirty="0">
                <a:solidFill>
                  <a:srgbClr val="654628"/>
                </a:solidFill>
                <a:latin typeface="French Script MT" panose="03020402040607040605" pitchFamily="66" charset="0"/>
              </a:rPr>
              <a:t>&amp; </a:t>
            </a:r>
            <a:r>
              <a:rPr lang="en-US" altLang="en-US" sz="2000" b="1" dirty="0" smtClean="0">
                <a:solidFill>
                  <a:srgbClr val="654628"/>
                </a:solidFill>
              </a:rPr>
              <a:t>Comments</a:t>
            </a:r>
            <a:r>
              <a:rPr lang="en-US" altLang="en-US" sz="2000" i="1" dirty="0"/>
              <a:t/>
            </a:r>
            <a:br>
              <a:rPr lang="en-US" altLang="en-US" sz="2000" i="1" dirty="0"/>
            </a:br>
            <a:endParaRPr lang="en-US" altLang="en-US" sz="2000" i="1" dirty="0"/>
          </a:p>
          <a:p>
            <a:pPr marL="182880" indent="-182880" defTabSz="914400">
              <a:spcBef>
                <a:spcPts val="0"/>
              </a:spcBef>
              <a:buClr>
                <a:srgbClr val="C81656"/>
              </a:buClr>
              <a:buSzPct val="85000"/>
              <a:buFont typeface="Wingdings" panose="05000000000000000000" pitchFamily="2" charset="2"/>
              <a:buChar char="§"/>
            </a:pPr>
            <a:r>
              <a:rPr lang="en-US" altLang="en-US" sz="2000" b="1" dirty="0">
                <a:solidFill>
                  <a:srgbClr val="654628"/>
                </a:solidFill>
              </a:rPr>
              <a:t>Discussion: Has your Parent Center been involved in your state’s ESSA Plan development?</a:t>
            </a:r>
            <a:r>
              <a:rPr lang="en-US" altLang="en-US" sz="2000" dirty="0">
                <a:solidFill>
                  <a:srgbClr val="654628"/>
                </a:solidFill>
              </a:rPr>
              <a:t> </a:t>
            </a:r>
            <a:r>
              <a:rPr lang="en-US" altLang="en-US" sz="2000" dirty="0"/>
              <a:t>| </a:t>
            </a:r>
            <a:r>
              <a:rPr lang="en-US" altLang="en-US" sz="2000" i="1" dirty="0"/>
              <a:t>You</a:t>
            </a:r>
            <a:r>
              <a:rPr lang="en-US" altLang="en-US" sz="2000" dirty="0"/>
              <a:t>, </a:t>
            </a:r>
            <a:r>
              <a:rPr lang="en-US" altLang="en-US" sz="2000" i="1" dirty="0"/>
              <a:t>Parent Centers on this webinar!</a:t>
            </a:r>
            <a:r>
              <a:rPr lang="en-US" altLang="en-US" sz="2000" b="1" dirty="0" smtClean="0">
                <a:solidFill>
                  <a:srgbClr val="654628"/>
                </a:solidFill>
              </a:rPr>
              <a:t/>
            </a:r>
            <a:br>
              <a:rPr lang="en-US" altLang="en-US" sz="2000" b="1" dirty="0" smtClean="0">
                <a:solidFill>
                  <a:srgbClr val="654628"/>
                </a:solidFill>
              </a:rPr>
            </a:br>
            <a:r>
              <a:rPr lang="en-US" altLang="en-US" sz="2000" b="1" dirty="0" smtClean="0">
                <a:solidFill>
                  <a:srgbClr val="654628"/>
                </a:solidFill>
              </a:rPr>
              <a:t> </a:t>
            </a:r>
          </a:p>
          <a:p>
            <a:pPr marL="182880" indent="-182880" defTabSz="914400">
              <a:spcBef>
                <a:spcPts val="0"/>
              </a:spcBef>
              <a:buClr>
                <a:srgbClr val="C81656"/>
              </a:buClr>
              <a:buSzPct val="85000"/>
              <a:buFont typeface="Wingdings" panose="05000000000000000000" pitchFamily="2" charset="2"/>
              <a:buChar char="§"/>
            </a:pPr>
            <a:r>
              <a:rPr lang="en-US" altLang="en-US" sz="2000" b="1" dirty="0" smtClean="0">
                <a:solidFill>
                  <a:srgbClr val="654628"/>
                </a:solidFill>
              </a:rPr>
              <a:t>ESSA Resources | What’s available at the Hub </a:t>
            </a:r>
            <a:r>
              <a:rPr lang="en-US" altLang="en-US" sz="2000" b="1" dirty="0">
                <a:solidFill>
                  <a:srgbClr val="654628"/>
                </a:solidFill>
                <a:latin typeface="French Script MT" panose="03020402040607040605" pitchFamily="66" charset="0"/>
              </a:rPr>
              <a:t>&amp;</a:t>
            </a:r>
            <a:r>
              <a:rPr lang="en-US" altLang="en-US" sz="2000" b="1" dirty="0" smtClean="0">
                <a:solidFill>
                  <a:srgbClr val="654628"/>
                </a:solidFill>
              </a:rPr>
              <a:t> what’s forthcoming </a:t>
            </a:r>
            <a:endParaRPr lang="en-US" altLang="en-US" sz="2000" b="1" dirty="0">
              <a:solidFill>
                <a:srgbClr val="654628"/>
              </a:solidFill>
            </a:endParaRPr>
          </a:p>
          <a:p>
            <a:pPr defTabSz="914400">
              <a:spcAft>
                <a:spcPct val="50000"/>
              </a:spcAft>
              <a:buClr>
                <a:srgbClr val="800000"/>
              </a:buClr>
              <a:buSzPct val="80000"/>
              <a:buFont typeface="Wingdings" panose="05000000000000000000" pitchFamily="2" charset="2"/>
              <a:buChar char="§"/>
            </a:pPr>
            <a:endParaRPr lang="en-US" altLang="en-US" sz="2200" b="0" dirty="0"/>
          </a:p>
        </p:txBody>
      </p:sp>
      <p:sp>
        <p:nvSpPr>
          <p:cNvPr id="4" name="Line 4"/>
          <p:cNvSpPr>
            <a:spLocks noChangeShapeType="1"/>
          </p:cNvSpPr>
          <p:nvPr/>
        </p:nvSpPr>
        <p:spPr bwMode="auto">
          <a:xfrm>
            <a:off x="3211317" y="1301364"/>
            <a:ext cx="407916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391978091"/>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0975" y="571500"/>
            <a:ext cx="2043241" cy="742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30386" y="214184"/>
            <a:ext cx="8665988" cy="6491416"/>
          </a:xfrm>
          <a:prstGeom prst="rect">
            <a:avLst/>
          </a:prstGeom>
        </p:spPr>
      </p:pic>
    </p:spTree>
    <p:extLst>
      <p:ext uri="{BB962C8B-B14F-4D97-AF65-F5344CB8AC3E}">
        <p14:creationId xmlns:p14="http://schemas.microsoft.com/office/powerpoint/2010/main" val="4010923272"/>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63611" y="241748"/>
            <a:ext cx="8604421" cy="6194074"/>
          </a:xfrm>
          <a:prstGeom prst="rect">
            <a:avLst/>
          </a:prstGeom>
        </p:spPr>
      </p:pic>
      <p:sp>
        <p:nvSpPr>
          <p:cNvPr id="3" name="Rectangle 2"/>
          <p:cNvSpPr/>
          <p:nvPr/>
        </p:nvSpPr>
        <p:spPr>
          <a:xfrm>
            <a:off x="180975" y="571500"/>
            <a:ext cx="1095375" cy="742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0943684"/>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90549"/>
            <a:ext cx="2257425" cy="15311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t="-200"/>
          <a:stretch/>
        </p:blipFill>
        <p:spPr>
          <a:xfrm>
            <a:off x="321535" y="214184"/>
            <a:ext cx="8476476" cy="6507505"/>
          </a:xfrm>
          <a:prstGeom prst="rect">
            <a:avLst/>
          </a:prstGeom>
        </p:spPr>
      </p:pic>
    </p:spTree>
    <p:extLst>
      <p:ext uri="{BB962C8B-B14F-4D97-AF65-F5344CB8AC3E}">
        <p14:creationId xmlns:p14="http://schemas.microsoft.com/office/powerpoint/2010/main" val="2308218183"/>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90549"/>
            <a:ext cx="2257425" cy="15311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b="-1495"/>
          <a:stretch/>
        </p:blipFill>
        <p:spPr>
          <a:xfrm>
            <a:off x="190500" y="104774"/>
            <a:ext cx="8743950" cy="6678450"/>
          </a:xfrm>
          <a:prstGeom prst="rect">
            <a:avLst/>
          </a:prstGeom>
        </p:spPr>
      </p:pic>
    </p:spTree>
    <p:extLst>
      <p:ext uri="{BB962C8B-B14F-4D97-AF65-F5344CB8AC3E}">
        <p14:creationId xmlns:p14="http://schemas.microsoft.com/office/powerpoint/2010/main" val="630085592"/>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Logo Lef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nchor="ctr"/>
      <a:lstStyle>
        <a:defPPr>
          <a:defRPr sz="2600" dirty="0" smtClean="0">
            <a:solidFill>
              <a:srgbClr val="7030A0"/>
            </a:solidFill>
            <a:latin typeface="+mn-lt"/>
          </a:defRPr>
        </a:defPPr>
      </a:lstStyle>
    </a:txDef>
  </a:objectDefaults>
  <a:extraClrSchemeLst/>
  <a:extLst>
    <a:ext uri="{05A4C25C-085E-4340-85A3-A5531E510DB2}">
      <thm15:themeFamily xmlns:thm15="http://schemas.microsoft.com/office/thememl/2012/main" name="CPIR Webinar Template" id="{033A30DA-DE1F-4B48-8AA7-0DD748D60D0E}" vid="{C590EC2D-4D8C-4447-A2CE-A5F127EDFAA1}"/>
    </a:ext>
  </a:extLst>
</a:theme>
</file>

<file path=ppt/theme/theme2.xml><?xml version="1.0" encoding="utf-8"?>
<a:theme xmlns:a="http://schemas.openxmlformats.org/drawingml/2006/main" name="Logo Left Blu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nchor="ctr"/>
      <a:lstStyle>
        <a:defPPr>
          <a:defRPr sz="2600" dirty="0" smtClean="0">
            <a:solidFill>
              <a:srgbClr val="7030A0"/>
            </a:solidFill>
            <a:latin typeface="+mn-lt"/>
          </a:defRPr>
        </a:defPPr>
      </a:lstStyle>
    </a:txDef>
  </a:objectDefaults>
  <a:extraClrSchemeLst/>
  <a:extLst>
    <a:ext uri="{05A4C25C-085E-4340-85A3-A5531E510DB2}">
      <thm15:themeFamily xmlns:thm15="http://schemas.microsoft.com/office/thememl/2012/main" name="CPIR Webinar Template" id="{033A30DA-DE1F-4B48-8AA7-0DD748D60D0E}" vid="{C590EC2D-4D8C-4447-A2CE-A5F127EDFAA1}"/>
    </a:ext>
  </a:extLst>
</a:theme>
</file>

<file path=ppt/theme/theme3.xml><?xml version="1.0" encoding="utf-8"?>
<a:theme xmlns:a="http://schemas.openxmlformats.org/drawingml/2006/main" name="Logo Left Brow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nchor="ctr"/>
      <a:lstStyle>
        <a:defPPr>
          <a:defRPr sz="2600" dirty="0" smtClean="0">
            <a:solidFill>
              <a:srgbClr val="7030A0"/>
            </a:solidFill>
            <a:latin typeface="+mn-lt"/>
          </a:defRPr>
        </a:defPPr>
      </a:lstStyle>
    </a:txDef>
  </a:objectDefaults>
  <a:extraClrSchemeLst/>
  <a:extLst>
    <a:ext uri="{05A4C25C-085E-4340-85A3-A5531E510DB2}">
      <thm15:themeFamily xmlns:thm15="http://schemas.microsoft.com/office/thememl/2012/main" name="CPIR Webinar Template" id="{033A30DA-DE1F-4B48-8AA7-0DD748D60D0E}" vid="{C590EC2D-4D8C-4447-A2CE-A5F127EDFAA1}"/>
    </a:ext>
  </a:extLst>
</a:theme>
</file>

<file path=ppt/theme/theme4.xml><?xml version="1.0" encoding="utf-8"?>
<a:theme xmlns:a="http://schemas.openxmlformats.org/drawingml/2006/main" name="Logo Left Red">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nchor="ctr"/>
      <a:lstStyle>
        <a:defPPr>
          <a:defRPr sz="2600" dirty="0" smtClean="0">
            <a:solidFill>
              <a:srgbClr val="7030A0"/>
            </a:solidFill>
            <a:latin typeface="+mn-lt"/>
          </a:defRPr>
        </a:defPPr>
      </a:lstStyle>
    </a:txDef>
  </a:objectDefaults>
  <a:extraClrSchemeLst/>
  <a:extLst>
    <a:ext uri="{05A4C25C-085E-4340-85A3-A5531E510DB2}">
      <thm15:themeFamily xmlns:thm15="http://schemas.microsoft.com/office/thememl/2012/main" name="CPIR Webinar Template" id="{033A30DA-DE1F-4B48-8AA7-0DD748D60D0E}" vid="{C590EC2D-4D8C-4447-A2CE-A5F127EDFAA1}"/>
    </a:ext>
  </a:extLst>
</a:theme>
</file>

<file path=ppt/theme/theme5.xml><?xml version="1.0" encoding="utf-8"?>
<a:theme xmlns:a="http://schemas.openxmlformats.org/drawingml/2006/main" name="Logo Center">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nchor="ctr"/>
      <a:lstStyle>
        <a:defPPr>
          <a:defRPr sz="2600" dirty="0" smtClean="0">
            <a:solidFill>
              <a:srgbClr val="7030A0"/>
            </a:solidFill>
            <a:latin typeface="+mn-lt"/>
          </a:defRPr>
        </a:defPPr>
      </a:lstStyle>
    </a:txDef>
  </a:objectDefaults>
  <a:extraClrSchemeLst/>
  <a:extLst>
    <a:ext uri="{05A4C25C-085E-4340-85A3-A5531E510DB2}">
      <thm15:themeFamily xmlns:thm15="http://schemas.microsoft.com/office/thememl/2012/main" name="CPIR Webinar Template" id="{033A30DA-DE1F-4B48-8AA7-0DD748D60D0E}" vid="{0D4A6C97-D6F3-4FCC-8E57-A35DBFD1A493}"/>
    </a:ext>
  </a:extLst>
</a:theme>
</file>

<file path=ppt/theme/theme6.xml><?xml version="1.0" encoding="utf-8"?>
<a:theme xmlns:a="http://schemas.openxmlformats.org/drawingml/2006/main" name="Logo Center Blu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nchor="ctr"/>
      <a:lstStyle>
        <a:defPPr>
          <a:defRPr sz="2600" dirty="0" smtClean="0">
            <a:solidFill>
              <a:srgbClr val="7030A0"/>
            </a:solidFill>
            <a:latin typeface="+mn-lt"/>
          </a:defRPr>
        </a:defPPr>
      </a:lstStyle>
    </a:txDef>
  </a:objectDefaults>
  <a:extraClrSchemeLst/>
  <a:extLst>
    <a:ext uri="{05A4C25C-085E-4340-85A3-A5531E510DB2}">
      <thm15:themeFamily xmlns:thm15="http://schemas.microsoft.com/office/thememl/2012/main" name="CPIR Webinar Template" id="{033A30DA-DE1F-4B48-8AA7-0DD748D60D0E}" vid="{0D4A6C97-D6F3-4FCC-8E57-A35DBFD1A493}"/>
    </a:ext>
  </a:extLst>
</a:theme>
</file>

<file path=ppt/theme/theme7.xml><?xml version="1.0" encoding="utf-8"?>
<a:theme xmlns:a="http://schemas.openxmlformats.org/drawingml/2006/main" name="Logo Center Brow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nchor="ctr"/>
      <a:lstStyle>
        <a:defPPr>
          <a:defRPr sz="2600" dirty="0" smtClean="0">
            <a:solidFill>
              <a:srgbClr val="7030A0"/>
            </a:solidFill>
            <a:latin typeface="+mn-lt"/>
          </a:defRPr>
        </a:defPPr>
      </a:lstStyle>
    </a:txDef>
  </a:objectDefaults>
  <a:extraClrSchemeLst/>
  <a:extLst>
    <a:ext uri="{05A4C25C-085E-4340-85A3-A5531E510DB2}">
      <thm15:themeFamily xmlns:thm15="http://schemas.microsoft.com/office/thememl/2012/main" name="CPIR Webinar Template" id="{033A30DA-DE1F-4B48-8AA7-0DD748D60D0E}" vid="{0D4A6C97-D6F3-4FCC-8E57-A35DBFD1A493}"/>
    </a:ext>
  </a:extLst>
</a:theme>
</file>

<file path=ppt/theme/theme8.xml><?xml version="1.0" encoding="utf-8"?>
<a:theme xmlns:a="http://schemas.openxmlformats.org/drawingml/2006/main" name="Logo Center Red">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nchor="ctr"/>
      <a:lstStyle>
        <a:defPPr>
          <a:defRPr sz="2600" dirty="0" smtClean="0">
            <a:solidFill>
              <a:srgbClr val="7030A0"/>
            </a:solidFill>
            <a:latin typeface="+mn-lt"/>
          </a:defRPr>
        </a:defPPr>
      </a:lstStyle>
    </a:txDef>
  </a:objectDefaults>
  <a:extraClrSchemeLst/>
  <a:extLst>
    <a:ext uri="{05A4C25C-085E-4340-85A3-A5531E510DB2}">
      <thm15:themeFamily xmlns:thm15="http://schemas.microsoft.com/office/thememl/2012/main" name="CPIR Webinar Template" id="{033A30DA-DE1F-4B48-8AA7-0DD748D60D0E}" vid="{0D4A6C97-D6F3-4FCC-8E57-A35DBFD1A493}"/>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626</TotalTime>
  <Words>543</Words>
  <Application>Microsoft Office PowerPoint</Application>
  <PresentationFormat>On-screen Show (4:3)</PresentationFormat>
  <Paragraphs>109</Paragraphs>
  <Slides>38</Slides>
  <Notes>2</Notes>
  <HiddenSlides>0</HiddenSlides>
  <MMClips>0</MMClips>
  <ScaleCrop>false</ScaleCrop>
  <HeadingPairs>
    <vt:vector size="8" baseType="variant">
      <vt:variant>
        <vt:lpstr>Fonts Used</vt:lpstr>
      </vt:variant>
      <vt:variant>
        <vt:i4>9</vt:i4>
      </vt:variant>
      <vt:variant>
        <vt:lpstr>Theme</vt:lpstr>
      </vt:variant>
      <vt:variant>
        <vt:i4>8</vt:i4>
      </vt:variant>
      <vt:variant>
        <vt:lpstr>Embedded OLE Servers</vt:lpstr>
      </vt:variant>
      <vt:variant>
        <vt:i4>1</vt:i4>
      </vt:variant>
      <vt:variant>
        <vt:lpstr>Slide Titles</vt:lpstr>
      </vt:variant>
      <vt:variant>
        <vt:i4>38</vt:i4>
      </vt:variant>
    </vt:vector>
  </HeadingPairs>
  <TitlesOfParts>
    <vt:vector size="56" baseType="lpstr">
      <vt:lpstr>MS PGothic</vt:lpstr>
      <vt:lpstr>Arial</vt:lpstr>
      <vt:lpstr>Avenir Medium</vt:lpstr>
      <vt:lpstr>Calibri</vt:lpstr>
      <vt:lpstr>Calibri Light</vt:lpstr>
      <vt:lpstr>French Script MT</vt:lpstr>
      <vt:lpstr>Georgia</vt:lpstr>
      <vt:lpstr>Tahoma</vt:lpstr>
      <vt:lpstr>Wingdings</vt:lpstr>
      <vt:lpstr>Logo Left</vt:lpstr>
      <vt:lpstr>Logo Left Blue</vt:lpstr>
      <vt:lpstr>Logo Left Brown</vt:lpstr>
      <vt:lpstr>Logo Left Red</vt:lpstr>
      <vt:lpstr>Logo Center</vt:lpstr>
      <vt:lpstr>Logo Center Blue</vt:lpstr>
      <vt:lpstr>Logo Center Brown</vt:lpstr>
      <vt:lpstr>Logo Center Red</vt:lpstr>
      <vt:lpstr>Clip</vt:lpstr>
      <vt:lpstr>ESSA and the Assessment of  Students with Disabilities</vt:lpstr>
      <vt:lpstr>A Few Reminders on  Webinar Etiquette</vt:lpstr>
      <vt:lpstr>PowerPoint Presentation</vt:lpstr>
      <vt:lpstr>Our Goal for This Webinar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States have begun to develop and publish their draft consolidated state plans in an effort to meet the 2017 submission deadline of either: April 3, 2017 or September 18, 2017.   States have been asked to inform USED by  January 10, 2017 of their planned submission date.    States must allow the public at least 30 days to comment on the plan before submitting plans to USED for review and approval. </vt:lpstr>
      <vt:lpstr>PowerPoint Presentation</vt:lpstr>
      <vt:lpstr>PowerPoint Presentation</vt:lpstr>
      <vt:lpstr>PowerPoint Presentation</vt:lpstr>
      <vt:lpstr>Stakeholder Guide to the  Every Student Succeeds Act (ESSA)</vt:lpstr>
      <vt:lpstr>Stakeholder Guide to the  Every Student Succeeds Act (ESSA)</vt:lpstr>
      <vt:lpstr>Questions? Comments? </vt:lpstr>
      <vt:lpstr>PowerPoint Presentation</vt:lpstr>
      <vt:lpstr>Let’s take a poll—  &amp; then talk about it! </vt:lpstr>
      <vt:lpstr>PowerPoint Presentation</vt:lpstr>
      <vt:lpstr>http://www.parentcenterhub.org/ repository/webinar18-essaguide/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Knows What?</dc:title>
  <dc:creator>Jessica Wilson</dc:creator>
  <cp:lastModifiedBy>Lisa Kupper</cp:lastModifiedBy>
  <cp:revision>111</cp:revision>
  <dcterms:created xsi:type="dcterms:W3CDTF">2016-12-06T18:41:35Z</dcterms:created>
  <dcterms:modified xsi:type="dcterms:W3CDTF">2017-01-05T16:06:49Z</dcterms:modified>
</cp:coreProperties>
</file>